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508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60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070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41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32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71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6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5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8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4B3061-BBF0-4637-92B9-38D23A8CB2D2}" type="datetimeFigureOut">
              <a:rPr lang="hu-HU" smtClean="0"/>
              <a:t>2023.02.27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135B6E-FF32-4B3D-9E44-B144A6C61D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2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63DC0-5B0F-4EC9-A01E-DA8F4D75E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Arial Unicode MS" panose="020B0604020202020204" pitchFamily="34" charset="-128"/>
              </a:rPr>
              <a:t>Használtember</a:t>
            </a:r>
            <a:r>
              <a:rPr lang="hu-HU" sz="6000" i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Cambria" panose="02040503050406030204" pitchFamily="18" charset="0"/>
                <a:cs typeface="Arial Unicode MS" panose="020B0604020202020204" pitchFamily="34" charset="-128"/>
              </a:rPr>
              <a:t>.</a:t>
            </a:r>
            <a:r>
              <a:rPr lang="hu-HU" sz="60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Arial Unicode MS" panose="020B0604020202020204" pitchFamily="34" charset="-128"/>
              </a:rPr>
              <a:t>hu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43067B-C888-41CC-926A-A27296F6F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28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5BADB-8216-4851-9E85-41F35E40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A csapat tagjai: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0FF3C1-25A4-4225-AE24-5032DD47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Varga Máté</a:t>
            </a:r>
          </a:p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Papp Zsombor</a:t>
            </a:r>
          </a:p>
          <a:p>
            <a:r>
              <a:rPr lang="hu-HU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Agent</a:t>
            </a:r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47</a:t>
            </a:r>
          </a:p>
        </p:txBody>
      </p:sp>
    </p:spTree>
    <p:extLst>
      <p:ext uri="{BB962C8B-B14F-4D97-AF65-F5344CB8AC3E}">
        <p14:creationId xmlns:p14="http://schemas.microsoft.com/office/powerpoint/2010/main" val="1362045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5A5BF8-F137-4632-B0C3-29365B56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hu-HU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ötlet: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4C088E-6242-4F51-8F33-B8D691F6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Társkereső alkalmazás a Használtautó.hu mintájára.</a:t>
            </a:r>
          </a:p>
        </p:txBody>
      </p:sp>
    </p:spTree>
    <p:extLst>
      <p:ext uri="{BB962C8B-B14F-4D97-AF65-F5344CB8AC3E}">
        <p14:creationId xmlns:p14="http://schemas.microsoft.com/office/powerpoint/2010/main" val="252548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DBC81-7F8E-477D-A3ED-9A088B42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Feladatkiosztás: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0F0C2-366C-4389-81BA-99EC63F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Máté – valami</a:t>
            </a:r>
          </a:p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Kopasz – valami</a:t>
            </a:r>
          </a:p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Zsombor </a:t>
            </a:r>
            <a:r>
              <a:rPr lang="hu-HU" sz="3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– valami</a:t>
            </a:r>
            <a:endParaRPr lang="hu-HU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AI – Felhasználók képeinek megalkotása</a:t>
            </a:r>
          </a:p>
        </p:txBody>
      </p:sp>
    </p:spTree>
    <p:extLst>
      <p:ext uri="{BB962C8B-B14F-4D97-AF65-F5344CB8AC3E}">
        <p14:creationId xmlns:p14="http://schemas.microsoft.com/office/powerpoint/2010/main" val="3328563542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2. egyéni séma">
      <a:dk1>
        <a:srgbClr val="000000"/>
      </a:dk1>
      <a:lt1>
        <a:srgbClr val="FFFFFF"/>
      </a:lt1>
      <a:dk2>
        <a:srgbClr val="232325"/>
      </a:dk2>
      <a:lt2>
        <a:srgbClr val="171512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40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Cambria</vt:lpstr>
      <vt:lpstr>Century Gothic</vt:lpstr>
      <vt:lpstr>Century Schoolbook</vt:lpstr>
      <vt:lpstr>Consolas</vt:lpstr>
      <vt:lpstr>Wingdings 2</vt:lpstr>
      <vt:lpstr>Nézet</vt:lpstr>
      <vt:lpstr>Használtember.hu</vt:lpstr>
      <vt:lpstr>A csapat tagjai:</vt:lpstr>
      <vt:lpstr>Az ötlet:</vt:lpstr>
      <vt:lpstr>Feladatkiosztás: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Használtember.hu</dc:title>
  <dc:creator>Papp Zsombor</dc:creator>
  <cp:lastModifiedBy>Papp Zsombor</cp:lastModifiedBy>
  <cp:revision>5</cp:revision>
  <dcterms:created xsi:type="dcterms:W3CDTF">2023-02-24T09:44:59Z</dcterms:created>
  <dcterms:modified xsi:type="dcterms:W3CDTF">2023-02-27T07:26:27Z</dcterms:modified>
</cp:coreProperties>
</file>