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8" r:id="rId1"/>
  </p:sldMasterIdLst>
  <p:sldIdLst>
    <p:sldId id="256" r:id="rId2"/>
    <p:sldId id="257" r:id="rId3"/>
    <p:sldId id="262" r:id="rId4"/>
    <p:sldId id="265" r:id="rId5"/>
    <p:sldId id="266" r:id="rId6"/>
    <p:sldId id="258" r:id="rId7"/>
    <p:sldId id="259" r:id="rId8"/>
    <p:sldId id="260" r:id="rId9"/>
    <p:sldId id="263" r:id="rId10"/>
    <p:sldId id="264" r:id="rId11"/>
    <p:sldId id="261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27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75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05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4951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973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12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88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148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339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13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284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44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53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26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34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29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53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49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59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0" r:id="rId2"/>
    <p:sldLayoutId id="2147484111" r:id="rId3"/>
    <p:sldLayoutId id="2147484112" r:id="rId4"/>
    <p:sldLayoutId id="2147484113" r:id="rId5"/>
    <p:sldLayoutId id="2147484114" r:id="rId6"/>
    <p:sldLayoutId id="2147484115" r:id="rId7"/>
    <p:sldLayoutId id="2147484116" r:id="rId8"/>
    <p:sldLayoutId id="2147484117" r:id="rId9"/>
    <p:sldLayoutId id="2147484118" r:id="rId10"/>
    <p:sldLayoutId id="2147484119" r:id="rId11"/>
    <p:sldLayoutId id="2147484120" r:id="rId12"/>
    <p:sldLayoutId id="2147484121" r:id="rId13"/>
    <p:sldLayoutId id="2147484122" r:id="rId14"/>
    <p:sldLayoutId id="2147484123" r:id="rId15"/>
    <p:sldLayoutId id="2147484124" r:id="rId16"/>
    <p:sldLayoutId id="2147484125" r:id="rId17"/>
    <p:sldLayoutId id="214748412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468662"/>
            <a:ext cx="8064896" cy="1296144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Информатики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1978683"/>
            <a:ext cx="8603456" cy="1296144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  <a:p>
            <a:endParaRPr lang="ru-RU" sz="9800" dirty="0"/>
          </a:p>
          <a:p>
            <a:pPr algn="ctr"/>
            <a:r>
              <a:rPr lang="ru-RU" sz="9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Биржа стажировок</a:t>
            </a:r>
          </a:p>
        </p:txBody>
      </p:sp>
      <p:pic>
        <p:nvPicPr>
          <p:cNvPr id="1026" name="Picture 2" descr="C:\Users\azrai\Downloads\lastochk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3495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3883683"/>
            <a:ext cx="8208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 по организации практик студентов и поиск работников для Предприятий</a:t>
            </a:r>
          </a:p>
        </p:txBody>
      </p:sp>
    </p:spTree>
    <p:extLst>
      <p:ext uri="{BB962C8B-B14F-4D97-AF65-F5344CB8AC3E}">
        <p14:creationId xmlns:p14="http://schemas.microsoft.com/office/powerpoint/2010/main" val="2991929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02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Техническое наполнение </a:t>
            </a:r>
            <a:r>
              <a:rPr lang="en-US" dirty="0"/>
              <a:t>IT </a:t>
            </a:r>
            <a:r>
              <a:rPr lang="ru-RU" dirty="0"/>
              <a:t>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Frontend – </a:t>
            </a:r>
            <a:r>
              <a:rPr lang="ru-RU" b="1" dirty="0" err="1"/>
              <a:t>фреймворк</a:t>
            </a:r>
            <a:r>
              <a:rPr lang="ru-RU" b="1" dirty="0"/>
              <a:t> </a:t>
            </a:r>
            <a:r>
              <a:rPr lang="en-US" b="1" dirty="0"/>
              <a:t>bootstrap</a:t>
            </a:r>
            <a:r>
              <a:rPr lang="ru-RU" b="1" dirty="0"/>
              <a:t> с использование стандартного Стека </a:t>
            </a:r>
            <a:endParaRPr lang="en-US" b="1" dirty="0"/>
          </a:p>
          <a:p>
            <a:pPr marL="64008" indent="0">
              <a:buNone/>
            </a:pPr>
            <a:r>
              <a:rPr lang="en-US" b="1" dirty="0"/>
              <a:t>    </a:t>
            </a:r>
            <a:r>
              <a:rPr lang="ru-RU" b="1" dirty="0"/>
              <a:t>(</a:t>
            </a:r>
            <a:r>
              <a:rPr lang="en-US" b="1" dirty="0"/>
              <a:t>HTML+CSS+JS)</a:t>
            </a:r>
          </a:p>
          <a:p>
            <a:r>
              <a:rPr lang="en-US" b="1" dirty="0"/>
              <a:t>Backend – </a:t>
            </a:r>
            <a:r>
              <a:rPr lang="en-US" b="1" dirty="0" err="1"/>
              <a:t>NodeJS</a:t>
            </a:r>
            <a:endParaRPr lang="en-US" b="1" dirty="0"/>
          </a:p>
          <a:p>
            <a:r>
              <a:rPr lang="en-US" b="1" dirty="0" err="1"/>
              <a:t>DataBase</a:t>
            </a:r>
            <a:r>
              <a:rPr lang="en-US" b="1" dirty="0"/>
              <a:t> - MySQL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0138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Экономический эффект </a:t>
            </a:r>
            <a:r>
              <a:rPr lang="en-US" dirty="0"/>
              <a:t>IT</a:t>
            </a:r>
            <a:r>
              <a:rPr lang="ru-RU" dirty="0"/>
              <a:t>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Позволяет проще и быстрее находить как предприятие для  стажировки, так и заинтересованных и квалифицированных рабочих</a:t>
            </a:r>
          </a:p>
          <a:p>
            <a:endParaRPr lang="ru-RU" sz="2400" dirty="0"/>
          </a:p>
          <a:p>
            <a:r>
              <a:rPr lang="ru-RU" sz="2400" dirty="0"/>
              <a:t>Для </a:t>
            </a:r>
            <a:r>
              <a:rPr lang="ru-RU" sz="2400" dirty="0" err="1"/>
              <a:t>кейсо</a:t>
            </a:r>
            <a:r>
              <a:rPr lang="ru-RU" sz="2400" dirty="0"/>
              <a:t>-держателя это будет выгодно т.к. можно будет производить рекламные акции, например для продвижения определенных предприятий. Или же можно выводить рекламу в отдельных окнах</a:t>
            </a:r>
          </a:p>
        </p:txBody>
      </p:sp>
    </p:spTree>
    <p:extLst>
      <p:ext uri="{BB962C8B-B14F-4D97-AF65-F5344CB8AC3E}">
        <p14:creationId xmlns:p14="http://schemas.microsoft.com/office/powerpoint/2010/main" val="1196378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дальше?</a:t>
            </a:r>
          </a:p>
        </p:txBody>
      </p:sp>
      <p:pic>
        <p:nvPicPr>
          <p:cNvPr id="2050" name="Picture 2" descr="C:\Users\azrai\Desktop\Dorozhnaya_karta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8136904" cy="244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115617" y="4725144"/>
            <a:ext cx="75711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План развития: охватить как можно больше вузов и предприятий для их взаимодействия</a:t>
            </a:r>
          </a:p>
        </p:txBody>
      </p:sp>
    </p:spTree>
    <p:extLst>
      <p:ext uri="{BB962C8B-B14F-4D97-AF65-F5344CB8AC3E}">
        <p14:creationId xmlns:p14="http://schemas.microsoft.com/office/powerpoint/2010/main" val="3552000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План покорения мира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0912" y="1772816"/>
            <a:ext cx="79928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Наши задачи после реализации:</a:t>
            </a:r>
          </a:p>
          <a:p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Наш продукт должен получить популярность на территории РФ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 дальнейшем данный продукт распространяется на территории СНГ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И в конечном итоге – весь мир!</a:t>
            </a:r>
          </a:p>
        </p:txBody>
      </p:sp>
    </p:spTree>
    <p:extLst>
      <p:ext uri="{BB962C8B-B14F-4D97-AF65-F5344CB8AC3E}">
        <p14:creationId xmlns:p14="http://schemas.microsoft.com/office/powerpoint/2010/main" val="1960849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399032"/>
          </a:xfrm>
        </p:spPr>
        <p:txBody>
          <a:bodyPr>
            <a:norm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Реализация проекта после конкурса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7928" y="2420888"/>
            <a:ext cx="7550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Доработка сайта, а именно: функционала, дизайна, адаптивности, руководства пользователя и т.д.</a:t>
            </a:r>
          </a:p>
        </p:txBody>
      </p:sp>
    </p:spTree>
    <p:extLst>
      <p:ext uri="{BB962C8B-B14F-4D97-AF65-F5344CB8AC3E}">
        <p14:creationId xmlns:p14="http://schemas.microsoft.com/office/powerpoint/2010/main" val="3632458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399032"/>
          </a:xfrm>
        </p:spPr>
        <p:txBody>
          <a:bodyPr>
            <a:norm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Реализация проекта после конкурса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7928" y="2420888"/>
            <a:ext cx="7550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Доработка сайта, а именно: функционала, дизайна, адаптивности, руководства пользователя и т.д.</a:t>
            </a:r>
          </a:p>
        </p:txBody>
      </p:sp>
    </p:spTree>
    <p:extLst>
      <p:ext uri="{BB962C8B-B14F-4D97-AF65-F5344CB8AC3E}">
        <p14:creationId xmlns:p14="http://schemas.microsoft.com/office/powerpoint/2010/main" val="1090875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399032"/>
          </a:xfrm>
        </p:spPr>
        <p:txBody>
          <a:bodyPr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Информатики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251520" y="1844824"/>
            <a:ext cx="8568951" cy="1817647"/>
            <a:chOff x="251520" y="1844823"/>
            <a:chExt cx="8568951" cy="1817647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2D3DD452-8DC7-4C86-A9EB-541E8DBBD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1844824"/>
              <a:ext cx="1829781" cy="1817646"/>
            </a:xfrm>
            <a:prstGeom prst="rect">
              <a:avLst/>
            </a:prstGeom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33957365-D419-4C37-8FE2-CAB61974E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224" y="1844823"/>
              <a:ext cx="1841752" cy="1817647"/>
            </a:xfrm>
            <a:prstGeom prst="rect">
              <a:avLst/>
            </a:prstGeom>
          </p:spPr>
        </p:pic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99CA6C04-F9A7-42EC-914D-B5D21A9EC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6016" y="1844823"/>
              <a:ext cx="1844389" cy="1817647"/>
            </a:xfrm>
            <a:prstGeom prst="rect">
              <a:avLst/>
            </a:prstGeom>
          </p:spPr>
        </p:pic>
        <p:pic>
          <p:nvPicPr>
            <p:cNvPr id="1026" name="Picture 2" descr="https://sun9-64.userapi.com/impg/wBbZwi63sCNMxi0fR3KrhCk3HvTjL1CeaOCHBg/UMkI--Pb7RA.jpg?size=1200x1600&amp;quality=96&amp;sign=add3c31bc20f75c2e91a604e3dda4693&amp;type=album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28" t="28691" r="15909" b="26990"/>
            <a:stretch/>
          </p:blipFill>
          <p:spPr bwMode="auto">
            <a:xfrm>
              <a:off x="6932916" y="1844823"/>
              <a:ext cx="1887555" cy="1817647"/>
            </a:xfrm>
            <a:prstGeom prst="flowChartConnector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Прямоугольник 10"/>
          <p:cNvSpPr/>
          <p:nvPr/>
        </p:nvSpPr>
        <p:spPr>
          <a:xfrm>
            <a:off x="251520" y="3779896"/>
            <a:ext cx="18297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pc="20" dirty="0">
                <a:latin typeface="Arial Narrow" panose="020B0606020202030204" pitchFamily="34" charset="0"/>
              </a:rPr>
              <a:t>Никита Карлов</a:t>
            </a:r>
          </a:p>
          <a:p>
            <a:pPr algn="ctr"/>
            <a:endParaRPr lang="ru-RU" spc="20" dirty="0">
              <a:latin typeface="Arial Narrow" panose="020B0606020202030204" pitchFamily="34" charset="0"/>
            </a:endParaRPr>
          </a:p>
          <a:p>
            <a:pPr algn="ctr"/>
            <a:r>
              <a:rPr lang="ru-RU" spc="20" dirty="0">
                <a:latin typeface="Arial Narrow" panose="020B0606020202030204" pitchFamily="34" charset="0"/>
              </a:rPr>
              <a:t> Капитан команды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514224" y="3780945"/>
            <a:ext cx="18417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pc="20" dirty="0">
                <a:latin typeface="Arial Narrow" panose="020B0606020202030204" pitchFamily="34" charset="0"/>
              </a:rPr>
              <a:t>Даниил Кузнецов</a:t>
            </a:r>
          </a:p>
          <a:p>
            <a:endParaRPr lang="ru-RU" spc="20" dirty="0">
              <a:latin typeface="Arial Narrow" panose="020B0606020202030204" pitchFamily="34" charset="0"/>
            </a:endParaRPr>
          </a:p>
          <a:p>
            <a:pPr algn="ctr"/>
            <a:r>
              <a:rPr lang="ru-RU" spc="20" dirty="0">
                <a:latin typeface="Arial Narrow" panose="020B0606020202030204" pitchFamily="34" charset="0"/>
              </a:rPr>
              <a:t>Дизайн и оформление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716016" y="3823475"/>
            <a:ext cx="18443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pc="20" dirty="0">
                <a:latin typeface="Arial Narrow" panose="020B0606020202030204" pitchFamily="34" charset="0"/>
              </a:rPr>
              <a:t>Даниил Кручинин</a:t>
            </a:r>
          </a:p>
          <a:p>
            <a:r>
              <a:rPr lang="ru-RU" spc="20" dirty="0">
                <a:latin typeface="Arial Narrow" panose="020B0606020202030204" pitchFamily="34" charset="0"/>
              </a:rPr>
              <a:t> </a:t>
            </a:r>
          </a:p>
          <a:p>
            <a:pPr algn="ctr"/>
            <a:r>
              <a:rPr lang="en-US" spc="20" dirty="0">
                <a:latin typeface="Arial Narrow" panose="020B0606020202030204" pitchFamily="34" charset="0"/>
              </a:rPr>
              <a:t>Backend-</a:t>
            </a:r>
            <a:r>
              <a:rPr lang="ru-RU" spc="20" dirty="0">
                <a:latin typeface="Arial Narrow" panose="020B0606020202030204" pitchFamily="34" charset="0"/>
              </a:rPr>
              <a:t>разработка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932916" y="3823475"/>
            <a:ext cx="18875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pc="20" dirty="0">
                <a:latin typeface="Arial Narrow" panose="020B0606020202030204" pitchFamily="34" charset="0"/>
              </a:rPr>
              <a:t>Дмитрий Никитин</a:t>
            </a:r>
          </a:p>
          <a:p>
            <a:pPr algn="ctr"/>
            <a:r>
              <a:rPr lang="ru-RU" spc="20" dirty="0">
                <a:latin typeface="Arial Narrow" panose="020B0606020202030204" pitchFamily="34" charset="0"/>
              </a:rPr>
              <a:t> </a:t>
            </a:r>
          </a:p>
          <a:p>
            <a:pPr algn="ctr"/>
            <a:r>
              <a:rPr lang="en-US" spc="20" dirty="0">
                <a:latin typeface="Arial Narrow" panose="020B0606020202030204" pitchFamily="34" charset="0"/>
              </a:rPr>
              <a:t>Backend-</a:t>
            </a:r>
            <a:r>
              <a:rPr lang="ru-RU" spc="20" dirty="0">
                <a:latin typeface="Arial Narrow" panose="020B0606020202030204" pitchFamily="34" charset="0"/>
              </a:rPr>
              <a:t>разработка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859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399032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5C4C2-EAFB-4002-BAE6-8AF1DF1A9A89}"/>
              </a:ext>
            </a:extLst>
          </p:cNvPr>
          <p:cNvSpPr txBox="1"/>
          <p:nvPr/>
        </p:nvSpPr>
        <p:spPr>
          <a:xfrm>
            <a:off x="467544" y="1542487"/>
            <a:ext cx="8229600" cy="4968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6908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Предприятиям не хватает квалифицированных рабочих кадров</a:t>
            </a:r>
          </a:p>
          <a:p>
            <a:pPr marL="406908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908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 испытывают сложности с трудоустройством по специальности</a:t>
            </a:r>
          </a:p>
          <a:p>
            <a:pPr marL="406908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908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Образовательные программы учебных заведений не соответствуют реальным запросам работодателей</a:t>
            </a: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56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330" y="-32658"/>
            <a:ext cx="7773338" cy="1596177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Гипотезы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D3467A3-65B0-40AE-A941-750B6D02F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219" y="3136336"/>
            <a:ext cx="6541560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6CA23CC9-3B23-49DC-8761-95FBE7B40634}"/>
              </a:ext>
            </a:extLst>
          </p:cNvPr>
          <p:cNvSpPr txBox="1">
            <a:spLocks/>
          </p:cNvSpPr>
          <p:nvPr/>
        </p:nvSpPr>
        <p:spPr>
          <a:xfrm>
            <a:off x="953851" y="3136336"/>
            <a:ext cx="5850397" cy="15167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Arial" panose="020B0604020202020204" pitchFamily="34" charset="0"/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053DA4-6864-4302-BD30-9B325F3C707E}"/>
              </a:ext>
            </a:extLst>
          </p:cNvPr>
          <p:cNvSpPr txBox="1"/>
          <p:nvPr/>
        </p:nvSpPr>
        <p:spPr>
          <a:xfrm>
            <a:off x="467543" y="1041274"/>
            <a:ext cx="8208912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4008" indent="0" algn="just">
              <a:lnSpc>
                <a:spcPct val="15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онлайн платформы, обеспечивающей взаимодействие между образовательными организациями, студентами и предприятиями</a:t>
            </a:r>
          </a:p>
        </p:txBody>
      </p:sp>
    </p:spTree>
    <p:extLst>
      <p:ext uri="{BB962C8B-B14F-4D97-AF65-F5344CB8AC3E}">
        <p14:creationId xmlns:p14="http://schemas.microsoft.com/office/powerpoint/2010/main" val="26565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332" y="0"/>
            <a:ext cx="7773338" cy="159617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7DB98-141C-4DAC-813A-F01D8514235B}"/>
              </a:ext>
            </a:extLst>
          </p:cNvPr>
          <p:cNvSpPr txBox="1"/>
          <p:nvPr/>
        </p:nvSpPr>
        <p:spPr>
          <a:xfrm>
            <a:off x="467544" y="1196752"/>
            <a:ext cx="8208912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простой и экономически эффективный способ реализации данной системы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Удобство в использовании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Понимание работы системы на интуитивном уровне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Достоверность информации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Экономическая эффективность для владельца платформы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Концепция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Freelance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сервисов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Экономическая эффективность для системы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Предприятие</a:t>
            </a:r>
          </a:p>
        </p:txBody>
      </p:sp>
    </p:spTree>
    <p:extLst>
      <p:ext uri="{BB962C8B-B14F-4D97-AF65-F5344CB8AC3E}">
        <p14:creationId xmlns:p14="http://schemas.microsoft.com/office/powerpoint/2010/main" val="69060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307EC1-AC0C-4F01-816E-DE09DEF1D865}"/>
              </a:ext>
            </a:extLst>
          </p:cNvPr>
          <p:cNvSpPr txBox="1"/>
          <p:nvPr/>
        </p:nvSpPr>
        <p:spPr>
          <a:xfrm>
            <a:off x="683568" y="194371"/>
            <a:ext cx="8208912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Экономическая эффективность для системы достигается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3A7841-2E62-4F3B-BCD2-873FB8C60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2816"/>
            <a:ext cx="6316234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115015-E065-4F79-9D60-23C5065537D1}"/>
              </a:ext>
            </a:extLst>
          </p:cNvPr>
          <p:cNvSpPr txBox="1"/>
          <p:nvPr/>
        </p:nvSpPr>
        <p:spPr>
          <a:xfrm>
            <a:off x="1187624" y="4547974"/>
            <a:ext cx="22322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Повышает свой рейтинг и предоставляет подготовленных специалистов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B1A683-6571-4419-BF08-5C6543AE5CE4}"/>
              </a:ext>
            </a:extLst>
          </p:cNvPr>
          <p:cNvSpPr txBox="1"/>
          <p:nvPr/>
        </p:nvSpPr>
        <p:spPr>
          <a:xfrm>
            <a:off x="5148064" y="4547974"/>
            <a:ext cx="26026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Снижает расходы на подготовку кадров, улучшает экономические показатели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390B0C-5054-4EA2-BCC4-A4AFA9CD4B38}"/>
              </a:ext>
            </a:extLst>
          </p:cNvPr>
          <p:cNvSpPr txBox="1"/>
          <p:nvPr/>
        </p:nvSpPr>
        <p:spPr>
          <a:xfrm>
            <a:off x="817349" y="1393000"/>
            <a:ext cx="20162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Модернизация образовательной программы под современные нужды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AB3AE2-F95F-492F-86A5-A67BBFD79758}"/>
              </a:ext>
            </a:extLst>
          </p:cNvPr>
          <p:cNvSpPr txBox="1"/>
          <p:nvPr/>
        </p:nvSpPr>
        <p:spPr>
          <a:xfrm>
            <a:off x="6001925" y="1393000"/>
            <a:ext cx="2340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гос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бюджет поступает большее количество средств</a:t>
            </a:r>
          </a:p>
        </p:txBody>
      </p:sp>
    </p:spTree>
    <p:extLst>
      <p:ext uri="{BB962C8B-B14F-4D97-AF65-F5344CB8AC3E}">
        <p14:creationId xmlns:p14="http://schemas.microsoft.com/office/powerpoint/2010/main" val="171252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568952" cy="147788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Измеримая:</a:t>
            </a:r>
          </a:p>
          <a:p>
            <a:pPr marL="64008" indent="0">
              <a:buNone/>
            </a:pPr>
            <a:r>
              <a:rPr lang="ru-RU" dirty="0"/>
              <a:t>	</a:t>
            </a:r>
            <a:r>
              <a:rPr lang="ru-RU" sz="2400" dirty="0"/>
              <a:t>Данная система позволит увеличить как количество студентов на стажировках\практиках, так и количество заинтересованных работников для предприятий</a:t>
            </a:r>
          </a:p>
          <a:p>
            <a:r>
              <a:rPr lang="ru-RU" dirty="0"/>
              <a:t>Достижимая:</a:t>
            </a:r>
          </a:p>
          <a:p>
            <a:pPr marL="64008" indent="0">
              <a:buNone/>
            </a:pPr>
            <a:r>
              <a:rPr lang="ru-RU" sz="2400" dirty="0"/>
              <a:t>	Эта тема востребована для обеих сторон, так же количество подобных платформ довольно мало</a:t>
            </a:r>
          </a:p>
        </p:txBody>
      </p:sp>
    </p:spTree>
    <p:extLst>
      <p:ext uri="{BB962C8B-B14F-4D97-AF65-F5344CB8AC3E}">
        <p14:creationId xmlns:p14="http://schemas.microsoft.com/office/powerpoint/2010/main" val="1595587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7494"/>
            <a:ext cx="8363272" cy="1399032"/>
          </a:xfrm>
        </p:spPr>
        <p:txBody>
          <a:bodyPr>
            <a:normAutofit/>
          </a:bodyPr>
          <a:lstStyle/>
          <a:p>
            <a:r>
              <a:rPr lang="ru-RU" dirty="0"/>
              <a:t>Расписание цели по </a:t>
            </a:r>
            <a:r>
              <a:rPr lang="en-US" dirty="0"/>
              <a:t>SMART: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Реалистичная: </a:t>
            </a:r>
          </a:p>
          <a:p>
            <a:pPr marL="64008" indent="0">
              <a:buNone/>
            </a:pPr>
            <a:r>
              <a:rPr lang="ru-RU" sz="2400" dirty="0"/>
              <a:t>	Реализация не составит труда, единственная проблема с которой можно столкнуться это продвижение платформы</a:t>
            </a:r>
          </a:p>
          <a:p>
            <a:r>
              <a:rPr lang="ru-RU" dirty="0"/>
              <a:t>Ограниченная по срокам:</a:t>
            </a:r>
          </a:p>
          <a:p>
            <a:pPr marL="64008" indent="0">
              <a:buNone/>
            </a:pPr>
            <a:r>
              <a:rPr lang="ru-RU" sz="2400" dirty="0"/>
              <a:t>Данную программу команда из хороших специалистов должна предоставить готовый вариант в течении полугода </a:t>
            </a:r>
          </a:p>
        </p:txBody>
      </p:sp>
    </p:spTree>
    <p:extLst>
      <p:ext uri="{BB962C8B-B14F-4D97-AF65-F5344CB8AC3E}">
        <p14:creationId xmlns:p14="http://schemas.microsoft.com/office/powerpoint/2010/main" val="179276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7494"/>
            <a:ext cx="8363272" cy="1399032"/>
          </a:xfrm>
        </p:spPr>
        <p:txBody>
          <a:bodyPr>
            <a:normAutofit/>
          </a:bodyPr>
          <a:lstStyle/>
          <a:p>
            <a:r>
              <a:rPr lang="ru-RU" dirty="0"/>
              <a:t>Расписание цели по </a:t>
            </a:r>
            <a:r>
              <a:rPr lang="en-US" dirty="0"/>
              <a:t>SMART: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Стратегическая цель:</a:t>
            </a:r>
          </a:p>
          <a:p>
            <a:pPr marL="64008" indent="0">
              <a:buNone/>
            </a:pPr>
            <a:r>
              <a:rPr lang="ru-RU" sz="2400" dirty="0"/>
              <a:t>	Улучшить взаимодействие студентов и предприятий для их дальнейшего сотрудничества</a:t>
            </a:r>
          </a:p>
          <a:p>
            <a:r>
              <a:rPr lang="ru-RU" dirty="0"/>
              <a:t>Тактическая цель:</a:t>
            </a:r>
          </a:p>
          <a:p>
            <a:pPr marL="64008" indent="0">
              <a:buNone/>
            </a:pPr>
            <a:r>
              <a:rPr lang="ru-RU" sz="2400" dirty="0"/>
              <a:t>	Реализация адаптивного </a:t>
            </a:r>
            <a:r>
              <a:rPr lang="en-US" sz="2400" dirty="0"/>
              <a:t>Web-</a:t>
            </a:r>
            <a:r>
              <a:rPr lang="ru-RU" sz="2400" dirty="0"/>
              <a:t>приложения для взаимодействия студентов и предприятий</a:t>
            </a:r>
          </a:p>
        </p:txBody>
      </p:sp>
    </p:spTree>
    <p:extLst>
      <p:ext uri="{BB962C8B-B14F-4D97-AF65-F5344CB8AC3E}">
        <p14:creationId xmlns:p14="http://schemas.microsoft.com/office/powerpoint/2010/main" val="235689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945828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971</TotalTime>
  <Words>429</Words>
  <Application>Microsoft Office PowerPoint</Application>
  <PresentationFormat>Экран (4:3)</PresentationFormat>
  <Paragraphs>75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Arial Narrow</vt:lpstr>
      <vt:lpstr>Times New Roman</vt:lpstr>
      <vt:lpstr>Tw Cen MT</vt:lpstr>
      <vt:lpstr>Капля</vt:lpstr>
      <vt:lpstr>Информатики</vt:lpstr>
      <vt:lpstr>Проблема</vt:lpstr>
      <vt:lpstr>Гипотезы</vt:lpstr>
      <vt:lpstr>Анализ</vt:lpstr>
      <vt:lpstr>Презентация PowerPoint</vt:lpstr>
      <vt:lpstr>Цели проекта</vt:lpstr>
      <vt:lpstr>Расписание цели по SMART:</vt:lpstr>
      <vt:lpstr>Расписание цели по SMART:</vt:lpstr>
      <vt:lpstr>Презентация PowerPoint</vt:lpstr>
      <vt:lpstr>Презентация PowerPoint</vt:lpstr>
      <vt:lpstr>Техническое наполнение IT решения</vt:lpstr>
      <vt:lpstr>Экономический эффект IT решения</vt:lpstr>
      <vt:lpstr>Что дальше?</vt:lpstr>
      <vt:lpstr>План покорения мира</vt:lpstr>
      <vt:lpstr>Реализация проекта после конкурса</vt:lpstr>
      <vt:lpstr>Реализация проекта после конкурса</vt:lpstr>
      <vt:lpstr>Информатики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Информатики</dc:title>
  <dc:creator>Кручинин Данил</dc:creator>
  <cp:lastModifiedBy>Никита</cp:lastModifiedBy>
  <cp:revision>28</cp:revision>
  <dcterms:created xsi:type="dcterms:W3CDTF">2021-04-17T08:31:01Z</dcterms:created>
  <dcterms:modified xsi:type="dcterms:W3CDTF">2021-04-18T04:35:43Z</dcterms:modified>
</cp:coreProperties>
</file>