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1" r:id="rId1"/>
    <p:sldMasterId id="2147483802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500" autoAdjust="0"/>
    <p:restoredTop sz="94660"/>
  </p:normalViewPr>
  <p:slideViewPr>
    <p:cSldViewPr>
      <p:cViewPr varScale="1">
        <p:scale>
          <a:sx n="100" d="100"/>
          <a:sy n="100" d="100"/>
        </p:scale>
        <p:origin x="-114" y="-96"/>
      </p:cViewPr>
      <p:guideLst>
        <p:guide orient="horz" pos="161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1744AD1-7E96-455A-8C7F-605A7DD0F917}" type="datetime1">
              <a:rPr lang="en-US"/>
              <a:pPr lvl="0">
                <a:defRPr/>
              </a:pPr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EDC514-9E28-441F-BF04-3DE8912E9F4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Relationship Id="rId3" Type="http://schemas.openxmlformats.org/officeDocument/2006/relationships/image" Target="../media/image9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5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Relationship Id="rId3" Type="http://schemas.openxmlformats.org/officeDocument/2006/relationships/image" Target="../media/image8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slideLayout" Target="../slideLayouts/slideLayout12.xml"  /><Relationship Id="rId11" Type="http://schemas.openxmlformats.org/officeDocument/2006/relationships/slideLayout" Target="../slideLayouts/slideLayout13.xml"  /><Relationship Id="rId12" Type="http://schemas.openxmlformats.org/officeDocument/2006/relationships/slideLayout" Target="../slideLayouts/slideLayout14.xml"  /><Relationship Id="rId13" Type="http://schemas.openxmlformats.org/officeDocument/2006/relationships/slideLayout" Target="../slideLayouts/slideLayout15.xml"  /><Relationship Id="rId14" Type="http://schemas.openxmlformats.org/officeDocument/2006/relationships/slideLayout" Target="../slideLayouts/slideLayout16.xml"  /><Relationship Id="rId15" Type="http://schemas.openxmlformats.org/officeDocument/2006/relationships/slideLayout" Target="../slideLayouts/slideLayout17.xml"  /><Relationship Id="rId16" Type="http://schemas.openxmlformats.org/officeDocument/2006/relationships/slideLayout" Target="../slideLayouts/slideLayout18.xml"  /><Relationship Id="rId17" Type="http://schemas.openxmlformats.org/officeDocument/2006/relationships/slideLayout" Target="../slideLayouts/slideLayout19.xml"  /><Relationship Id="rId18" Type="http://schemas.openxmlformats.org/officeDocument/2006/relationships/slideLayout" Target="../slideLayouts/slideLayout20.xml"  /><Relationship Id="rId19" Type="http://schemas.openxmlformats.org/officeDocument/2006/relationships/theme" Target="../theme/theme2.xml"  /><Relationship Id="rId2" Type="http://schemas.openxmlformats.org/officeDocument/2006/relationships/slideLayout" Target="../slideLayouts/slideLayout4.xml"  /><Relationship Id="rId3" Type="http://schemas.openxmlformats.org/officeDocument/2006/relationships/slideLayout" Target="../slideLayouts/slideLayout5.xml"  /><Relationship Id="rId4" Type="http://schemas.openxmlformats.org/officeDocument/2006/relationships/slideLayout" Target="../slideLayouts/slideLayout6.xml"  /><Relationship Id="rId5" Type="http://schemas.openxmlformats.org/officeDocument/2006/relationships/slideLayout" Target="../slideLayouts/slideLayout7.xml"  /><Relationship Id="rId6" Type="http://schemas.openxmlformats.org/officeDocument/2006/relationships/slideLayout" Target="../slideLayouts/slideLayout8.xml"  /><Relationship Id="rId7" Type="http://schemas.openxmlformats.org/officeDocument/2006/relationships/slideLayout" Target="../slideLayouts/slideLayout9.xml"  /><Relationship Id="rId8" Type="http://schemas.openxmlformats.org/officeDocument/2006/relationships/slideLayout" Target="../slideLayouts/slideLayout10.xml"  /><Relationship Id="rId9" Type="http://schemas.openxmlformats.org/officeDocument/2006/relationships/slideLayout" Target="../slideLayouts/slideLayout1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Contents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1.png"  /><Relationship Id="rId3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8.png"  /><Relationship Id="rId3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9.png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21.png"  /><Relationship Id="rId11" Type="http://schemas.openxmlformats.org/officeDocument/2006/relationships/hyperlink" Target="C:\Users\STU\Desktop\&#54532;&#47196;&#51229;&#53944;2\&#51473;&#47549;\Rap_midi\rap01.mid" TargetMode="External" /><Relationship Id="rId12" Type="http://schemas.openxmlformats.org/officeDocument/2006/relationships/image" Target="../media/image22.png"  /><Relationship Id="rId13" Type="http://schemas.openxmlformats.org/officeDocument/2006/relationships/hyperlink" Target="C:\Users\STU\Desktop\&#54532;&#47196;&#51229;&#53944;2\&#51473;&#47549;\Rnb_midi\rnb04.mid" TargetMode="External" /><Relationship Id="rId14" Type="http://schemas.openxmlformats.org/officeDocument/2006/relationships/image" Target="../media/image23.png"  /><Relationship Id="rId2" Type="http://schemas.openxmlformats.org/officeDocument/2006/relationships/image" Target="../media/image18.png"  /><Relationship Id="rId3" Type="http://schemas.openxmlformats.org/officeDocument/2006/relationships/image" Target="../media/image11.png"  /><Relationship Id="rId4" Type="http://schemas.openxmlformats.org/officeDocument/2006/relationships/image" Target="../media/image18.png"  /><Relationship Id="rId5" Type="http://schemas.openxmlformats.org/officeDocument/2006/relationships/image" Target="../media/image18.png"  /><Relationship Id="rId6" Type="http://schemas.openxmlformats.org/officeDocument/2006/relationships/image" Target="../media/image18.png"  /><Relationship Id="rId7" Type="http://schemas.openxmlformats.org/officeDocument/2006/relationships/hyperlink" Target="C:\Users\STU\Desktop\&#54532;&#47196;&#51229;&#53944;2\&#51473;&#47549;\Classic_midi\classic01.mid" TargetMode="External" /><Relationship Id="rId8" Type="http://schemas.openxmlformats.org/officeDocument/2006/relationships/image" Target="../media/image20.png"  /><Relationship Id="rId9" Type="http://schemas.openxmlformats.org/officeDocument/2006/relationships/hyperlink" Target="C:\Users\STU\Desktop\&#54532;&#47196;&#51229;&#53944;2\&#51473;&#47549;\Pop_midi\pop01.mid" TargetMode="External"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alphaModFix amt="9000"/>
            <a:lum/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87824" y="1995685"/>
            <a:ext cx="4032448" cy="1152129"/>
          </a:xfrm>
        </p:spPr>
        <p:txBody>
          <a:bodyPr/>
          <a:lstStyle/>
          <a:p>
            <a:pPr lvl="0">
              <a:defRPr/>
            </a:pPr>
            <a:r>
              <a:rPr lang="ko-KR" altLang="en-US" sz="6600" b="1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딥러닝 작곡</a:t>
            </a:r>
            <a:endParaRPr lang="en-US" altLang="ko-KR" sz="6600" b="1">
              <a:solidFill>
                <a:srgbClr val="404040"/>
              </a:solidFill>
              <a:latin typeface="배달의민족 한나는 열한살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3779" y="1995610"/>
            <a:ext cx="940749" cy="108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2000">
        <hp:hncExtTransition type="music" attr="None"/>
      </p:transition>
    </mc:Choice>
    <mc:Fallback>
      <p:transition xmlns:mc="http://schemas.openxmlformats.org/markup-compatibility/2006" xmlns:hp="http://schemas.haansoft.com/office/presentation/8.0" spd="med" mc:Ignorable="hp" hp:hslDur="2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1378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375756" y="2103698"/>
            <a:ext cx="4392488" cy="936104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en-US" altLang="ko-KR" sz="5500" b="1">
                <a:latin typeface="배달의민족 한나는 열한살"/>
                <a:ea typeface="배달의민족 한나는 열한살"/>
              </a:rPr>
              <a:t>TF </a:t>
            </a:r>
            <a:r>
              <a:rPr lang="ko-KR" altLang="en-US" sz="5500" b="1">
                <a:latin typeface="배달의민족 한나는 열한살"/>
                <a:ea typeface="배달의민족 한나는 열한살"/>
              </a:rPr>
              <a:t>파일 변환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9567" y="218733"/>
            <a:ext cx="984865" cy="984865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066227" y="1275606"/>
            <a:ext cx="1011545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>
                <a:latin typeface="배달의민족 도현"/>
                <a:ea typeface="배달의민족 도현"/>
              </a:rPr>
              <a:t>MIDI </a:t>
            </a:r>
            <a:r>
              <a:rPr lang="ko-KR" altLang="en-US" sz="1500" b="1">
                <a:latin typeface="배달의민족 도현"/>
                <a:ea typeface="배달의민족 도현"/>
              </a:rPr>
              <a:t>파일</a:t>
            </a:r>
            <a:endParaRPr lang="ko-KR" altLang="en-US" sz="1500" b="1">
              <a:latin typeface="배달의민족 도현"/>
              <a:ea typeface="배달의민족 도현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995936" y="4534187"/>
            <a:ext cx="1296144" cy="4138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>
                <a:solidFill>
                  <a:schemeClr val="dk1"/>
                </a:solidFill>
                <a:latin typeface="배달의민족 도현"/>
                <a:ea typeface="배달의민족 도현"/>
              </a:rPr>
              <a:t>TF</a:t>
            </a:r>
            <a:r>
              <a:rPr lang="ko-KR" altLang="en-US" sz="2100" b="1">
                <a:solidFill>
                  <a:schemeClr val="dk1"/>
                </a:solidFill>
                <a:latin typeface="배달의민족 도현"/>
                <a:ea typeface="배달의민족 도현"/>
              </a:rPr>
              <a:t> 파일</a:t>
            </a:r>
            <a:r>
              <a:rPr lang="ko-KR" altLang="en-US" sz="2000">
                <a:solidFill>
                  <a:schemeClr val="dk1"/>
                </a:solidFill>
                <a:latin typeface="배달의민족 도현"/>
                <a:ea typeface="배달의민족 도현"/>
              </a:rPr>
              <a:t> </a:t>
            </a:r>
            <a:endParaRPr lang="ko-KR" altLang="en-US" sz="2000">
              <a:solidFill>
                <a:schemeClr val="dk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3" name=""/>
          <p:cNvSpPr/>
          <p:nvPr/>
        </p:nvSpPr>
        <p:spPr>
          <a:xfrm>
            <a:off x="5884000" y="3544200"/>
            <a:ext cx="767518" cy="900100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34" name="Right Triangle 17"/>
          <p:cNvSpPr/>
          <p:nvPr/>
        </p:nvSpPr>
        <p:spPr>
          <a:xfrm>
            <a:off x="6147462" y="3860753"/>
            <a:ext cx="266814" cy="302997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5884000" y="2410074"/>
            <a:ext cx="767518" cy="900100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36" name="Right Triangle 17"/>
          <p:cNvSpPr/>
          <p:nvPr/>
        </p:nvSpPr>
        <p:spPr>
          <a:xfrm>
            <a:off x="6147462" y="2726628"/>
            <a:ext cx="266814" cy="302997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6997404" y="3533338"/>
            <a:ext cx="767518" cy="900100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38" name="Right Triangle 17"/>
          <p:cNvSpPr/>
          <p:nvPr/>
        </p:nvSpPr>
        <p:spPr>
          <a:xfrm>
            <a:off x="7260866" y="3849892"/>
            <a:ext cx="266814" cy="302997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"/>
          <p:cNvSpPr/>
          <p:nvPr/>
        </p:nvSpPr>
        <p:spPr>
          <a:xfrm>
            <a:off x="6997404" y="2399212"/>
            <a:ext cx="767518" cy="900100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40" name="Right Triangle 17"/>
          <p:cNvSpPr/>
          <p:nvPr/>
        </p:nvSpPr>
        <p:spPr>
          <a:xfrm>
            <a:off x="7260866" y="2715766"/>
            <a:ext cx="266814" cy="302997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3699190" y="3533338"/>
            <a:ext cx="767518" cy="900100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42" name="Right Triangle 17"/>
          <p:cNvSpPr/>
          <p:nvPr/>
        </p:nvSpPr>
        <p:spPr>
          <a:xfrm>
            <a:off x="3962652" y="3849891"/>
            <a:ext cx="266814" cy="302997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3699190" y="2399212"/>
            <a:ext cx="767518" cy="900100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44" name="Right Triangle 17"/>
          <p:cNvSpPr/>
          <p:nvPr/>
        </p:nvSpPr>
        <p:spPr>
          <a:xfrm>
            <a:off x="3962652" y="2715766"/>
            <a:ext cx="266814" cy="302997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4812594" y="3522476"/>
            <a:ext cx="767518" cy="900100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46" name="Right Triangle 17"/>
          <p:cNvSpPr/>
          <p:nvPr/>
        </p:nvSpPr>
        <p:spPr>
          <a:xfrm>
            <a:off x="5076056" y="3839030"/>
            <a:ext cx="266814" cy="302997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4812594" y="2388350"/>
            <a:ext cx="767518" cy="900100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48" name="Right Triangle 17"/>
          <p:cNvSpPr/>
          <p:nvPr/>
        </p:nvSpPr>
        <p:spPr>
          <a:xfrm>
            <a:off x="5076056" y="2704904"/>
            <a:ext cx="266814" cy="302997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"/>
          <p:cNvSpPr/>
          <p:nvPr/>
        </p:nvSpPr>
        <p:spPr>
          <a:xfrm>
            <a:off x="1466942" y="3533338"/>
            <a:ext cx="767518" cy="900100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50" name="Right Triangle 17"/>
          <p:cNvSpPr/>
          <p:nvPr/>
        </p:nvSpPr>
        <p:spPr>
          <a:xfrm>
            <a:off x="1730404" y="3849891"/>
            <a:ext cx="266814" cy="302997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"/>
          <p:cNvSpPr/>
          <p:nvPr/>
        </p:nvSpPr>
        <p:spPr>
          <a:xfrm>
            <a:off x="1466942" y="2399212"/>
            <a:ext cx="767518" cy="900100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52" name="Right Triangle 17"/>
          <p:cNvSpPr/>
          <p:nvPr/>
        </p:nvSpPr>
        <p:spPr>
          <a:xfrm>
            <a:off x="1730404" y="2715766"/>
            <a:ext cx="266814" cy="302997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"/>
          <p:cNvSpPr/>
          <p:nvPr/>
        </p:nvSpPr>
        <p:spPr>
          <a:xfrm>
            <a:off x="2580346" y="3522476"/>
            <a:ext cx="767518" cy="900100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54" name="Right Triangle 17"/>
          <p:cNvSpPr/>
          <p:nvPr/>
        </p:nvSpPr>
        <p:spPr>
          <a:xfrm>
            <a:off x="2843808" y="3839030"/>
            <a:ext cx="266814" cy="302997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"/>
          <p:cNvSpPr/>
          <p:nvPr/>
        </p:nvSpPr>
        <p:spPr>
          <a:xfrm>
            <a:off x="2580346" y="2388350"/>
            <a:ext cx="767518" cy="900100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56" name="Right Triangle 17"/>
          <p:cNvSpPr/>
          <p:nvPr/>
        </p:nvSpPr>
        <p:spPr>
          <a:xfrm>
            <a:off x="2843808" y="2704904"/>
            <a:ext cx="266814" cy="302997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8" name=""/>
          <p:cNvSpPr txBox="1"/>
          <p:nvPr/>
        </p:nvSpPr>
        <p:spPr>
          <a:xfrm>
            <a:off x="150799" y="94614"/>
            <a:ext cx="2016224" cy="360040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TF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파일 변환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59" name=""/>
          <p:cNvSpPr/>
          <p:nvPr/>
        </p:nvSpPr>
        <p:spPr>
          <a:xfrm rot="5400000">
            <a:off x="4424047" y="932725"/>
            <a:ext cx="295904" cy="1989778"/>
          </a:xfrm>
          <a:prstGeom prst="chevron">
            <a:avLst>
              <a:gd name="adj" fmla="val 62500"/>
            </a:avLst>
          </a:prstGeom>
          <a:solidFill>
            <a:srgbClr val="393939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7264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475961" y="4528688"/>
            <a:ext cx="535247" cy="358532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825806" y="2103698"/>
            <a:ext cx="3492388" cy="936104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5500" b="1"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20072" y="1875514"/>
            <a:ext cx="1301951" cy="149483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39752" y="1887674"/>
            <a:ext cx="1368152" cy="136815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411760" y="3435846"/>
            <a:ext cx="1512168" cy="391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latin typeface="배달의민족 한나는 열한살"/>
                <a:ea typeface="배달의민족 한나는 열한살"/>
              </a:rPr>
              <a:t>MIDI </a:t>
            </a:r>
            <a:r>
              <a:rPr lang="ko-KR" altLang="en-US" sz="2000">
                <a:latin typeface="배달의민족 한나는 열한살"/>
                <a:ea typeface="배달의민족 한나는 열한살"/>
              </a:rPr>
              <a:t>파일</a:t>
            </a:r>
            <a:endParaRPr lang="ko-KR" altLang="en-US" sz="2000">
              <a:latin typeface="배달의민족 한나는 열한살"/>
              <a:ea typeface="배달의민족 한나는 열한살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292080" y="3363838"/>
            <a:ext cx="1368152" cy="3680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900">
                <a:latin typeface="배달의민족 도현"/>
                <a:ea typeface="배달의민족 도현"/>
              </a:rPr>
              <a:t>magenta </a:t>
            </a:r>
            <a:endParaRPr lang="ko-KR" altLang="en-US" sz="1900">
              <a:latin typeface="배달의민족 도현"/>
              <a:ea typeface="배달의민족 도현"/>
            </a:endParaRPr>
          </a:p>
        </p:txBody>
      </p:sp>
      <p:sp>
        <p:nvSpPr>
          <p:cNvPr id="6" name=""/>
          <p:cNvSpPr/>
          <p:nvPr/>
        </p:nvSpPr>
        <p:spPr>
          <a:xfrm>
            <a:off x="3707904" y="1131590"/>
            <a:ext cx="1656184" cy="720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1e7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23528" y="72008"/>
            <a:ext cx="1512168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6383" cy="915565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244408" y="4177264"/>
            <a:ext cx="899592" cy="966236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825806" y="1347614"/>
            <a:ext cx="3492388" cy="936104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5500" b="1">
                <a:latin typeface="배달의민족 한나는 열한살"/>
                <a:ea typeface="배달의민족 한나는 열한살"/>
              </a:rPr>
              <a:t>문제점 발생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  <p:sp>
        <p:nvSpPr>
          <p:cNvPr id="7" name="Teardrop 17"/>
          <p:cNvSpPr/>
          <p:nvPr/>
        </p:nvSpPr>
        <p:spPr>
          <a:xfrm rot="18900000">
            <a:off x="4017708" y="2582769"/>
            <a:ext cx="1108582" cy="1126002"/>
          </a:xfrm>
          <a:custGeom>
            <a:avLst/>
            <a:gd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rgbClr val="20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" name=""/>
          <p:cNvSpPr txBox="1"/>
          <p:nvPr/>
        </p:nvSpPr>
        <p:spPr>
          <a:xfrm>
            <a:off x="561048" y="94614"/>
            <a:ext cx="1080120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문제점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8892" y="2410981"/>
            <a:ext cx="1200888" cy="1200888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066227" y="3651870"/>
            <a:ext cx="1011545" cy="29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MIDI </a:t>
            </a:r>
            <a:r>
              <a:rPr lang="ko-KR" altLang="en-US" sz="1400" b="1">
                <a:latin typeface="배달의민족 도현"/>
                <a:ea typeface="배달의민족 도현"/>
              </a:rPr>
              <a:t>파일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7" name=""/>
          <p:cNvSpPr/>
          <p:nvPr/>
        </p:nvSpPr>
        <p:spPr>
          <a:xfrm>
            <a:off x="2917532" y="1739662"/>
            <a:ext cx="1296144" cy="576064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0cdef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1943661" y="2410474"/>
            <a:ext cx="1080120" cy="1250665"/>
          </a:xfrm>
          <a:prstGeom prst="can">
            <a:avLst>
              <a:gd name="adj" fmla="val 25000"/>
            </a:avLst>
          </a:prstGeom>
          <a:solidFill>
            <a:srgbClr val="40404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" name="Oval 66"/>
          <p:cNvSpPr/>
          <p:nvPr/>
        </p:nvSpPr>
        <p:spPr>
          <a:xfrm rot="20700000">
            <a:off x="2174752" y="2860208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837412" y="3755886"/>
            <a:ext cx="1299925" cy="29985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400" b="1">
                <a:solidFill>
                  <a:schemeClr val="dk1"/>
                </a:solidFill>
                <a:latin typeface="배달의민족 도현"/>
                <a:ea typeface="배달의민족 도현"/>
              </a:rPr>
              <a:t>MP3</a:t>
            </a:r>
            <a:r>
              <a:rPr lang="ko-KR" altLang="en-US" sz="1400" b="1">
                <a:solidFill>
                  <a:schemeClr val="dk1"/>
                </a:solidFill>
                <a:latin typeface="배달의민족 도현"/>
                <a:ea typeface="배달의민족 도현"/>
              </a:rPr>
              <a:t> 파일</a:t>
            </a:r>
            <a:endParaRPr lang="ko-KR" altLang="en-US" sz="1400" b="1">
              <a:solidFill>
                <a:schemeClr val="dk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1" name=""/>
          <p:cNvSpPr/>
          <p:nvPr/>
        </p:nvSpPr>
        <p:spPr>
          <a:xfrm>
            <a:off x="3277572" y="1163598"/>
            <a:ext cx="504056" cy="482989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29900" y="2246496"/>
            <a:ext cx="1301951" cy="1494832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6301908" y="3734820"/>
            <a:ext cx="1368152" cy="376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>
                <a:latin typeface="배달의민족 도현"/>
                <a:ea typeface="배달의민족 도현"/>
              </a:rPr>
              <a:t>magenta </a:t>
            </a:r>
            <a:endParaRPr lang="ko-KR" altLang="en-US" sz="1900">
              <a:latin typeface="배달의민족 도현"/>
              <a:ea typeface="배달의민족 도현"/>
            </a:endParaRPr>
          </a:p>
        </p:txBody>
      </p:sp>
      <p:sp>
        <p:nvSpPr>
          <p:cNvPr id="14" name=""/>
          <p:cNvSpPr/>
          <p:nvPr/>
        </p:nvSpPr>
        <p:spPr>
          <a:xfrm>
            <a:off x="5365804" y="2798716"/>
            <a:ext cx="720080" cy="504056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696" y="1418134"/>
            <a:ext cx="2512318" cy="230723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"/>
          <p:cNvSpPr txBox="1"/>
          <p:nvPr/>
        </p:nvSpPr>
        <p:spPr>
          <a:xfrm>
            <a:off x="1827734" y="3862958"/>
            <a:ext cx="2664296" cy="364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>
                <a:solidFill>
                  <a:srgbClr val="2b2d63"/>
                </a:solidFill>
                <a:latin typeface="배달의민족 도현"/>
                <a:ea typeface="배달의민족 도현"/>
              </a:rPr>
              <a:t>https://freemidi.org/</a:t>
            </a:r>
            <a:endParaRPr lang="en-US">
              <a:solidFill>
                <a:srgbClr val="2b2d63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3399" y="2571750"/>
            <a:ext cx="1200888" cy="1200888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6084168" y="3867894"/>
            <a:ext cx="1011545" cy="300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MIDI </a:t>
            </a:r>
            <a:r>
              <a:rPr lang="ko-KR" altLang="en-US" sz="1400" b="1">
                <a:latin typeface="배달의민족 도현"/>
                <a:ea typeface="배달의민족 도현"/>
              </a:rPr>
              <a:t>파일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8" name=""/>
          <p:cNvSpPr/>
          <p:nvPr/>
        </p:nvSpPr>
        <p:spPr>
          <a:xfrm>
            <a:off x="4572000" y="1779662"/>
            <a:ext cx="1584176" cy="576064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b689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0" name=""/>
          <p:cNvSpPr txBox="1"/>
          <p:nvPr/>
        </p:nvSpPr>
        <p:spPr>
          <a:xfrm>
            <a:off x="107503" y="123477"/>
            <a:ext cx="2304256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2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다시 데이터 수집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6383" cy="915565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244408" y="4177264"/>
            <a:ext cx="899592" cy="966236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825806" y="1347614"/>
            <a:ext cx="3492388" cy="936104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5500" b="1"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Rounded Rectangle 51"/>
          <p:cNvSpPr/>
          <p:nvPr/>
        </p:nvSpPr>
        <p:spPr>
          <a:xfrm rot="16200000" flipH="1">
            <a:off x="3693837" y="2364391"/>
            <a:ext cx="1756325" cy="1682728"/>
          </a:xfrm>
          <a:custGeom>
            <a:avLst/>
            <a:gd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e500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0332" y="849660"/>
            <a:ext cx="624826" cy="624826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057085" y="1486277"/>
            <a:ext cx="648074" cy="30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pop</a:t>
            </a:r>
            <a:endParaRPr lang="en-US" altLang="ko-KR" sz="1400" b="1">
              <a:latin typeface="배달의민족 도현"/>
              <a:ea typeface="배달의민족 도현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25333" y="1608501"/>
            <a:ext cx="1693333" cy="194419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688368" y="3657972"/>
            <a:ext cx="1822796" cy="47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>
                <a:latin typeface="배달의민족 도현"/>
                <a:ea typeface="배달의민족 도현"/>
              </a:rPr>
              <a:t>magenta </a:t>
            </a:r>
            <a:endParaRPr lang="ko-KR" altLang="en-US" sz="2500" b="1">
              <a:latin typeface="배달의민족 도현"/>
              <a:ea typeface="배달의민족 도현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0334" y="1785015"/>
            <a:ext cx="624826" cy="624826"/>
          </a:xfrm>
          <a:prstGeom prst="rect">
            <a:avLst/>
          </a:prstGeom>
        </p:spPr>
      </p:pic>
      <p:sp>
        <p:nvSpPr>
          <p:cNvPr id="19" name=""/>
          <p:cNvSpPr txBox="1"/>
          <p:nvPr/>
        </p:nvSpPr>
        <p:spPr>
          <a:xfrm>
            <a:off x="985079" y="2421443"/>
            <a:ext cx="778609" cy="300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latin typeface="배달의민족 도현"/>
                <a:ea typeface="배달의민족 도현"/>
              </a:rPr>
              <a:t>클래식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80332" y="2721868"/>
            <a:ext cx="624826" cy="624826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1057085" y="3358485"/>
            <a:ext cx="648074" cy="30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latin typeface="배달의민족 도현"/>
                <a:ea typeface="배달의민족 도현"/>
              </a:rPr>
              <a:t>랩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0334" y="3657223"/>
            <a:ext cx="624826" cy="624826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1057087" y="4293840"/>
            <a:ext cx="648074" cy="30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R&amp;B</a:t>
            </a:r>
            <a:endParaRPr lang="en-US" altLang="ko-KR" sz="1400" b="1">
              <a:latin typeface="배달의민족 도현"/>
              <a:ea typeface="배달의민족 도현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1993191" y="1209700"/>
            <a:ext cx="1656184" cy="864096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>
            <a:off x="1993191" y="2145804"/>
            <a:ext cx="1584176" cy="216024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 flipV="1">
            <a:off x="1993191" y="2721868"/>
            <a:ext cx="1584176" cy="360040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V="1">
            <a:off x="1993191" y="3081908"/>
            <a:ext cx="1656184" cy="936104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9" name=""/>
          <p:cNvSpPr txBox="1"/>
          <p:nvPr/>
        </p:nvSpPr>
        <p:spPr>
          <a:xfrm>
            <a:off x="323527" y="123478"/>
            <a:ext cx="1512168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2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딥러닝 작곡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cxnSp>
        <p:nvCxnSpPr>
          <p:cNvPr id="30" name=""/>
          <p:cNvCxnSpPr/>
          <p:nvPr/>
        </p:nvCxnSpPr>
        <p:spPr>
          <a:xfrm flipV="1">
            <a:off x="5508104" y="1203598"/>
            <a:ext cx="1728192" cy="72008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>
            <a:off x="5508104" y="3003798"/>
            <a:ext cx="1728192" cy="93610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>
            <a:off x="5508104" y="2643758"/>
            <a:ext cx="1728192" cy="36004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flipV="1">
            <a:off x="5508104" y="2067694"/>
            <a:ext cx="1728192" cy="21602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>
            <a:hlinkClick r:id="rId7" action="ppaction://program" highlightClick="1"/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380312" y="1707654"/>
            <a:ext cx="648072" cy="596849"/>
          </a:xfrm>
          <a:prstGeom prst="rect">
            <a:avLst/>
          </a:prstGeom>
        </p:spPr>
      </p:pic>
      <p:pic>
        <p:nvPicPr>
          <p:cNvPr id="42" name="">
            <a:hlinkClick r:id="rId9" action="ppaction://program" highlightClick="1"/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380312" y="771550"/>
            <a:ext cx="598717" cy="585558"/>
          </a:xfrm>
          <a:prstGeom prst="rect">
            <a:avLst/>
          </a:prstGeom>
        </p:spPr>
      </p:pic>
      <p:pic>
        <p:nvPicPr>
          <p:cNvPr id="43" name="">
            <a:hlinkClick r:id="rId11" action="ppaction://program" highlightClick="1"/>
          </p:cNvPr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452320" y="2571750"/>
            <a:ext cx="504056" cy="917056"/>
          </a:xfrm>
          <a:prstGeom prst="rect">
            <a:avLst/>
          </a:prstGeom>
        </p:spPr>
      </p:pic>
      <p:pic>
        <p:nvPicPr>
          <p:cNvPr id="44" name="">
            <a:hlinkClick r:id="rId13" action="ppaction://program" highlightClick="1"/>
          </p:cNvPr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7380312" y="3723878"/>
            <a:ext cx="708428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 amt="13000"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/>
        </p:nvSpPr>
        <p:spPr>
          <a:xfrm>
            <a:off x="3203848" y="1995685"/>
            <a:ext cx="3168352" cy="1152129"/>
          </a:xfrm>
          <a:prstGeom prst="rect">
            <a:avLst/>
          </a:prstGeom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도현"/>
                <a:ea typeface="배달의민족 도현"/>
              </a:rPr>
              <a:t>Q &amp; A</a:t>
            </a:r>
            <a:endParaRPr xmlns:mc="http://schemas.openxmlformats.org/markup-compatibility/2006" xmlns:hp="http://schemas.haansoft.com/office/presentation/8.0" kumimoji="0" lang="en-US" altLang="ko-KR" sz="7800" b="1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2000">
        <hp:hncExtTransition type="music" attr="None"/>
      </p:transition>
    </mc:Choice>
    <mc:Fallback>
      <p:transition xmlns:mc="http://schemas.openxmlformats.org/markup-compatibility/2006" xmlns:hp="http://schemas.haansoft.com/office/presentation/8.0" spd="med" mc:Ignorable="hp" hp:hslDur="2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0">
            <a:off x="3106688" y="1474764"/>
            <a:ext cx="2930624" cy="2930624"/>
            <a:chOff x="3106688" y="1611263"/>
            <a:chExt cx="2930624" cy="2930624"/>
          </a:xfrm>
        </p:grpSpPr>
        <p:sp>
          <p:nvSpPr>
            <p:cNvPr id="3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rgbClr val="2b2d63">
                <a:alpha val="80000"/>
              </a:srgbClr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solidFill>
                  <a:schemeClr val="tx1"/>
                </a:solidFill>
                <a:latin typeface="배달의민족 한나는 열한살"/>
              </a:endParaRPr>
            </a:p>
          </p:txBody>
        </p:sp>
        <p:sp>
          <p:nvSpPr>
            <p:cNvPr id="4" name="Isosceles Triangle 4"/>
            <p:cNvSpPr/>
            <p:nvPr/>
          </p:nvSpPr>
          <p:spPr>
            <a:xfrm rot="13830327">
              <a:off x="5207847" y="3958762"/>
              <a:ext cx="396900" cy="342156"/>
            </a:xfrm>
            <a:prstGeom prst="triangle">
              <a:avLst>
                <a:gd name="adj" fmla="val 50000"/>
              </a:avLst>
            </a:prstGeom>
            <a:solidFill>
              <a:srgbClr val="000000">
                <a:alpha val="80000"/>
              </a:srgbClr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배달의민족 한나는 열한살"/>
              </a:endParaRPr>
            </a:p>
          </p:txBody>
        </p:sp>
      </p:grpSp>
      <p:sp>
        <p:nvSpPr>
          <p:cNvPr id="5" name="Text Placeholder 1"/>
          <p:cNvSpPr>
            <a:spLocks noGrp="1"/>
          </p:cNvSpPr>
          <p:nvPr/>
        </p:nvSpPr>
        <p:spPr>
          <a:xfrm>
            <a:off x="251520" y="195486"/>
            <a:ext cx="2232248" cy="576064"/>
          </a:xfrm>
          <a:prstGeom prst="rect">
            <a:avLst/>
          </a:prstGeom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작업 순서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한나는 열한살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43808" y="2872117"/>
            <a:ext cx="787270" cy="78727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0223" y="1474764"/>
            <a:ext cx="792265" cy="792265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25613" y="1444807"/>
            <a:ext cx="771631" cy="771631"/>
          </a:xfrm>
          <a:prstGeom prst="ellipse">
            <a:avLst/>
          </a:pr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36865" y="2868068"/>
            <a:ext cx="791319" cy="791319"/>
          </a:xfrm>
          <a:prstGeom prst="ellipse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10" name="Freeform 15"/>
          <p:cNvSpPr/>
          <p:nvPr/>
        </p:nvSpPr>
        <p:spPr>
          <a:xfrm>
            <a:off x="4716016" y="3967546"/>
            <a:ext cx="603814" cy="555937"/>
          </a:xfrm>
          <a:custGeom>
            <a:avLst/>
            <a:gd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11" name="Teardrop 1"/>
          <p:cNvSpPr/>
          <p:nvPr/>
        </p:nvSpPr>
        <p:spPr>
          <a:xfrm rot="18805992">
            <a:off x="3585060" y="3934869"/>
            <a:ext cx="666677" cy="659721"/>
          </a:xfrm>
          <a:custGeom>
            <a:avLst/>
            <a:gd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  <a:latin typeface="배달의민족 한나는 열한살"/>
            </a:endParaRPr>
          </a:p>
        </p:txBody>
      </p:sp>
      <p:grpSp>
        <p:nvGrpSpPr>
          <p:cNvPr id="12" name="Group 20"/>
          <p:cNvGrpSpPr/>
          <p:nvPr/>
        </p:nvGrpSpPr>
        <p:grpSpPr>
          <a:xfrm rot="0">
            <a:off x="5878053" y="1391079"/>
            <a:ext cx="2592287" cy="670792"/>
            <a:chOff x="2113655" y="4283314"/>
            <a:chExt cx="3647460" cy="670792"/>
          </a:xfrm>
        </p:grpSpPr>
        <p:sp>
          <p:nvSpPr>
            <p:cNvPr id="13" name="TextBox 21"/>
            <p:cNvSpPr txBox="1"/>
            <p:nvPr/>
          </p:nvSpPr>
          <p:spPr>
            <a:xfrm>
              <a:off x="2113655" y="4681691"/>
              <a:ext cx="3647460" cy="27241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</a:endParaRPr>
            </a:p>
          </p:txBody>
        </p:sp>
        <p:sp>
          <p:nvSpPr>
            <p:cNvPr id="14" name="TextBox 22"/>
            <p:cNvSpPr txBox="1"/>
            <p:nvPr/>
          </p:nvSpPr>
          <p:spPr>
            <a:xfrm>
              <a:off x="2113656" y="4283314"/>
              <a:ext cx="3647457" cy="36599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altLang="ko-KR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TF</a:t>
              </a:r>
              <a:r>
                <a:rPr lang="ko-KR" altLang="en-US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 파일 변환</a:t>
              </a:r>
              <a:endParaRPr lang="ko-KR" altLang="en-US" b="1">
                <a:solidFill>
                  <a:schemeClr val="dk1"/>
                </a:solidFill>
                <a:latin typeface="배달의민족 한나는 열한살"/>
                <a:ea typeface="배달의민족 한나는 열한살"/>
              </a:endParaRPr>
            </a:p>
          </p:txBody>
        </p:sp>
      </p:grpSp>
      <p:grpSp>
        <p:nvGrpSpPr>
          <p:cNvPr id="15" name="Group 23"/>
          <p:cNvGrpSpPr/>
          <p:nvPr/>
        </p:nvGrpSpPr>
        <p:grpSpPr>
          <a:xfrm rot="0">
            <a:off x="6300192" y="2789581"/>
            <a:ext cx="2592288" cy="767715"/>
            <a:chOff x="2113657" y="4292806"/>
            <a:chExt cx="3647460" cy="767715"/>
          </a:xfrm>
        </p:grpSpPr>
        <p:sp>
          <p:nvSpPr>
            <p:cNvPr id="16" name="TextBox 24"/>
            <p:cNvSpPr txBox="1"/>
            <p:nvPr/>
          </p:nvSpPr>
          <p:spPr>
            <a:xfrm>
              <a:off x="2113657" y="4607131"/>
              <a:ext cx="3647460" cy="4533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마젠타 패키지 사용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endParaRPr>
            </a:p>
            <a:p>
              <a:pPr lvl="0"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 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endParaRPr>
            </a:p>
          </p:txBody>
        </p:sp>
        <p:sp>
          <p:nvSpPr>
            <p:cNvPr id="17" name="TextBox 25"/>
            <p:cNvSpPr txBox="1"/>
            <p:nvPr/>
          </p:nvSpPr>
          <p:spPr>
            <a:xfrm>
              <a:off x="2113658" y="4292806"/>
              <a:ext cx="3647458" cy="367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딥러닝 작곡</a:t>
              </a:r>
              <a:endParaRPr lang="ko-KR" altLang="en-US" b="1">
                <a:solidFill>
                  <a:schemeClr val="dk1"/>
                </a:solidFill>
                <a:latin typeface="배달의민족 한나는 열한살"/>
              </a:endParaRPr>
            </a:p>
          </p:txBody>
        </p:sp>
      </p:grpSp>
      <p:grpSp>
        <p:nvGrpSpPr>
          <p:cNvPr id="18" name="Group 26"/>
          <p:cNvGrpSpPr/>
          <p:nvPr/>
        </p:nvGrpSpPr>
        <p:grpSpPr>
          <a:xfrm rot="0">
            <a:off x="668936" y="1391080"/>
            <a:ext cx="2592288" cy="673514"/>
            <a:chOff x="2113656" y="4283314"/>
            <a:chExt cx="3647461" cy="673514"/>
          </a:xfrm>
        </p:grpSpPr>
        <p:sp>
          <p:nvSpPr>
            <p:cNvPr id="19" name="TextBox 27"/>
            <p:cNvSpPr txBox="1"/>
            <p:nvPr/>
          </p:nvSpPr>
          <p:spPr>
            <a:xfrm>
              <a:off x="2113659" y="4679829"/>
              <a:ext cx="3647459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/>
              </a:pP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</a:endParaRPr>
            </a:p>
          </p:txBody>
        </p:sp>
        <p:sp>
          <p:nvSpPr>
            <p:cNvPr id="20" name="TextBox 28"/>
            <p:cNvSpPr txBox="1"/>
            <p:nvPr/>
          </p:nvSpPr>
          <p:spPr>
            <a:xfrm>
              <a:off x="2113656" y="4283314"/>
              <a:ext cx="3647458" cy="36599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/>
              </a:pPr>
              <a:r>
                <a:rPr lang="en-US" altLang="ko-KR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MIDI </a:t>
              </a:r>
              <a:r>
                <a:rPr lang="ko-KR" altLang="en-US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파일 변환</a:t>
              </a:r>
              <a:endParaRPr lang="ko-KR" altLang="en-US" b="1">
                <a:solidFill>
                  <a:schemeClr val="dk1"/>
                </a:solidFill>
                <a:latin typeface="배달의민족 한나는 열한살"/>
                <a:ea typeface="배달의민족 한나는 열한살"/>
              </a:endParaRPr>
            </a:p>
          </p:txBody>
        </p:sp>
      </p:grpSp>
      <p:grpSp>
        <p:nvGrpSpPr>
          <p:cNvPr id="21" name="Group 29"/>
          <p:cNvGrpSpPr/>
          <p:nvPr/>
        </p:nvGrpSpPr>
        <p:grpSpPr>
          <a:xfrm rot="0">
            <a:off x="323522" y="2713370"/>
            <a:ext cx="2939741" cy="1018524"/>
            <a:chOff x="1404412" y="4030653"/>
            <a:chExt cx="5710782" cy="1379523"/>
          </a:xfrm>
        </p:grpSpPr>
        <p:sp>
          <p:nvSpPr>
            <p:cNvPr id="22" name="TextBox 30"/>
            <p:cNvSpPr txBox="1"/>
            <p:nvPr/>
          </p:nvSpPr>
          <p:spPr>
            <a:xfrm>
              <a:off x="1404412" y="4538071"/>
              <a:ext cx="5710782" cy="87210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1.</a:t>
              </a: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 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Youtube</a:t>
              </a: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를 이용한 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mp3</a:t>
              </a: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파일 수집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endParaRPr>
            </a:p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2. </a:t>
              </a: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문제점 발생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endParaRPr>
            </a:p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3. MIDI </a:t>
              </a: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파일 수집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endParaRPr>
            </a:p>
          </p:txBody>
        </p:sp>
        <p:sp>
          <p:nvSpPr>
            <p:cNvPr id="23" name="TextBox 31"/>
            <p:cNvSpPr txBox="1"/>
            <p:nvPr/>
          </p:nvSpPr>
          <p:spPr>
            <a:xfrm>
              <a:off x="2773139" y="4030652"/>
              <a:ext cx="3667096" cy="48935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/>
              </a:pPr>
              <a:r>
                <a:rPr lang="ko-KR" altLang="en-US" b="1">
                  <a:solidFill>
                    <a:srgbClr val="000000"/>
                  </a:solidFill>
                  <a:latin typeface="배달의민족 한나는 열한살"/>
                  <a:ea typeface="배달의민족 한나는 열한살"/>
                </a:rPr>
                <a:t>데이터 수집</a:t>
              </a:r>
              <a:endParaRPr lang="ko-KR" altLang="en-US" b="1">
                <a:solidFill>
                  <a:srgbClr val="000000"/>
                </a:solidFill>
                <a:latin typeface="배달의민족 한나는 열한살"/>
              </a:endParaRPr>
            </a:p>
          </p:txBody>
        </p:sp>
      </p:grpSp>
      <p:sp>
        <p:nvSpPr>
          <p:cNvPr id="24" name="TextBox 32"/>
          <p:cNvSpPr txBox="1"/>
          <p:nvPr/>
        </p:nvSpPr>
        <p:spPr>
          <a:xfrm>
            <a:off x="3376472" y="2343140"/>
            <a:ext cx="2391056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rPr>
              <a:t>마젠타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/>
              <a:ea typeface="배달의민족 한나는 열한살"/>
            </a:endParaRPr>
          </a:p>
          <a:p>
            <a:pPr algn="ctr">
              <a:defRPr/>
            </a:pP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rPr>
              <a:t>딥러닝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25" name="Block Arc 41"/>
          <p:cNvSpPr/>
          <p:nvPr/>
        </p:nvSpPr>
        <p:spPr>
          <a:xfrm>
            <a:off x="3042164" y="3065961"/>
            <a:ext cx="395557" cy="400568"/>
          </a:xfrm>
          <a:custGeom>
            <a:avLst/>
            <a:gd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  <a:latin typeface="배달의민족 한나는 열한살"/>
            </a:endParaRPr>
          </a:p>
        </p:txBody>
      </p:sp>
      <p:sp>
        <p:nvSpPr>
          <p:cNvPr id="26" name="Right Triangle 17"/>
          <p:cNvSpPr/>
          <p:nvPr/>
        </p:nvSpPr>
        <p:spPr>
          <a:xfrm>
            <a:off x="3564624" y="1661478"/>
            <a:ext cx="263462" cy="373139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27" name="Freeform 108"/>
          <p:cNvSpPr/>
          <p:nvPr/>
        </p:nvSpPr>
        <p:spPr>
          <a:xfrm>
            <a:off x="5140925" y="1602928"/>
            <a:ext cx="341005" cy="441963"/>
          </a:xfrm>
          <a:custGeom>
            <a:avLst/>
            <a:gd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28" name="Oval 66"/>
          <p:cNvSpPr/>
          <p:nvPr/>
        </p:nvSpPr>
        <p:spPr>
          <a:xfrm rot="20700000">
            <a:off x="5633804" y="3113318"/>
            <a:ext cx="382389" cy="29680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96336" y="3033135"/>
            <a:ext cx="288031" cy="330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1" animBg="1"/>
      <p:bldP spid="7" grpId="2" animBg="1"/>
      <p:bldP spid="8" grpId="3" animBg="1"/>
      <p:bldP spid="9" grpId="4" animBg="1"/>
      <p:bldP spid="10" grpId="5" animBg="1"/>
      <p:bldP spid="11" grpId="6" animBg="1"/>
      <p:bldP spid="24" grpId="7" animBg="1"/>
      <p:bldP spid="25" grpId="8" animBg="1"/>
      <p:bldP spid="26" grpId="9" animBg="1"/>
      <p:bldP spid="27" grpId="10" animBg="1"/>
      <p:bldP spid="28" grpId="11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1378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9792" y="2103698"/>
            <a:ext cx="3744416" cy="936104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55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31640" y="1370753"/>
            <a:ext cx="2922306" cy="240199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</p:pic>
      <p:sp>
        <p:nvSpPr>
          <p:cNvPr id="3" name=""/>
          <p:cNvSpPr/>
          <p:nvPr/>
        </p:nvSpPr>
        <p:spPr>
          <a:xfrm>
            <a:off x="6156176" y="1779662"/>
            <a:ext cx="1368152" cy="1584176"/>
          </a:xfrm>
          <a:prstGeom prst="can">
            <a:avLst>
              <a:gd name="adj" fmla="val 25000"/>
            </a:avLst>
          </a:prstGeom>
          <a:solidFill>
            <a:srgbClr val="ff66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4" name="Block Arc 41"/>
          <p:cNvSpPr/>
          <p:nvPr/>
        </p:nvSpPr>
        <p:spPr>
          <a:xfrm>
            <a:off x="4716016" y="2165574"/>
            <a:ext cx="792088" cy="812352"/>
          </a:xfrm>
          <a:custGeom>
            <a:avLst/>
            <a:gd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ight Triangle 17"/>
          <p:cNvSpPr/>
          <p:nvPr/>
        </p:nvSpPr>
        <p:spPr>
          <a:xfrm>
            <a:off x="6607203" y="2427734"/>
            <a:ext cx="485077" cy="621006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07504" y="123478"/>
            <a:ext cx="1512168" cy="360040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2300" b="1"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907704" y="3868633"/>
            <a:ext cx="1728192" cy="3593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동영상 </a:t>
            </a:r>
            <a:r>
              <a:rPr lang="en-US" altLang="ko-KR">
                <a:latin typeface="배달의민족 한나는 열한살"/>
                <a:ea typeface="배달의민족 한나는 열한살"/>
              </a:rPr>
              <a:t>url </a:t>
            </a:r>
            <a:r>
              <a:rPr lang="ko-KR" altLang="en-US">
                <a:latin typeface="배달의민족 한나는 열한살"/>
                <a:ea typeface="배달의민족 한나는 열한살"/>
              </a:rPr>
              <a:t>수집</a:t>
            </a:r>
            <a:endParaRPr lang="ko-KR" altLang="en-US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7504" y="123478"/>
            <a:ext cx="1512168" cy="360040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2300" b="1">
              <a:latin typeface="배달의민족 한나는 열한살"/>
              <a:ea typeface="배달의민족 한나는 열한살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3587" y="761635"/>
            <a:ext cx="3039234" cy="244827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4067" y="761635"/>
            <a:ext cx="3024336" cy="2458186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"/>
          <p:cNvSpPr/>
          <p:nvPr/>
        </p:nvSpPr>
        <p:spPr>
          <a:xfrm>
            <a:off x="4175956" y="1481715"/>
            <a:ext cx="792088" cy="9361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b2d6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" name=""/>
          <p:cNvSpPr txBox="1"/>
          <p:nvPr/>
        </p:nvSpPr>
        <p:spPr>
          <a:xfrm>
            <a:off x="791579" y="3342818"/>
            <a:ext cx="7560841" cy="16051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sz="2100">
                <a:solidFill>
                  <a:schemeClr val="accent1"/>
                </a:solidFill>
                <a:latin typeface="배달의민족 도현"/>
                <a:ea typeface="배달의민족 도현"/>
              </a:rPr>
              <a:t> </a:t>
            </a:r>
            <a:r>
              <a:rPr sz="1900" b="1">
                <a:solidFill>
                  <a:schemeClr val="accent1"/>
                </a:solidFill>
                <a:latin typeface="배달의민족 도현"/>
                <a:ea typeface="배달의민족 도현"/>
              </a:rPr>
              <a:t>for </a:t>
            </a:r>
            <a:r>
              <a:rPr sz="1900" b="1">
                <a:latin typeface="배달의민족 도현"/>
                <a:ea typeface="배달의민족 도현"/>
              </a:rPr>
              <a:t>j </a:t>
            </a:r>
            <a:r>
              <a:rPr sz="1900" b="1">
                <a:solidFill>
                  <a:schemeClr val="accent1"/>
                </a:solidFill>
                <a:latin typeface="배달의민족 도현"/>
                <a:ea typeface="배달의민족 도현"/>
              </a:rPr>
              <a:t>in</a:t>
            </a:r>
            <a:r>
              <a:rPr sz="1900" b="1">
                <a:latin typeface="배달의민족 도현"/>
                <a:ea typeface="배달의민족 도현"/>
              </a:rPr>
              <a:t> url1:</a:t>
            </a:r>
            <a:endParaRPr sz="1300" b="1"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sz="1300" b="1">
                <a:latin typeface="배달의민족 도현"/>
                <a:ea typeface="배달의민족 도현"/>
              </a:rPr>
              <a:t>            inputid = driver.find_element_by_id("convertUrl")   </a:t>
            </a:r>
            <a:r>
              <a:rPr sz="1300" b="1">
                <a:solidFill>
                  <a:srgbClr val="1e7452"/>
                </a:solidFill>
                <a:latin typeface="배달의민족 도현"/>
                <a:ea typeface="배달의민족 도현"/>
              </a:rPr>
              <a:t># id 값 입력</a:t>
            </a:r>
            <a:endParaRPr sz="1300" b="1"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sz="1300" b="1">
                <a:latin typeface="배달의민족 도현"/>
                <a:ea typeface="배달의민족 도현"/>
              </a:rPr>
              <a:t>            inputid.clear()     </a:t>
            </a:r>
            <a:r>
              <a:rPr sz="1300" b="1">
                <a:solidFill>
                  <a:srgbClr val="1e7452"/>
                </a:solidFill>
                <a:latin typeface="배달의민족 도현"/>
                <a:ea typeface="배달의민족 도현"/>
              </a:rPr>
              <a:t># 입력박스에 있는 텍스트 지우기</a:t>
            </a:r>
            <a:endParaRPr sz="1300" b="1"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sz="1300" b="1">
                <a:latin typeface="배달의민족 도현"/>
                <a:ea typeface="배달의민족 도현"/>
              </a:rPr>
              <a:t>            driver.implicitly_wait(3)</a:t>
            </a:r>
            <a:endParaRPr sz="1300" b="1"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sz="1300" b="1">
                <a:latin typeface="배달의민족 도현"/>
                <a:ea typeface="배달의민족 도현"/>
              </a:rPr>
              <a:t>            inputid.send_keys(j)  </a:t>
            </a:r>
            <a:r>
              <a:rPr sz="1300" b="1">
                <a:solidFill>
                  <a:srgbClr val="1e7452"/>
                </a:solidFill>
                <a:latin typeface="배달의민족 도현"/>
                <a:ea typeface="배달의민족 도현"/>
              </a:rPr>
              <a:t># 유튜브 url 주소 입력</a:t>
            </a:r>
            <a:endParaRPr sz="1300" b="1">
              <a:solidFill>
                <a:srgbClr val="1e7452"/>
              </a:solidFill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lang="ko-KR" altLang="en-US" sz="1300" b="1">
                <a:solidFill>
                  <a:schemeClr val="dk1"/>
                </a:solidFill>
                <a:latin typeface="배달의민족 도현"/>
                <a:ea typeface="배달의민족 도현"/>
              </a:rPr>
              <a:t>            driver.find_element_by_xpath('//*[@id="convertForm"]/div[2]/button').click()  </a:t>
            </a:r>
            <a:endParaRPr lang="en-US" altLang="ko-KR" sz="1300" b="1">
              <a:solidFill>
                <a:srgbClr val="1e7452"/>
              </a:solidFill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lang="en-US" altLang="ko-KR" sz="1300" b="1">
                <a:solidFill>
                  <a:srgbClr val="1e7452"/>
                </a:solidFill>
                <a:latin typeface="배달의민족 도현"/>
                <a:ea typeface="배달의민족 도현"/>
              </a:rPr>
              <a:t>	#</a:t>
            </a:r>
            <a:r>
              <a:rPr lang="ko-KR" altLang="en-US" sz="1300" b="1">
                <a:solidFill>
                  <a:srgbClr val="1e7452"/>
                </a:solidFill>
                <a:latin typeface="배달의민족 도현"/>
                <a:ea typeface="배달의민족 도현"/>
              </a:rPr>
              <a:t> 변환하기 버튼 클릭</a:t>
            </a:r>
            <a:endParaRPr lang="ko-KR" altLang="en-US" sz="1300" b="1">
              <a:solidFill>
                <a:srgbClr val="1e7452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0376" y="625323"/>
            <a:ext cx="3811823" cy="309855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4" name=""/>
          <p:cNvSpPr txBox="1"/>
          <p:nvPr/>
        </p:nvSpPr>
        <p:spPr>
          <a:xfrm>
            <a:off x="6156176" y="987574"/>
            <a:ext cx="2232248" cy="3630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5" name=""/>
          <p:cNvSpPr txBox="1"/>
          <p:nvPr/>
        </p:nvSpPr>
        <p:spPr>
          <a:xfrm>
            <a:off x="1835696" y="3800761"/>
            <a:ext cx="5616624" cy="12192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sz="1400">
                <a:latin typeface="배달의민족 도현"/>
                <a:ea typeface="배달의민족 도현"/>
              </a:rPr>
              <a:t>driver.find_element_by_xpath('</a:t>
            </a:r>
            <a:r>
              <a:rPr lang="ko-KR" altLang="en-US" sz="1400">
                <a:latin typeface="배달의민족 한나는 열한살"/>
                <a:ea typeface="배달의민족 한나는 열한살"/>
              </a:rPr>
              <a:t>다운로드 버튼 </a:t>
            </a:r>
            <a:r>
              <a:rPr lang="en-US" altLang="ko-KR" sz="1400">
                <a:latin typeface="배달의민족 도현"/>
                <a:ea typeface="배달의민족 도현"/>
              </a:rPr>
              <a:t>xpath copy</a:t>
            </a:r>
            <a:r>
              <a:rPr sz="1400">
                <a:latin typeface="배달의민족 도현"/>
                <a:ea typeface="배달의민족 도현"/>
              </a:rPr>
              <a:t>').click()</a:t>
            </a:r>
            <a:endParaRPr sz="1400"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sz="1200">
                <a:solidFill>
                  <a:srgbClr val="1e7452"/>
                </a:solidFill>
                <a:latin typeface="배달의민족 도현"/>
                <a:ea typeface="배달의민족 도현"/>
              </a:rPr>
              <a:t># </a:t>
            </a:r>
            <a:r>
              <a:rPr lang="ko-KR" altLang="en-US" sz="1200">
                <a:solidFill>
                  <a:srgbClr val="1e7452"/>
                </a:solidFill>
                <a:latin typeface="배달의민족 도현"/>
                <a:ea typeface="배달의민족 도현"/>
              </a:rPr>
              <a:t>다운로드 버튼 클릭</a:t>
            </a:r>
            <a:endParaRPr lang="ko-KR" altLang="en-US" sz="1200">
              <a:solidFill>
                <a:srgbClr val="1e7452"/>
              </a:solidFill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sz="1200">
                <a:latin typeface="배달의민족 도현"/>
                <a:ea typeface="배달의민족 도현"/>
              </a:rPr>
              <a:t>time.sleep(1)   </a:t>
            </a:r>
            <a:r>
              <a:rPr sz="1200">
                <a:solidFill>
                  <a:srgbClr val="1e7452"/>
                </a:solidFill>
                <a:latin typeface="배달의민족 도현"/>
                <a:ea typeface="배달의민족 도현"/>
              </a:rPr>
              <a:t># 버벅임 때문에 1초정도의 여유</a:t>
            </a:r>
            <a:endParaRPr sz="1200">
              <a:solidFill>
                <a:srgbClr val="1e7452"/>
              </a:solidFill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sz="1200">
                <a:latin typeface="배달의민족 도현"/>
                <a:ea typeface="배달의민족 도현"/>
              </a:rPr>
              <a:t>driver.back()</a:t>
            </a:r>
            <a:r>
              <a:rPr lang="en-US" altLang="ko-KR" sz="1200">
                <a:latin typeface="배달의민족 도현"/>
                <a:ea typeface="배달의민족 도현"/>
              </a:rPr>
              <a:t>   </a:t>
            </a:r>
            <a:r>
              <a:rPr lang="en-US" altLang="ko-KR" sz="1200">
                <a:solidFill>
                  <a:srgbClr val="1e7452"/>
                </a:solidFill>
                <a:latin typeface="배달의민족 도현"/>
                <a:ea typeface="배달의민족 도현"/>
              </a:rPr>
              <a:t># url </a:t>
            </a:r>
            <a:r>
              <a:rPr lang="ko-KR" altLang="en-US" sz="1200">
                <a:solidFill>
                  <a:srgbClr val="1e7452"/>
                </a:solidFill>
                <a:latin typeface="배달의민족 도현"/>
                <a:ea typeface="배달의민족 도현"/>
              </a:rPr>
              <a:t>입력 창으로 돌아가기</a:t>
            </a:r>
            <a:endParaRPr lang="ko-KR" altLang="en-US" sz="1200"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sz="1200">
                <a:latin typeface="배달의민족 도현"/>
                <a:ea typeface="배달의민족 도현"/>
              </a:rPr>
              <a:t>time.sleep(1)</a:t>
            </a:r>
            <a:endParaRPr sz="1200">
              <a:latin typeface="배달의민족 도현"/>
              <a:ea typeface="배달의민족 도현"/>
            </a:endParaRPr>
          </a:p>
          <a:p>
            <a:pPr>
              <a:defRPr/>
            </a:pPr>
            <a:r>
              <a:rPr sz="1200">
                <a:latin typeface="배달의민족 도현"/>
                <a:ea typeface="배달의민족 도현"/>
              </a:rPr>
              <a:t>driver.back()</a:t>
            </a:r>
            <a:endParaRPr sz="1200">
              <a:latin typeface="배달의민족 도현"/>
              <a:ea typeface="배달의민족 도현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07504" y="123478"/>
            <a:ext cx="1512168" cy="360040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23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991" y="1707654"/>
            <a:ext cx="3804968" cy="2520315"/>
          </a:xfrm>
          <a:prstGeom prst="rect">
            <a:avLst/>
          </a:prstGeom>
          <a:ln>
            <a:solidFill>
              <a:srgbClr val="0d0d0d"/>
            </a:solidFill>
          </a:ln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41493" y="1707654"/>
            <a:ext cx="4006971" cy="2520315"/>
          </a:xfrm>
          <a:prstGeom prst="rect">
            <a:avLst/>
          </a:prstGeom>
          <a:ln>
            <a:solidFill>
              <a:srgbClr val="0d0d0d"/>
            </a:solidFill>
          </a:ln>
        </p:spPr>
      </p:pic>
      <p:sp>
        <p:nvSpPr>
          <p:cNvPr id="6" name=""/>
          <p:cNvSpPr txBox="1"/>
          <p:nvPr/>
        </p:nvSpPr>
        <p:spPr>
          <a:xfrm>
            <a:off x="107504" y="123477"/>
            <a:ext cx="2232248" cy="432048"/>
          </a:xfrm>
          <a:prstGeom prst="rect">
            <a:avLst/>
          </a:prstGeom>
          <a:solidFill>
            <a:schemeClr val="bg1"/>
          </a:solidFill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rgbClr val="000000"/>
                </a:solidFill>
                <a:latin typeface="배달의민족 한나는 열한살"/>
                <a:ea typeface="배달의민족 한나는 열한살"/>
              </a:rPr>
              <a:t>데이터 수집 오류</a:t>
            </a:r>
            <a:endParaRPr lang="ko-KR" altLang="en-US" sz="2300" b="1">
              <a:solidFill>
                <a:srgbClr val="000000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Teardrop 17"/>
          <p:cNvSpPr/>
          <p:nvPr/>
        </p:nvSpPr>
        <p:spPr>
          <a:xfrm rot="18900000">
            <a:off x="4144346" y="639865"/>
            <a:ext cx="697870" cy="708836"/>
          </a:xfrm>
          <a:custGeom>
            <a:avLst/>
            <a:gd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rgbClr val="20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1378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375756" y="2103698"/>
            <a:ext cx="4392488" cy="936104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en-US" altLang="ko-KR" sz="5500" b="1">
                <a:latin typeface="배달의민족 한나는 열한살"/>
                <a:ea typeface="배달의민족 한나는 열한살"/>
              </a:rPr>
              <a:t>MIDI </a:t>
            </a:r>
            <a:r>
              <a:rPr lang="ko-KR" altLang="en-US" sz="5500" b="1">
                <a:latin typeface="배달의민족 한나는 열한살"/>
                <a:ea typeface="배달의민족 한나는 열한살"/>
              </a:rPr>
              <a:t>파일 추출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1888316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ff0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Oval 66"/>
          <p:cNvSpPr/>
          <p:nvPr/>
        </p:nvSpPr>
        <p:spPr>
          <a:xfrm rot="20700000">
            <a:off x="2119408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290708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ffe7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Oval 66"/>
          <p:cNvSpPr/>
          <p:nvPr/>
        </p:nvSpPr>
        <p:spPr>
          <a:xfrm rot="20700000">
            <a:off x="3521800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b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Oval 66"/>
          <p:cNvSpPr/>
          <p:nvPr/>
        </p:nvSpPr>
        <p:spPr>
          <a:xfrm rot="20700000">
            <a:off x="4924192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136788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1b176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" name="Oval 66"/>
          <p:cNvSpPr/>
          <p:nvPr/>
        </p:nvSpPr>
        <p:spPr>
          <a:xfrm rot="20700000">
            <a:off x="6367880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a6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730868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008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3" name="Oval 66"/>
          <p:cNvSpPr/>
          <p:nvPr/>
        </p:nvSpPr>
        <p:spPr>
          <a:xfrm rot="20700000">
            <a:off x="4961960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69d8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066572" y="4522470"/>
            <a:ext cx="720080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힙합</a:t>
            </a:r>
            <a:endParaRPr lang="ko-KR" altLang="en-US">
              <a:latin typeface="배달의민족 한나는 열한살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362716" y="4522470"/>
            <a:ext cx="936104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발라드</a:t>
            </a:r>
            <a:endParaRPr lang="ko-KR" altLang="en-US">
              <a:latin typeface="배달의민족 한나는 열한살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4874884" y="4515966"/>
            <a:ext cx="792088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</a:t>
            </a:r>
            <a:r>
              <a:rPr lang="en-US" altLang="ko-KR">
                <a:latin typeface="배달의민족 한나는 열한살"/>
                <a:ea typeface="배달의민족 한나는 열한살"/>
              </a:rPr>
              <a:t>EDM</a:t>
            </a:r>
            <a:endParaRPr lang="en-US" altLang="ko-KR">
              <a:latin typeface="배달의민족 한나는 열한살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387052" y="4522470"/>
            <a:ext cx="576064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락</a:t>
            </a:r>
            <a:endParaRPr lang="ko-KR" altLang="en-US">
              <a:latin typeface="배달의민족 한나는 열한살"/>
            </a:endParaRPr>
          </a:p>
        </p:txBody>
      </p:sp>
      <p:cxnSp>
        <p:nvCxnSpPr>
          <p:cNvPr id="18" name=""/>
          <p:cNvCxnSpPr/>
          <p:nvPr/>
        </p:nvCxnSpPr>
        <p:spPr>
          <a:xfrm flipV="1">
            <a:off x="2426612" y="1570141"/>
            <a:ext cx="1584176" cy="1368152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rot="5400000" flipH="1" flipV="1">
            <a:off x="3362716" y="2002189"/>
            <a:ext cx="1440160" cy="576064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rot="16200000" flipV="1">
            <a:off x="4360150" y="2063520"/>
            <a:ext cx="1374656" cy="374892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0800000">
            <a:off x="5148064" y="1563638"/>
            <a:ext cx="1527020" cy="1374655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86225" y="267494"/>
            <a:ext cx="771550" cy="771550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3995936" y="1131590"/>
            <a:ext cx="1296144" cy="3619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배달의민족 도현"/>
                <a:ea typeface="배달의민족 도현"/>
              </a:rPr>
              <a:t>MIDI </a:t>
            </a:r>
            <a:r>
              <a:rPr lang="ko-KR" altLang="en-US" b="1">
                <a:latin typeface="배달의민족 도현"/>
                <a:ea typeface="배달의민족 도현"/>
              </a:rPr>
              <a:t>변환</a:t>
            </a:r>
            <a:endParaRPr lang="ko-KR" altLang="en-US" b="1">
              <a:latin typeface="배달의민족 도현"/>
              <a:ea typeface="배달의민족 도현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7" name=""/>
          <p:cNvSpPr txBox="1"/>
          <p:nvPr/>
        </p:nvSpPr>
        <p:spPr>
          <a:xfrm>
            <a:off x="150799" y="94614"/>
            <a:ext cx="2016224" cy="360040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MIDI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파일 추출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83cf6"/>
        </a:solidFill>
        <a:ln w="25400" cap="flat" cmpd="sng" algn="ctr">
          <a:solidFill>
            <a:srgbClr val="000000"/>
          </a:solidFill>
          <a:prstDash val="solid"/>
          <a:round/>
          <a:headEnd w="med" len="med"/>
          <a:tailEnd w="med" len="med"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154</ep:Words>
  <ep:PresentationFormat>화면 슬라이드 쇼(16:9)</ep:PresentationFormat>
  <ep:Paragraphs>54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ep:HeadingPairs>
  <ep:TitlesOfParts>
    <vt:vector size="21" baseType="lpstr">
      <vt:lpstr>Cover and End Slide Master</vt:lpstr>
      <vt:lpstr>Contents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2016-12-05T23:26:54.000</dcterms:created>
  <dc:creator>GoogleSlidesPPT.com;Allppt.com</dc:creator>
  <cp:lastModifiedBy>STU</cp:lastModifiedBy>
  <dcterms:modified xsi:type="dcterms:W3CDTF">2018-05-03T08:05:51.889</dcterms:modified>
  <cp:revision>160</cp:revision>
  <dc:title>PowerPoint Presentation</dc:title>
  <cp:version>1000.0000.01</cp:version>
</cp:coreProperties>
</file>