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4"/>
  </p:handoutMasterIdLst>
  <p:sldIdLst>
    <p:sldId id="262" r:id="rId2"/>
    <p:sldId id="268" r:id="rId3"/>
    <p:sldId id="263" r:id="rId4"/>
    <p:sldId id="260" r:id="rId5"/>
    <p:sldId id="269" r:id="rId6"/>
    <p:sldId id="271" r:id="rId7"/>
    <p:sldId id="265" r:id="rId8"/>
    <p:sldId id="270" r:id="rId9"/>
    <p:sldId id="264" r:id="rId10"/>
    <p:sldId id="266" r:id="rId11"/>
    <p:sldId id="267" r:id="rId12"/>
    <p:sldId id="272" r:id="rId13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나눔바른고딕" charset="-127"/>
      <p:regular r:id="rId19"/>
      <p:bold r:id="rId20"/>
    </p:embeddedFont>
    <p:embeddedFont>
      <p:font typeface="HY동녘B" pitchFamily="18" charset="-127"/>
      <p:regular r:id="rId21"/>
    </p:embeddedFont>
    <p:embeddedFont>
      <p:font typeface="HY견고딕" pitchFamily="18" charset="-127"/>
      <p:regular r:id="rId22"/>
    </p:embeddedFont>
    <p:embeddedFont>
      <p:font typeface="한컴 윤체 M" pitchFamily="18" charset="-127"/>
      <p:regular r:id="rId23"/>
    </p:embeddedFont>
    <p:embeddedFont>
      <p:font typeface="Calibri Light" pitchFamily="34" charset="0"/>
      <p:regular r:id="rId24"/>
      <p:italic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2594" y="3866535"/>
            <a:ext cx="5069016" cy="144655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ko-KR" altLang="en-US" sz="4400" smtClean="0">
                <a:solidFill>
                  <a:schemeClr val="accent1"/>
                </a:solidFill>
                <a:latin typeface="HY동녘B" pitchFamily="18" charset="-127"/>
                <a:ea typeface="HY동녘B" pitchFamily="18" charset="-127"/>
              </a:rPr>
              <a:t>머신러닝으로 </a:t>
            </a:r>
            <a:endParaRPr lang="en-US" altLang="ko-KR" sz="4400" dirty="0" smtClean="0">
              <a:solidFill>
                <a:schemeClr val="accent1"/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accent1"/>
                </a:solidFill>
                <a:latin typeface="HY동녘B" pitchFamily="18" charset="-127"/>
                <a:ea typeface="HY동녘B" pitchFamily="18" charset="-127"/>
              </a:rPr>
              <a:t>G-Dragon </a:t>
            </a:r>
            <a:r>
              <a:rPr lang="ko-KR" altLang="en-US" sz="4400" dirty="0" smtClean="0">
                <a:solidFill>
                  <a:schemeClr val="accent1"/>
                </a:solidFill>
                <a:latin typeface="HY동녘B" pitchFamily="18" charset="-127"/>
                <a:ea typeface="HY동녘B" pitchFamily="18" charset="-127"/>
              </a:rPr>
              <a:t>되는 법</a:t>
            </a:r>
            <a:endParaRPr lang="ko-KR" altLang="en-US" sz="4400" dirty="0">
              <a:solidFill>
                <a:schemeClr val="accent1"/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6371" t="35190" r="26777" b="22600"/>
          <a:stretch>
            <a:fillRect/>
          </a:stretch>
        </p:blipFill>
        <p:spPr bwMode="auto">
          <a:xfrm>
            <a:off x="1683026" y="675861"/>
            <a:ext cx="6096001" cy="308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-1652" y="1232452"/>
            <a:ext cx="5726591" cy="343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847" y="447475"/>
            <a:ext cx="781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모델 구현 및 시현하기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542" y="1699805"/>
            <a:ext cx="781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음악감상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.. .. ..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-1652" y="1232452"/>
            <a:ext cx="5726591" cy="343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847" y="447475"/>
            <a:ext cx="781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마치면서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느낀점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612" y="1507650"/>
            <a:ext cx="80966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▷ 처음에 하고자 하는 방향으로 마무리 하지 못했음</a:t>
            </a:r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▷ 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Deadline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안에  프로젝트를 마치는 것에 대한 압박감이 있음</a:t>
            </a:r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▷ 데이터를 모으고 정제하는 작업이 어렵다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▷ 프로젝트를 할 때 그 분야에 대한 지식이 필요하다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▷ 아직까지 기계로 작곡을 해서 사람들의 귀를 즐겁게 해주기에는</a:t>
            </a:r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더 발전해야 될 것이 많다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63772" y="2439059"/>
            <a:ext cx="4848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Q &amp; A</a:t>
            </a:r>
            <a:endParaRPr lang="ko-KR" alt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652" y="1258957"/>
            <a:ext cx="3950800" cy="7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4" y="248692"/>
            <a:ext cx="391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팀원소개</a:t>
            </a:r>
            <a:endParaRPr lang="ko-KR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-1652" y="1266825"/>
            <a:ext cx="2241269" cy="53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4" y="248692"/>
            <a:ext cx="163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266" y="1607040"/>
            <a:ext cx="784541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취지</a:t>
            </a:r>
            <a:r>
              <a:rPr lang="en-US" altLang="ko-K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크롤링</a:t>
            </a:r>
            <a:r>
              <a:rPr lang="en-US" altLang="ko-K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데이터 모으기 및 정제</a:t>
            </a:r>
            <a:r>
              <a:rPr lang="en-US" altLang="ko-KR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모델 구현 및 시현하기</a:t>
            </a:r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견고딕" pitchFamily="18" charset="-127"/>
                <a:ea typeface="HY견고딕" pitchFamily="18" charset="-127"/>
              </a:rPr>
              <a:t>느낀점</a:t>
            </a:r>
            <a:endParaRPr lang="en-US" altLang="ko-KR" sz="40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307" t="36567" r="52274" b="19590"/>
          <a:stretch>
            <a:fillRect/>
          </a:stretch>
        </p:blipFill>
        <p:spPr bwMode="auto">
          <a:xfrm>
            <a:off x="1324228" y="2886996"/>
            <a:ext cx="3957850" cy="32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4545497" y="1510748"/>
            <a:ext cx="4598503" cy="3021495"/>
          </a:xfrm>
          <a:prstGeom prst="wedgeEllipseCallout">
            <a:avLst>
              <a:gd name="adj1" fmla="val -55704"/>
              <a:gd name="adj2" fmla="val 358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4801" y="1931719"/>
            <a:ext cx="4099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어떻게 하면 </a:t>
            </a:r>
            <a:endParaRPr lang="en-US" altLang="ko-KR" sz="4000" dirty="0" smtClean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  <a:p>
            <a:r>
              <a:rPr lang="en-US" altLang="ko-KR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python</a:t>
            </a:r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으로</a:t>
            </a:r>
            <a:endParaRPr lang="en-US" altLang="ko-KR" sz="4000" dirty="0" smtClean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  <a:p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작곡할 수 있을까</a:t>
            </a:r>
            <a:r>
              <a:rPr lang="en-US" altLang="ko-KR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?</a:t>
            </a:r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 </a:t>
            </a:r>
            <a:endParaRPr lang="ko-KR" altLang="en-US" sz="4000" dirty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-1652" y="1245704"/>
            <a:ext cx="4096574" cy="21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3874" y="248692"/>
            <a:ext cx="341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취지</a:t>
            </a:r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목적</a:t>
            </a:r>
            <a:endParaRPr lang="ko-KR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307" t="36567" r="52274" b="19590"/>
          <a:stretch>
            <a:fillRect/>
          </a:stretch>
        </p:blipFill>
        <p:spPr bwMode="auto">
          <a:xfrm>
            <a:off x="1324228" y="2886996"/>
            <a:ext cx="3957850" cy="320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4545497" y="1510748"/>
            <a:ext cx="4598503" cy="3021495"/>
          </a:xfrm>
          <a:prstGeom prst="wedgeEllipseCallout">
            <a:avLst>
              <a:gd name="adj1" fmla="val -55704"/>
              <a:gd name="adj2" fmla="val 3584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4801" y="1931719"/>
            <a:ext cx="4099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어떻게 하면 </a:t>
            </a:r>
            <a:endParaRPr lang="en-US" altLang="ko-KR" sz="4000" dirty="0" smtClean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  <a:p>
            <a:r>
              <a:rPr lang="en-US" altLang="ko-KR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python</a:t>
            </a:r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으로</a:t>
            </a:r>
            <a:endParaRPr lang="en-US" altLang="ko-KR" sz="4000" dirty="0" smtClean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  <a:p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작곡할 수 있을까</a:t>
            </a:r>
            <a:r>
              <a:rPr lang="en-US" altLang="ko-KR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?</a:t>
            </a:r>
            <a:r>
              <a:rPr lang="ko-KR" altLang="en-US" sz="4000" dirty="0" smtClean="0">
                <a:solidFill>
                  <a:schemeClr val="accent1"/>
                </a:solidFill>
                <a:latin typeface="한컴 윤체 M" pitchFamily="18" charset="-127"/>
                <a:ea typeface="한컴 윤체 M" pitchFamily="18" charset="-127"/>
              </a:rPr>
              <a:t> </a:t>
            </a:r>
            <a:endParaRPr lang="ko-KR" altLang="en-US" sz="4000" dirty="0">
              <a:solidFill>
                <a:schemeClr val="accent1"/>
              </a:solidFill>
              <a:latin typeface="한컴 윤체 M" pitchFamily="18" charset="-127"/>
              <a:ea typeface="한컴 윤체 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-1652" y="1245704"/>
            <a:ext cx="4096574" cy="211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3874" y="248692"/>
            <a:ext cx="341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취지</a:t>
            </a:r>
            <a:r>
              <a:rPr lang="en-US" altLang="ko-K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목적</a:t>
            </a:r>
            <a:endParaRPr lang="ko-KR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26223" t="36007" r="27624" b="22948"/>
          <a:stretch>
            <a:fillRect/>
          </a:stretch>
        </p:blipFill>
        <p:spPr bwMode="auto">
          <a:xfrm>
            <a:off x="410817" y="1351722"/>
            <a:ext cx="8733183" cy="507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652" y="1258957"/>
            <a:ext cx="6071148" cy="7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72" y="407718"/>
            <a:ext cx="555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데이터 수집 및 정제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38185" t="36277" r="39000" b="23143"/>
          <a:stretch>
            <a:fillRect/>
          </a:stretch>
        </p:blipFill>
        <p:spPr bwMode="auto">
          <a:xfrm>
            <a:off x="503582" y="1457740"/>
            <a:ext cx="2478157" cy="247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3657597" y="2438400"/>
            <a:ext cx="1126437" cy="569843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7056" y="2362414"/>
            <a:ext cx="255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MP3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09252" y="3538330"/>
            <a:ext cx="728869" cy="967409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13927" y="4953214"/>
            <a:ext cx="255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4002156" y="5049077"/>
            <a:ext cx="1126435" cy="622853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0257" y="4747805"/>
            <a:ext cx="316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TF_record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4313" y="4320209"/>
            <a:ext cx="3246783" cy="20010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652" y="1258957"/>
            <a:ext cx="6071148" cy="7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72" y="407718"/>
            <a:ext cx="555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 file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이란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264" y="1607041"/>
            <a:ext cx="8096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Musical Instrument </a:t>
            </a:r>
            <a:r>
              <a:rPr lang="en-US" altLang="ko-KR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Digtal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Interface </a:t>
            </a:r>
            <a:r>
              <a:rPr lang="ko-KR" alt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줄임말</a:t>
            </a:r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전자 악기끼리 디지털 신호를 주고 받기 위해 각 신호를 규격화한 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file</a:t>
            </a:r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0" y="4055165"/>
            <a:ext cx="7434470" cy="12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24" y="3197300"/>
            <a:ext cx="759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 file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mp3 file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의 차이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368" y="4515893"/>
            <a:ext cx="809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Mp3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는 소리나 음악이 그대로 녹음 된 파일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용량이 크다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는 악기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피아노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드럼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를 찍어낸 파일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용량이 작다</a:t>
            </a:r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ko-KR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652" y="1258957"/>
            <a:ext cx="6071148" cy="7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72" y="407718"/>
            <a:ext cx="555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데이터 수집 및 정제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38185" t="36277" r="39000" b="23143"/>
          <a:stretch>
            <a:fillRect/>
          </a:stretch>
        </p:blipFill>
        <p:spPr bwMode="auto">
          <a:xfrm>
            <a:off x="503582" y="1457740"/>
            <a:ext cx="2478157" cy="247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3657597" y="2438400"/>
            <a:ext cx="1126437" cy="569843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7056" y="2362414"/>
            <a:ext cx="255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MP3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09252" y="3538330"/>
            <a:ext cx="728869" cy="967409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413927" y="4953214"/>
            <a:ext cx="2557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4002156" y="5049077"/>
            <a:ext cx="1126435" cy="622853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0257" y="4747805"/>
            <a:ext cx="316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TF_record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file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84313" y="4320209"/>
            <a:ext cx="3246783" cy="20010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9"/>
          <p:cNvSpPr/>
          <p:nvPr/>
        </p:nvSpPr>
        <p:spPr>
          <a:xfrm>
            <a:off x="185530" y="834887"/>
            <a:ext cx="8534400" cy="6268278"/>
          </a:xfrm>
          <a:prstGeom prst="mathMultiply">
            <a:avLst>
              <a:gd name="adj1" fmla="val 908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652" y="1258957"/>
            <a:ext cx="6071148" cy="78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72" y="407718"/>
            <a:ext cx="555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데이터 수집 및 정제</a:t>
            </a:r>
            <a:endParaRPr lang="ko-KR" alt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6105" y="1726309"/>
            <a:ext cx="673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https://www.freemidi.org/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2928730" y="2464904"/>
            <a:ext cx="516835" cy="7288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394" y="3402709"/>
            <a:ext cx="5770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장르별 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Midi file</a:t>
            </a:r>
          </a:p>
          <a:p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(classic, pop, </a:t>
            </a:r>
            <a:r>
              <a:rPr lang="en-US" altLang="ko-KR" sz="28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r&amp;b, 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rap)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2935356" y="4578625"/>
            <a:ext cx="516835" cy="728870"/>
          </a:xfrm>
          <a:prstGeom prst="down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1561" y="5436918"/>
            <a:ext cx="499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장르별 </a:t>
            </a:r>
            <a:r>
              <a:rPr lang="en-US" altLang="ko-KR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TF_record</a:t>
            </a:r>
            <a:r>
              <a:rPr lang="en-US" altLang="ko-K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rPr>
              <a:t> file</a:t>
            </a:r>
            <a:endParaRPr lang="ko-KR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208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Calibri</vt:lpstr>
      <vt:lpstr>나눔바른고딕</vt:lpstr>
      <vt:lpstr>HY동녘B</vt:lpstr>
      <vt:lpstr>HY견고딕</vt:lpstr>
      <vt:lpstr>한컴 윤체 M</vt:lpstr>
      <vt:lpstr>Calibri Light</vt:lpstr>
      <vt:lpstr>맑은 고딕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박대원</cp:lastModifiedBy>
  <cp:revision>43</cp:revision>
  <dcterms:created xsi:type="dcterms:W3CDTF">2015-01-21T11:35:38Z</dcterms:created>
  <dcterms:modified xsi:type="dcterms:W3CDTF">2018-05-03T08:10:12Z</dcterms:modified>
</cp:coreProperties>
</file>