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ndvi</a:t>
            </a:r>
            <a:r>
              <a:rPr lang="en-ID" dirty="0" smtClean="0"/>
              <a:t> </a:t>
            </a:r>
            <a:r>
              <a:rPr lang="en-ID" dirty="0" err="1" smtClean="0"/>
              <a:t>studi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</a:t>
            </a:r>
            <a:r>
              <a:rPr lang="en-ID" dirty="0" err="1" smtClean="0"/>
              <a:t>citra</a:t>
            </a:r>
            <a:r>
              <a:rPr lang="en-ID" dirty="0" smtClean="0"/>
              <a:t> </a:t>
            </a:r>
            <a:r>
              <a:rPr lang="en-ID" dirty="0" smtClean="0"/>
              <a:t>NTB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I </a:t>
            </a:r>
            <a:r>
              <a:rPr lang="en-ID" dirty="0" err="1" smtClean="0"/>
              <a:t>Nyoman</a:t>
            </a:r>
            <a:r>
              <a:rPr lang="en-ID" dirty="0" smtClean="0"/>
              <a:t> Adi Triginarsa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/>
              <a:t>Apa</a:t>
            </a:r>
            <a:r>
              <a:rPr lang="en-ID" b="1" dirty="0" smtClean="0"/>
              <a:t> </a:t>
            </a:r>
            <a:r>
              <a:rPr lang="en-ID" b="1" dirty="0" err="1" smtClean="0"/>
              <a:t>Itu</a:t>
            </a:r>
            <a:r>
              <a:rPr lang="en-ID" b="1" dirty="0"/>
              <a:t> </a:t>
            </a:r>
            <a:r>
              <a:rPr lang="en-ID" b="1" dirty="0" smtClean="0"/>
              <a:t>NDVI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ID" sz="3600" dirty="0" err="1" smtClean="0"/>
              <a:t>Menurut</a:t>
            </a:r>
            <a:r>
              <a:rPr lang="en-ID" sz="3600" dirty="0" smtClean="0"/>
              <a:t> </a:t>
            </a:r>
            <a:r>
              <a:rPr lang="en-ID" sz="3600" dirty="0" err="1" smtClean="0"/>
              <a:t>Lillesand</a:t>
            </a:r>
            <a:r>
              <a:rPr lang="en-ID" sz="3600" dirty="0" smtClean="0"/>
              <a:t> </a:t>
            </a:r>
            <a:r>
              <a:rPr lang="en-ID" sz="3600" dirty="0" err="1" smtClean="0"/>
              <a:t>dan</a:t>
            </a:r>
            <a:r>
              <a:rPr lang="en-ID" sz="3600" dirty="0" smtClean="0"/>
              <a:t> Kiefer </a:t>
            </a:r>
            <a:r>
              <a:rPr lang="en-ID" sz="3600" dirty="0" err="1" smtClean="0"/>
              <a:t>pada</a:t>
            </a:r>
            <a:r>
              <a:rPr lang="en-ID" sz="3600" dirty="0" smtClean="0"/>
              <a:t> </a:t>
            </a:r>
            <a:r>
              <a:rPr lang="en-ID" sz="3600" dirty="0" err="1" smtClean="0"/>
              <a:t>tahun</a:t>
            </a:r>
            <a:r>
              <a:rPr lang="en-ID" sz="3600" dirty="0" smtClean="0"/>
              <a:t> 1997 </a:t>
            </a:r>
            <a:r>
              <a:rPr lang="en-US" sz="3600" dirty="0"/>
              <a:t>NDVI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indeks</a:t>
            </a:r>
            <a:r>
              <a:rPr lang="en-US" sz="3600" dirty="0"/>
              <a:t> yang </a:t>
            </a:r>
            <a:r>
              <a:rPr lang="en-US" sz="3600" dirty="0" err="1"/>
              <a:t>menggambarkan</a:t>
            </a:r>
            <a:r>
              <a:rPr lang="en-US" sz="3600" dirty="0"/>
              <a:t> </a:t>
            </a:r>
            <a:r>
              <a:rPr lang="en-US" sz="3600" dirty="0" err="1"/>
              <a:t>tingkat</a:t>
            </a:r>
            <a:r>
              <a:rPr lang="en-US" sz="3600" dirty="0"/>
              <a:t> </a:t>
            </a:r>
            <a:r>
              <a:rPr lang="en-US" sz="3600" dirty="0" err="1"/>
              <a:t>kehijauan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/>
              <a:t>tanaman</a:t>
            </a:r>
            <a:r>
              <a:rPr lang="en-US" sz="3600" dirty="0"/>
              <a:t>. </a:t>
            </a:r>
            <a:r>
              <a:rPr lang="en-US" sz="3600" dirty="0" err="1"/>
              <a:t>Indeks</a:t>
            </a:r>
            <a:r>
              <a:rPr lang="en-US" sz="3600" dirty="0"/>
              <a:t> </a:t>
            </a:r>
            <a:r>
              <a:rPr lang="en-US" sz="3600" dirty="0" err="1"/>
              <a:t>vegetasi</a:t>
            </a:r>
            <a:r>
              <a:rPr lang="en-US" sz="3600" dirty="0"/>
              <a:t> </a:t>
            </a:r>
            <a:r>
              <a:rPr lang="en-US" sz="3600" dirty="0" err="1"/>
              <a:t>merupakan</a:t>
            </a:r>
            <a:r>
              <a:rPr lang="en-US" sz="3600" dirty="0"/>
              <a:t> </a:t>
            </a:r>
            <a:r>
              <a:rPr lang="en-US" sz="3600" dirty="0" err="1"/>
              <a:t>kombinasi</a:t>
            </a:r>
            <a:r>
              <a:rPr lang="en-US" sz="3600" dirty="0"/>
              <a:t> </a:t>
            </a:r>
            <a:r>
              <a:rPr lang="en-US" sz="3600" dirty="0" err="1"/>
              <a:t>matematis</a:t>
            </a:r>
            <a:r>
              <a:rPr lang="en-US" sz="3600" dirty="0"/>
              <a:t> </a:t>
            </a:r>
            <a:r>
              <a:rPr lang="en-US" sz="3600" dirty="0" err="1"/>
              <a:t>antara</a:t>
            </a:r>
            <a:r>
              <a:rPr lang="en-US" sz="3600" dirty="0"/>
              <a:t> band </a:t>
            </a:r>
            <a:r>
              <a:rPr lang="en-US" sz="3600" dirty="0" err="1"/>
              <a:t>merah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band NIR (</a:t>
            </a:r>
            <a:r>
              <a:rPr lang="en-US" sz="3600" i="1" dirty="0"/>
              <a:t>Near-Infrared Radiation</a:t>
            </a:r>
            <a:r>
              <a:rPr lang="en-US" sz="3600" dirty="0"/>
              <a:t>) yang </a:t>
            </a:r>
            <a:r>
              <a:rPr lang="en-US" sz="3600" dirty="0" err="1"/>
              <a:t>telah</a:t>
            </a:r>
            <a:r>
              <a:rPr lang="en-US" sz="3600" dirty="0"/>
              <a:t> lama </a:t>
            </a:r>
            <a:r>
              <a:rPr lang="en-US" sz="3600" dirty="0" err="1"/>
              <a:t>digunakan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indikator</a:t>
            </a:r>
            <a:r>
              <a:rPr lang="en-US" sz="3600" dirty="0"/>
              <a:t> </a:t>
            </a:r>
            <a:r>
              <a:rPr lang="en-US" sz="3600" dirty="0" err="1"/>
              <a:t>keberadaan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kondisi</a:t>
            </a:r>
            <a:r>
              <a:rPr lang="en-US" sz="3600" dirty="0"/>
              <a:t> </a:t>
            </a:r>
            <a:r>
              <a:rPr lang="en-US" sz="3600" dirty="0" err="1" smtClean="0"/>
              <a:t>vegetasi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9380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/>
              <a:t>Perumusan</a:t>
            </a:r>
            <a:r>
              <a:rPr lang="en-ID" b="1" dirty="0" smtClean="0"/>
              <a:t> NDVI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ES" sz="4800" dirty="0"/>
              <a:t>NDVI    =     (NIR – Red) / (</a:t>
            </a:r>
            <a:r>
              <a:rPr lang="es-ES" sz="4800" dirty="0" err="1"/>
              <a:t>NIR+Red</a:t>
            </a:r>
            <a:r>
              <a:rPr lang="es-ES" sz="4800" dirty="0" smtClean="0"/>
              <a:t>)</a:t>
            </a:r>
          </a:p>
          <a:p>
            <a:pPr marL="45720" indent="0">
              <a:buNone/>
            </a:pPr>
            <a:endParaRPr lang="en-US" sz="4800" dirty="0"/>
          </a:p>
          <a:p>
            <a:pPr marL="45720" indent="0" fontAlgn="base">
              <a:buNone/>
            </a:pPr>
            <a:r>
              <a:rPr lang="en-US" dirty="0" err="1"/>
              <a:t>Dimana</a:t>
            </a:r>
            <a:r>
              <a:rPr lang="en-US" dirty="0"/>
              <a:t> :</a:t>
            </a:r>
          </a:p>
          <a:p>
            <a:pPr marL="45720" indent="0" fontAlgn="base">
              <a:buNone/>
            </a:pPr>
            <a:r>
              <a:rPr lang="en-US" dirty="0"/>
              <a:t>NIR= </a:t>
            </a:r>
            <a:r>
              <a:rPr lang="en-US" dirty="0" err="1"/>
              <a:t>radiasi</a:t>
            </a:r>
            <a:r>
              <a:rPr lang="en-US" dirty="0"/>
              <a:t> </a:t>
            </a:r>
            <a:r>
              <a:rPr lang="en-US" dirty="0" err="1"/>
              <a:t>inframerah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.</a:t>
            </a:r>
          </a:p>
          <a:p>
            <a:pPr marL="45720" indent="0" fontAlgn="base">
              <a:buNone/>
            </a:pPr>
            <a:r>
              <a:rPr lang="en-US" dirty="0"/>
              <a:t>Red= </a:t>
            </a:r>
            <a:r>
              <a:rPr lang="en-US" dirty="0" err="1"/>
              <a:t>radiasi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piksel</a:t>
            </a:r>
            <a:endParaRPr lang="en-US" dirty="0"/>
          </a:p>
          <a:p>
            <a:pPr marL="45720" indent="0" fontAlgn="base">
              <a:buNone/>
            </a:pPr>
            <a:r>
              <a:rPr lang="en-US" dirty="0" err="1"/>
              <a:t>Nilai</a:t>
            </a:r>
            <a:r>
              <a:rPr lang="en-US" dirty="0"/>
              <a:t> NDVI </a:t>
            </a:r>
            <a:r>
              <a:rPr lang="en-US" dirty="0" err="1"/>
              <a:t>berkisar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-1 (yang </a:t>
            </a:r>
            <a:r>
              <a:rPr lang="en-US" dirty="0" err="1"/>
              <a:t>biasanya</a:t>
            </a:r>
            <a:r>
              <a:rPr lang="en-US" dirty="0"/>
              <a:t> air) </a:t>
            </a:r>
            <a:r>
              <a:rPr lang="en-US" dirty="0" err="1"/>
              <a:t>sampai</a:t>
            </a:r>
            <a:r>
              <a:rPr lang="en-US" dirty="0"/>
              <a:t> +1 (</a:t>
            </a:r>
            <a:r>
              <a:rPr lang="en-US" dirty="0" err="1"/>
              <a:t>vegetasi</a:t>
            </a:r>
            <a:r>
              <a:rPr lang="en-US" dirty="0"/>
              <a:t> </a:t>
            </a:r>
            <a:r>
              <a:rPr lang="en-US" dirty="0" err="1"/>
              <a:t>lebat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0508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/>
              <a:t>Pembagian</a:t>
            </a:r>
            <a:r>
              <a:rPr lang="en-ID" b="1" dirty="0" smtClean="0"/>
              <a:t> </a:t>
            </a:r>
            <a:r>
              <a:rPr lang="en-ID" b="1" dirty="0" err="1" smtClean="0"/>
              <a:t>Nilai</a:t>
            </a:r>
            <a:r>
              <a:rPr lang="en-ID" b="1" dirty="0" smtClean="0"/>
              <a:t> NDVI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157" y="2120901"/>
            <a:ext cx="6966743" cy="428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3979866" cy="5727700"/>
          </a:xfrm>
        </p:spPr>
        <p:txBody>
          <a:bodyPr>
            <a:normAutofit/>
          </a:bodyPr>
          <a:lstStyle/>
          <a:p>
            <a:r>
              <a:rPr lang="en-ID" dirty="0" err="1" smtClean="0"/>
              <a:t>Karakteristik</a:t>
            </a:r>
            <a:r>
              <a:rPr lang="en-ID" dirty="0" smtClean="0"/>
              <a:t> </a:t>
            </a:r>
            <a:r>
              <a:rPr lang="en-ID" dirty="0" err="1" smtClean="0"/>
              <a:t>Masing-Masing</a:t>
            </a:r>
            <a:r>
              <a:rPr lang="en-ID" dirty="0" smtClean="0"/>
              <a:t> Band Landsat 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022" y="373856"/>
            <a:ext cx="5886378" cy="60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/>
              <a:t>Studi</a:t>
            </a:r>
            <a:r>
              <a:rPr lang="en-ID" b="1" dirty="0" smtClean="0"/>
              <a:t> </a:t>
            </a:r>
            <a:r>
              <a:rPr lang="en-ID" b="1" dirty="0" err="1" smtClean="0"/>
              <a:t>Kasus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095500"/>
            <a:ext cx="5086730" cy="4038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63110" y="4622800"/>
            <a:ext cx="723900" cy="723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977" y="2095499"/>
            <a:ext cx="3895725" cy="40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612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Demo Program </a:t>
            </a:r>
            <a:r>
              <a:rPr lang="en-ID" dirty="0" err="1" smtClean="0"/>
              <a:t>Kuy</a:t>
            </a:r>
            <a:r>
              <a:rPr lang="en-ID" dirty="0" smtClean="0"/>
              <a:t>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327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132</TotalTime>
  <Words>74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Corbel</vt:lpstr>
      <vt:lpstr>Basis</vt:lpstr>
      <vt:lpstr>Aplikasi ndvi studi kasus citra NTB</vt:lpstr>
      <vt:lpstr>Apa Itu NDVI ?</vt:lpstr>
      <vt:lpstr>Perumusan NDVI</vt:lpstr>
      <vt:lpstr>Pembagian Nilai NDVI</vt:lpstr>
      <vt:lpstr>Karakteristik Masing-Masing Band Landsat 8</vt:lpstr>
      <vt:lpstr>Studi Kasus</vt:lpstr>
      <vt:lpstr>Demo Program Kuy!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ndvi studi kasus citra pulau komodo</dc:title>
  <dc:creator>Adi Triginarsa</dc:creator>
  <cp:lastModifiedBy>Adi Triginarsa</cp:lastModifiedBy>
  <cp:revision>10</cp:revision>
  <dcterms:created xsi:type="dcterms:W3CDTF">2018-06-05T05:55:45Z</dcterms:created>
  <dcterms:modified xsi:type="dcterms:W3CDTF">2018-06-05T08:58:43Z</dcterms:modified>
</cp:coreProperties>
</file>