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&#367;j%20disk\Para_Cascades\Para_Cascades\final_merged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[final_merged_summary.xlsx]Sheet2!PivotTable1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Replacement TRUE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Average of num_localities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Sheet2!$A$4</c:f>
              <c:numCache>
                <c:formatCode>General</c:formatCode>
                <c:ptCount val="1"/>
                <c:pt idx="0">
                  <c:v>2.4618395303326812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7-4717-910B-1924222AECFD}"/>
            </c:ext>
          </c:extLst>
        </c:ser>
        <c:ser>
          <c:idx val="1"/>
          <c:order val="1"/>
          <c:tx>
            <c:strRef>
              <c:f>Sheet2!$B$3</c:f>
              <c:strCache>
                <c:ptCount val="1"/>
                <c:pt idx="0">
                  <c:v>Average of mean_num_localities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Sheet2!$B$4</c:f>
              <c:numCache>
                <c:formatCode>General</c:formatCode>
                <c:ptCount val="1"/>
                <c:pt idx="0">
                  <c:v>2.2800553580804612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B7-4717-910B-1924222AE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0334560"/>
        <c:axId val="1850331680"/>
      </c:barChart>
      <c:catAx>
        <c:axId val="185033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331680"/>
        <c:crosses val="autoZero"/>
        <c:auto val="1"/>
        <c:lblAlgn val="ctr"/>
        <c:lblOffset val="100"/>
        <c:noMultiLvlLbl val="0"/>
      </c:catAx>
      <c:valAx>
        <c:axId val="185033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33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8136-22EF-9575-663C-B50F242F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C47A3-EC08-9BCF-8603-047A93F38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4E371-B28C-ED92-0223-9F40057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4326-9545-1FEE-3F0A-528BB8ED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398E-AF4C-95B7-8D7D-81F425F0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7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909D-6303-DCC4-BA70-5C7D213C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B131E-7347-89B9-1774-0CD770753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C4F9-9090-F641-F82C-01622F76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C676-86FE-E1CF-8949-0920AB67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445B-6E80-AB40-7E6E-F9D53362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4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2BB5F-9249-0853-57BE-E889F0527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65CFB-EDC2-5DD1-F987-13E976A0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7D68-134D-936A-DD0E-7BBDE22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8BC3-1D54-542D-628D-D277C4C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7BB4-5D48-442E-C219-BF9D494B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9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572F-6A83-B17B-5E18-AE31726E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24F6-7F22-08BE-582A-D08368C4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4C6B-6346-D37D-6CA3-905C71EF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BF6D-AF84-A6D1-17E2-3293CA29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3366-8296-7AC7-2C34-D301D819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3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8D7-1765-6ABE-042D-C5AE4A25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148B-F7DD-A57E-101D-76EB5719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E10B-D018-F11D-3A0D-78043AF4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EC50-4217-5375-962E-4DDB6D90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26E8-4C4D-DBAB-AE0D-9D5B87A7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8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95A9-DEBB-F9D3-A9EE-62128005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8DA8-FFBC-B7E3-7918-AFDB0A007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ED48C-7DBE-8199-6536-1DE5441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F985E-150F-4693-08D4-F942562E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4270-0C4A-8579-6B2E-B3A7F3EA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23A4-3767-968D-17EF-C78313B3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3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5161-3D4E-A2E9-80E0-E81A3EB5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2CBAB-D965-3166-30DA-636B374C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8A21-480F-75A8-C843-CBD82D95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E8C9-FE29-7360-897E-4168EF534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1B2E2-DB82-3D52-5244-A85DBFC73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F7AAA-B47A-B8FD-1744-7CEAA1B6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DF204-02E8-E36C-E446-B8B560C2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2C705-2F09-BD29-6AA2-F5DE8D90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D762-B858-6BDC-1E43-9F7475A1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94317-E400-D23E-51EF-D474CD94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1CB76-C796-AF3A-69B9-19D19BCB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3F272-D5A1-5E55-9956-F0D63133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4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BBF0C-537C-4D15-8183-C906E3A5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8AA64-34AE-34AB-CC38-48710C12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6A5F6-E6EB-9970-B179-B207B96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04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325B-91FB-32BB-F46C-D02D4BAE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8BE1-8C69-2EB2-2163-D47F96A8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1B87-6D7F-31B2-2426-525E7026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A6FB-6ED2-0EA7-4ED6-676A301A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525B-2647-0E6B-BF42-52617C76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8DFDD-186F-7C99-AAAA-10F5D261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A0A0-53A7-6BBE-BDC1-15001C0D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B4A7A-D76A-0EE3-870C-0DAE6E4B9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9D40-258D-EB65-0882-852A31BD5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2F10-B22B-B24C-A88D-160EA700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EA9A0-41FA-0CD0-18C9-CFA5657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EA2A7-F662-E082-75F7-7858D43D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0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0D32F-4576-A337-60F4-C64E3BAC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EFC4-BFFC-FB28-9082-87747272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6E82-00B6-6929-9975-42D28122E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891E6-EA5D-45AD-B67E-C19C6D4266F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D070-5983-A5BC-5906-D2684E134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FCCE-3F83-4944-5336-21EB9E6ED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E83C8-F28E-4717-9294-397CC9ECA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7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6D7D-45BA-63AE-68B6-DD8228326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02112-F3B9-48AE-216F-540B1A28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9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552E-5566-8A2F-82A4-D183DA0D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Enemy free space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8DC428-47B7-EED1-4133-FB777B72A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91298"/>
              </p:ext>
            </p:extLst>
          </p:nvPr>
        </p:nvGraphicFramePr>
        <p:xfrm>
          <a:off x="922175" y="2220685"/>
          <a:ext cx="4844143" cy="3433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74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Enemy free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Libra Martin</dc:creator>
  <cp:lastModifiedBy>Libra Martin</cp:lastModifiedBy>
  <cp:revision>1</cp:revision>
  <dcterms:created xsi:type="dcterms:W3CDTF">2024-09-27T08:36:56Z</dcterms:created>
  <dcterms:modified xsi:type="dcterms:W3CDTF">2024-09-27T08:40:45Z</dcterms:modified>
</cp:coreProperties>
</file>