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5847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804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987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97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88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0137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383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718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92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9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28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6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97A471-8B93-885C-32BF-9F221980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4" y="2214797"/>
            <a:ext cx="4358047" cy="2428406"/>
          </a:xfrm>
        </p:spPr>
        <p:txBody>
          <a:bodyPr>
            <a:noAutofit/>
          </a:bodyPr>
          <a:lstStyle/>
          <a:p>
            <a:pPr algn="l"/>
            <a:r>
              <a:rPr lang="es-ES" sz="8800" dirty="0"/>
              <a:t>Cadenas en Python</a:t>
            </a:r>
          </a:p>
        </p:txBody>
      </p:sp>
      <p:pic>
        <p:nvPicPr>
          <p:cNvPr id="4" name="Picture 3" descr="Diseño abstracto de pétalos de flores en colores pastel">
            <a:extLst>
              <a:ext uri="{FF2B5EF4-FFF2-40B4-BE49-F238E27FC236}">
                <a16:creationId xmlns:a16="http://schemas.microsoft.com/office/drawing/2014/main" id="{3A0252CF-116D-E18F-59D8-4C53D217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15" r="1665" b="2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Qué Es Python? Guía Gratuita Para Que Aprendas Desde Cero">
            <a:extLst>
              <a:ext uri="{FF2B5EF4-FFF2-40B4-BE49-F238E27FC236}">
                <a16:creationId xmlns:a16="http://schemas.microsoft.com/office/drawing/2014/main" id="{729A5C0B-FE9C-3A7C-E96B-FFF1A272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66076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05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2009DBF-2B23-7EFC-ED44-A26CA8C4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" b="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87" y="312531"/>
            <a:ext cx="6333344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8000" dirty="0" err="1"/>
              <a:t>Ejercicio</a:t>
            </a:r>
            <a:r>
              <a:rPr lang="en-US" sz="8000" dirty="0"/>
              <a:t> No : 9</a:t>
            </a:r>
          </a:p>
        </p:txBody>
      </p:sp>
    </p:spTree>
    <p:extLst>
      <p:ext uri="{BB962C8B-B14F-4D97-AF65-F5344CB8AC3E}">
        <p14:creationId xmlns:p14="http://schemas.microsoft.com/office/powerpoint/2010/main" val="4156018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14BD0FD-359C-8EB2-75BC-8D6C078E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Ejercicio No : 10</a:t>
            </a:r>
          </a:p>
        </p:txBody>
      </p:sp>
    </p:spTree>
    <p:extLst>
      <p:ext uri="{BB962C8B-B14F-4D97-AF65-F5344CB8AC3E}">
        <p14:creationId xmlns:p14="http://schemas.microsoft.com/office/powerpoint/2010/main" val="2875795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F452D98-C9A7-2BE4-A5FA-F7AD04E05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" b="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196" y="3925160"/>
            <a:ext cx="6096000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8000" dirty="0" err="1"/>
              <a:t>Ejercicio</a:t>
            </a:r>
            <a:r>
              <a:rPr lang="en-US" sz="8000" dirty="0"/>
              <a:t> No : 1</a:t>
            </a:r>
          </a:p>
        </p:txBody>
      </p:sp>
    </p:spTree>
    <p:extLst>
      <p:ext uri="{BB962C8B-B14F-4D97-AF65-F5344CB8AC3E}">
        <p14:creationId xmlns:p14="http://schemas.microsoft.com/office/powerpoint/2010/main" val="1119728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E923424-8283-4962-D069-E07553DD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56" y="2837202"/>
            <a:ext cx="6598170" cy="25765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Ejercicio</a:t>
            </a:r>
            <a:r>
              <a:rPr lang="en-US" sz="8000" dirty="0">
                <a:solidFill>
                  <a:srgbClr val="FFFFFF"/>
                </a:solidFill>
              </a:rPr>
              <a:t> No : 2</a:t>
            </a:r>
          </a:p>
        </p:txBody>
      </p:sp>
    </p:spTree>
    <p:extLst>
      <p:ext uri="{BB962C8B-B14F-4D97-AF65-F5344CB8AC3E}">
        <p14:creationId xmlns:p14="http://schemas.microsoft.com/office/powerpoint/2010/main" val="1286781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E34CFF9-AF34-C1F0-46AC-21294B31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2"/>
          <a:stretch/>
        </p:blipFill>
        <p:spPr>
          <a:xfrm>
            <a:off x="-524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43" y="3483765"/>
            <a:ext cx="8381999" cy="199548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 err="1"/>
              <a:t>Ejercicio</a:t>
            </a:r>
            <a:r>
              <a:rPr lang="en-US" sz="8000" dirty="0"/>
              <a:t> No : 3</a:t>
            </a:r>
          </a:p>
        </p:txBody>
      </p:sp>
    </p:spTree>
    <p:extLst>
      <p:ext uri="{BB962C8B-B14F-4D97-AF65-F5344CB8AC3E}">
        <p14:creationId xmlns:p14="http://schemas.microsoft.com/office/powerpoint/2010/main" val="1945992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B8E611B-3C17-FF6A-E9C1-511846B7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189" y="3429000"/>
            <a:ext cx="8381999" cy="199548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 err="1"/>
              <a:t>Ejercicio</a:t>
            </a:r>
            <a:r>
              <a:rPr lang="en-US" sz="8000" dirty="0"/>
              <a:t> No 4:</a:t>
            </a:r>
          </a:p>
        </p:txBody>
      </p:sp>
    </p:spTree>
    <p:extLst>
      <p:ext uri="{BB962C8B-B14F-4D97-AF65-F5344CB8AC3E}">
        <p14:creationId xmlns:p14="http://schemas.microsoft.com/office/powerpoint/2010/main" val="3840403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656144B-C616-C903-D173-1F43AAA5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Ejercicio No : 5</a:t>
            </a:r>
          </a:p>
        </p:txBody>
      </p:sp>
    </p:spTree>
    <p:extLst>
      <p:ext uri="{BB962C8B-B14F-4D97-AF65-F5344CB8AC3E}">
        <p14:creationId xmlns:p14="http://schemas.microsoft.com/office/powerpoint/2010/main" val="26984380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F46585-DCEF-FA09-9C7D-D4C9EA01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Ejercicio No : 6</a:t>
            </a:r>
          </a:p>
        </p:txBody>
      </p:sp>
    </p:spTree>
    <p:extLst>
      <p:ext uri="{BB962C8B-B14F-4D97-AF65-F5344CB8AC3E}">
        <p14:creationId xmlns:p14="http://schemas.microsoft.com/office/powerpoint/2010/main" val="720231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11C8BB2-7B1B-A5D7-BC6E-312554F7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Ejercicio No : 7</a:t>
            </a:r>
          </a:p>
        </p:txBody>
      </p:sp>
    </p:spTree>
    <p:extLst>
      <p:ext uri="{BB962C8B-B14F-4D97-AF65-F5344CB8AC3E}">
        <p14:creationId xmlns:p14="http://schemas.microsoft.com/office/powerpoint/2010/main" val="3681774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C3553F-AA73-C473-0FAA-6477780A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9CFF-5BE4-31CF-774F-6305C35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93" y="3667592"/>
            <a:ext cx="5334000" cy="2928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 dirty="0" err="1">
                <a:solidFill>
                  <a:srgbClr val="FFFFFF"/>
                </a:solidFill>
              </a:rPr>
              <a:t>Ejercicio</a:t>
            </a:r>
            <a:r>
              <a:rPr lang="en-US" sz="8000" dirty="0">
                <a:solidFill>
                  <a:srgbClr val="FFFFFF"/>
                </a:solidFill>
              </a:rPr>
              <a:t> No : 8</a:t>
            </a:r>
          </a:p>
        </p:txBody>
      </p:sp>
    </p:spTree>
    <p:extLst>
      <p:ext uri="{BB962C8B-B14F-4D97-AF65-F5344CB8AC3E}">
        <p14:creationId xmlns:p14="http://schemas.microsoft.com/office/powerpoint/2010/main" val="4239074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Nova Cond</vt:lpstr>
      <vt:lpstr>Impact</vt:lpstr>
      <vt:lpstr>TornVTI</vt:lpstr>
      <vt:lpstr>Cadenas en Python</vt:lpstr>
      <vt:lpstr>Ejercicio No : 1</vt:lpstr>
      <vt:lpstr>Ejercicio No : 2</vt:lpstr>
      <vt:lpstr>Ejercicio No : 3</vt:lpstr>
      <vt:lpstr>Ejercicio No 4:</vt:lpstr>
      <vt:lpstr>Ejercicio No : 5</vt:lpstr>
      <vt:lpstr>Ejercicio No : 6</vt:lpstr>
      <vt:lpstr>Ejercicio No : 7</vt:lpstr>
      <vt:lpstr>Ejercicio No : 8</vt:lpstr>
      <vt:lpstr>Ejercicio No : 9</vt:lpstr>
      <vt:lpstr>Ejercicio No :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24249 - ANIBAL ALEJANDRO TRIGUEROS PINTO</dc:creator>
  <cp:lastModifiedBy>24249 - ANIBAL ALEJANDRO TRIGUEROS PINTO</cp:lastModifiedBy>
  <cp:revision>1</cp:revision>
  <dcterms:created xsi:type="dcterms:W3CDTF">2024-08-30T05:27:51Z</dcterms:created>
  <dcterms:modified xsi:type="dcterms:W3CDTF">2024-08-30T05:46:20Z</dcterms:modified>
</cp:coreProperties>
</file>