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D4463-045F-AD63-1134-079F18FC5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B279CA-CDA0-6B12-420C-C0D831295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6C236C-044C-1591-4D53-E920DF23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FB59-23F1-9F4F-B7C8-AA9F5181F789}" type="datetimeFigureOut">
              <a:rPr lang="es-US" smtClean="0"/>
              <a:t>9/8/2024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A3D0A8-CF41-CD04-BD85-B9ED3F67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E34CE-813B-F8EE-B7EB-7368AF3D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693D-E0E9-0540-B878-FA391D073D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7303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4AAF3-C191-60C3-45D0-EF3FA94E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A49D47-474C-4752-F5DF-8F2DE789D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AFD9B1-1B26-BD91-AAE8-FC41461F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FB59-23F1-9F4F-B7C8-AA9F5181F789}" type="datetimeFigureOut">
              <a:rPr lang="es-US" smtClean="0"/>
              <a:t>9/8/2024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6796E-E992-FE66-D19D-33FD4BF9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097FA8-C5CF-90B2-5D74-CCB5AB6F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693D-E0E9-0540-B878-FA391D073D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895499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12B448-EFA2-7BFC-C29E-059BDCD3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A86469-650F-4BED-DBA8-9C6FBC378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6D44DD-F331-59B0-6A5A-3324D27D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FB59-23F1-9F4F-B7C8-AA9F5181F789}" type="datetimeFigureOut">
              <a:rPr lang="es-US" smtClean="0"/>
              <a:t>9/8/2024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B69646-8A2D-0B3E-D0A8-7D9F40D3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3ECB4F-3004-7AFA-7911-5E800F26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693D-E0E9-0540-B878-FA391D073D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711262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4E6C0-D082-3A44-9576-28958B77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D2189-96B0-71FB-AEEC-3EDEB640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675A9-5BD5-36BF-A5FF-2616AF1C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FB59-23F1-9F4F-B7C8-AA9F5181F789}" type="datetimeFigureOut">
              <a:rPr lang="es-US" smtClean="0"/>
              <a:t>9/8/2024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081C86-3F68-6969-05B5-DEA720ED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ABE2A9-3FD1-0A83-6B2C-88438353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693D-E0E9-0540-B878-FA391D073D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761394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EDD37-F981-D678-A075-08488C97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866C16-0F8D-47F0-8DE7-D7F5F7262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2280A6-44EB-8042-FC7C-CED03C18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FB59-23F1-9F4F-B7C8-AA9F5181F789}" type="datetimeFigureOut">
              <a:rPr lang="es-US" smtClean="0"/>
              <a:t>9/8/2024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286065-D913-3FC2-8F35-3FE4190A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490C8F-1576-0861-F3E3-8023888F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693D-E0E9-0540-B878-FA391D073D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707538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151B1-1FBD-83BD-1AA8-C4BEE0F7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6938B9-1757-F4DE-8F98-0EE8375CE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F3EABE-98AE-DDBD-FB15-9DAAD4C14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BDE917-B455-718E-47E2-71DC72B7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FB59-23F1-9F4F-B7C8-AA9F5181F789}" type="datetimeFigureOut">
              <a:rPr lang="es-US" smtClean="0"/>
              <a:t>9/8/2024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EB25DB-4B7E-0880-41F9-79034EC6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EA8CD0-DB82-7BE2-E58B-4A3D9F4B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693D-E0E9-0540-B878-FA391D073D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47412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6D73A-E020-11AC-EB85-C47E29FA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D61462-05CF-94F5-8DA0-7F46AE602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AE60C-C398-681D-B7EA-B78297505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6575B2-316F-0297-C962-1189376A9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D3AC62-EAAD-CC20-A2F8-19884A03B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41DF2D-FE17-F04B-EA88-A447DDC5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FB59-23F1-9F4F-B7C8-AA9F5181F789}" type="datetimeFigureOut">
              <a:rPr lang="es-US" smtClean="0"/>
              <a:t>9/8/2024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AD018D-CAB3-9C7B-3E71-2289E594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D48861-9E4A-068F-D5A3-AEA405DD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693D-E0E9-0540-B878-FA391D073D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868477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4F484-6C1B-7BF0-B24B-0189A3F3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3CEF80-D7A9-867C-34B4-1179A9BB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FB59-23F1-9F4F-B7C8-AA9F5181F789}" type="datetimeFigureOut">
              <a:rPr lang="es-US" smtClean="0"/>
              <a:t>9/8/2024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89329C-93AF-B141-6E3D-1018AEE9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49D59A-230A-6020-C6E8-91904B18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693D-E0E9-0540-B878-FA391D073D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161399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AEE702-C10E-9ED7-E9FB-027B6747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FB59-23F1-9F4F-B7C8-AA9F5181F789}" type="datetimeFigureOut">
              <a:rPr lang="es-US" smtClean="0"/>
              <a:t>9/8/2024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0B63C3-C143-2EB5-BFFC-6D1EA727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1F40A3-20E8-7E11-C0B4-155621CC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693D-E0E9-0540-B878-FA391D073D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936755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CB63D-1139-5CB6-CAF5-E83E2CA1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885ED9-A279-5E49-E9B9-9F7810EB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A8E3C5-DA05-E867-E862-148C06E32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0E480C-C1D2-1CD0-4AAF-B2000A85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FB59-23F1-9F4F-B7C8-AA9F5181F789}" type="datetimeFigureOut">
              <a:rPr lang="es-US" smtClean="0"/>
              <a:t>9/8/2024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483F5C-7939-6E78-90A0-33B776D2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9D18DF-0A53-9C20-CAF8-4386F952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693D-E0E9-0540-B878-FA391D073D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241662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78E45-BC6E-E0DF-1C3D-F28EA4FE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772A9A-D7FC-9B9C-AAEF-6125A4574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18BA4A-F197-87C4-F067-F411AEC93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E55737-40A3-4A59-FD38-96C9D0F4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FB59-23F1-9F4F-B7C8-AA9F5181F789}" type="datetimeFigureOut">
              <a:rPr lang="es-US" smtClean="0"/>
              <a:t>9/8/2024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209AEA-F712-7732-0AD0-ED1F4801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1E70CF-3896-4DC3-F9DE-81918645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693D-E0E9-0540-B878-FA391D073D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385116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D26FDF-9176-20AA-7F24-62A64520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054AFA-261E-42D9-9EFA-43931330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F98DE3-6627-7706-13CD-1E1EC6B71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06FB59-23F1-9F4F-B7C8-AA9F5181F789}" type="datetimeFigureOut">
              <a:rPr lang="es-US" smtClean="0"/>
              <a:t>9/8/2024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2EE5FF-E3DE-5250-BA98-F6F646907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3C7BFB-406D-C742-2994-26FE41E5C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DD693D-E0E9-0540-B878-FA391D073D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8505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scalera en el desierto">
            <a:extLst>
              <a:ext uri="{FF2B5EF4-FFF2-40B4-BE49-F238E27FC236}">
                <a16:creationId xmlns:a16="http://schemas.microsoft.com/office/drawing/2014/main" id="{92C10036-7899-21B9-6909-F196AE4D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F80B08-97D3-3DBC-7926-880D968FF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US" sz="8800" dirty="0"/>
              <a:t>Desafíos</a:t>
            </a:r>
            <a:r>
              <a:rPr lang="es-US" sz="3600" dirty="0"/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8254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0D33FBC-0B68-DBBE-1C6A-88DA30C5BE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853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82EDDE5-02EE-09E7-344E-342A88DD21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713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18C4323-4E33-BE52-39A2-62B96690E3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28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88E45BD-CCAA-8A2E-6030-CFB09D9833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392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FE7743-67FE-79CE-89CC-EF75ECDD35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977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93635D5-7EA2-1132-3DAA-CC012CFB13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965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F9D5713-1D3A-C542-7563-C4529D4318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148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222DAE-ADAC-5E50-9CBE-A9059B45BB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399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721FA4A-4D25-F92E-5B69-879532DE41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934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8CF6C3-A695-880E-FFF3-3E83A06E4C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734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5A9DC1F-B4BB-6119-8662-AFF7DCC906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583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972ACE5-B2E9-454D-8580-6C26BCB5EC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14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323AAA8-73D5-A9B9-5050-9E7188D66F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550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045E7DF-0AEB-91B2-6CCD-FFC4C4289E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664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87EC81D-3742-C3B5-6624-0BF5C96DA6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139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BB1A3F2-0A7C-D85B-A11E-6FC537257B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430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Tema de Office</vt:lpstr>
      <vt:lpstr>Desafíos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Trigueros</dc:creator>
  <cp:lastModifiedBy>24249 - ANIBAL ALEJANDRO TRIGUEROS PINTO</cp:lastModifiedBy>
  <cp:revision>2</cp:revision>
  <dcterms:created xsi:type="dcterms:W3CDTF">2024-09-09T04:40:45Z</dcterms:created>
  <dcterms:modified xsi:type="dcterms:W3CDTF">2024-09-09T04:42:52Z</dcterms:modified>
</cp:coreProperties>
</file>