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2" r:id="rId4"/>
    <p:sldId id="287" r:id="rId5"/>
    <p:sldId id="286" r:id="rId6"/>
    <p:sldId id="285" r:id="rId7"/>
    <p:sldId id="284" r:id="rId8"/>
    <p:sldId id="283" r:id="rId9"/>
    <p:sldId id="282" r:id="rId10"/>
    <p:sldId id="281" r:id="rId11"/>
    <p:sldId id="280" r:id="rId12"/>
    <p:sldId id="279" r:id="rId13"/>
    <p:sldId id="278" r:id="rId14"/>
    <p:sldId id="277" r:id="rId15"/>
    <p:sldId id="276" r:id="rId16"/>
    <p:sldId id="275" r:id="rId17"/>
    <p:sldId id="274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80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89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727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316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373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953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93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29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877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356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580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4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Una fórmula de cálculo">
            <a:extLst>
              <a:ext uri="{FF2B5EF4-FFF2-40B4-BE49-F238E27FC236}">
                <a16:creationId xmlns:a16="http://schemas.microsoft.com/office/drawing/2014/main" id="{104F8FE7-6A3A-243C-17A3-5AC87B51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84" b="136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8" name="Freeform: Shape 9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84F57A-D894-F1E0-86B1-B20A2B98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7846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/>
              <a:t>Funciones </a:t>
            </a:r>
            <a:br>
              <a:rPr lang="es-ES" sz="7200" b="1" dirty="0"/>
            </a:br>
            <a:endParaRPr lang="es-ES" sz="7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5A19EE-8862-AA04-BB16-BCB8F1F1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45" y="1085128"/>
            <a:ext cx="3128963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6F494BA1-4F95-FC95-ED3C-CD0193D5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3812" b="1"/>
          <a:stretch/>
        </p:blipFill>
        <p:spPr>
          <a:xfrm>
            <a:off x="430099" y="417785"/>
            <a:ext cx="11344115" cy="60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24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6C744C69-145D-4185-8964-1B59428D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8AEE77E-7961-650A-A6BC-00A73813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27"/>
          <a:stretch/>
        </p:blipFill>
        <p:spPr>
          <a:xfrm>
            <a:off x="437235" y="287333"/>
            <a:ext cx="11490035" cy="57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16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744C69-145D-4185-8964-1B59428D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7E8F23-DD4E-5C96-B5E0-0E849C4B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27"/>
          <a:stretch/>
        </p:blipFill>
        <p:spPr>
          <a:xfrm>
            <a:off x="215215" y="332304"/>
            <a:ext cx="11761570" cy="58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28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744C69-145D-4185-8964-1B59428D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9C8095-8099-9043-6FAC-9D832075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27"/>
          <a:stretch/>
        </p:blipFill>
        <p:spPr>
          <a:xfrm>
            <a:off x="512186" y="572147"/>
            <a:ext cx="11278837" cy="56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791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1D8B78-93E2-8CE3-D26B-835D5886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" y="372412"/>
            <a:ext cx="11592393" cy="58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71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86FEF1A-E91F-F22B-03C2-BDADED61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7" y="472974"/>
            <a:ext cx="11787266" cy="5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176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Word, Correo electrónico&#10;&#10;Descripción generada automáticamente">
            <a:extLst>
              <a:ext uri="{FF2B5EF4-FFF2-40B4-BE49-F238E27FC236}">
                <a16:creationId xmlns:a16="http://schemas.microsoft.com/office/drawing/2014/main" id="{F337B56F-AEE8-B0A0-9F45-8E08FB5D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2" y="290693"/>
            <a:ext cx="11674067" cy="58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4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6474C53-2776-1640-774C-C4A4995B2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" y="177446"/>
            <a:ext cx="11652354" cy="58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5961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1F83EC0-06C2-6721-D3A7-991E09DE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8" y="533123"/>
            <a:ext cx="11547423" cy="57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09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FE2A426-A085-A8C2-D927-A220C223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9" b="1"/>
          <a:stretch/>
        </p:blipFill>
        <p:spPr>
          <a:xfrm>
            <a:off x="430099" y="417785"/>
            <a:ext cx="11344115" cy="60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55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DED8E85-484F-63AB-D702-559142163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9" b="1"/>
          <a:stretch/>
        </p:blipFill>
        <p:spPr>
          <a:xfrm>
            <a:off x="430099" y="417785"/>
            <a:ext cx="11344115" cy="60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68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556FCB8-5450-EFD4-963D-C7A6E953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1" b="1"/>
          <a:stretch/>
        </p:blipFill>
        <p:spPr>
          <a:xfrm>
            <a:off x="430099" y="417785"/>
            <a:ext cx="11344115" cy="60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25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744C69-145D-4185-8964-1B59428D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4E24D78-96E8-47B7-04CB-320C83A4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27"/>
          <a:stretch/>
        </p:blipFill>
        <p:spPr>
          <a:xfrm>
            <a:off x="796999" y="796999"/>
            <a:ext cx="10591919" cy="5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20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23F6AAC-D71F-7660-033B-2D42D205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10" b="1"/>
          <a:stretch/>
        </p:blipFill>
        <p:spPr>
          <a:xfrm>
            <a:off x="430099" y="417785"/>
            <a:ext cx="11344115" cy="60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55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744C69-145D-4185-8964-1B59428D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D44465F1-A9E2-551F-DB5F-1AA8E764A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27"/>
          <a:stretch/>
        </p:blipFill>
        <p:spPr>
          <a:xfrm>
            <a:off x="796999" y="796999"/>
            <a:ext cx="10591919" cy="5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65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1EA8-588D-47A0-2CC7-4EE52738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r="1" b="1"/>
          <a:stretch/>
        </p:blipFill>
        <p:spPr>
          <a:xfrm>
            <a:off x="430099" y="417785"/>
            <a:ext cx="11344115" cy="60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74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3D6E3AD-DC91-AFE9-B3EF-82C60A1A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1" b="1"/>
          <a:stretch/>
        </p:blipFill>
        <p:spPr>
          <a:xfrm>
            <a:off x="430099" y="417785"/>
            <a:ext cx="11344115" cy="60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153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rchway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Panorámica</PresentationFormat>
  <Paragraphs>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Felix Titling</vt:lpstr>
      <vt:lpstr>Goudy Old Style</vt:lpstr>
      <vt:lpstr>ArchwayVTI</vt:lpstr>
      <vt:lpstr>Funciones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24249 - ANIBAL ALEJANDRO TRIGUEROS PINTO</dc:creator>
  <cp:lastModifiedBy>24249 - ANIBAL ALEJANDRO TRIGUEROS PINTO</cp:lastModifiedBy>
  <cp:revision>1</cp:revision>
  <dcterms:created xsi:type="dcterms:W3CDTF">2024-09-14T21:47:34Z</dcterms:created>
  <dcterms:modified xsi:type="dcterms:W3CDTF">2024-09-14T22:18:58Z</dcterms:modified>
</cp:coreProperties>
</file>