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d8976b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d8976b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0efd250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0efd25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90efd25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90efd25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0efd250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0efd250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90efd250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90efd25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0efd250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0efd250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169a3f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9169a3f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Internet" TargetMode="External"/><Relationship Id="rId4" Type="http://schemas.openxmlformats.org/officeDocument/2006/relationships/hyperlink" Target="https://en.wikipedia.org/wiki/Packet_(information_technology)" TargetMode="External"/><Relationship Id="rId5" Type="http://schemas.openxmlformats.org/officeDocument/2006/relationships/hyperlink" Target="https://en.wikipedia.org/wiki/Client_(computing)" TargetMode="External"/><Relationship Id="rId6" Type="http://schemas.openxmlformats.org/officeDocument/2006/relationships/hyperlink" Target="https://en.wikipedia.org/wiki/Server_(computing)" TargetMode="External"/><Relationship Id="rId7" Type="http://schemas.openxmlformats.org/officeDocument/2006/relationships/hyperlink" Target="https://en.wikipedia.org/wiki/Proxy_server" TargetMode="External"/><Relationship Id="rId8" Type="http://schemas.openxmlformats.org/officeDocument/2006/relationships/hyperlink" Target="https://en.wikipedia.org/wiki/Authentic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SOC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10400" y="1114150"/>
            <a:ext cx="50175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and SOCKS </a:t>
            </a:r>
            <a:r>
              <a:rPr lang="en"/>
              <a:t>protocols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By:Trihston Madden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06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DEF: To establish and maintain connections. Responsible for parts and ensure squires for services.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Some </a:t>
            </a:r>
            <a:r>
              <a:rPr lang="en" sz="1800"/>
              <a:t>Protocols</a:t>
            </a:r>
            <a:r>
              <a:rPr lang="en" sz="1800"/>
              <a:t> for layer 5 of the OSI model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PAP,  PPTP,  L2P, L2TP, PP2P, SQL, and SOCKS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042250" y="39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Definition of SQL </a:t>
            </a:r>
            <a:r>
              <a:rPr lang="en" sz="3000"/>
              <a:t>protocols</a:t>
            </a:r>
            <a:r>
              <a:rPr lang="en" sz="3000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44075" y="1494675"/>
            <a:ext cx="7038900" cy="87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TCP/IP. Transmission Control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/Internet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the default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Windows clients. This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allows for communication across a network with clients with different operating systems and hardware.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Server instance listens for incoming requests on a TCP port and responds to those requests.</a:t>
            </a:r>
            <a:endParaRPr sz="1400"/>
          </a:p>
        </p:txBody>
      </p:sp>
      <p:sp>
        <p:nvSpPr>
          <p:cNvPr id="148" name="Google Shape;148;p15"/>
          <p:cNvSpPr txBox="1"/>
          <p:nvPr/>
        </p:nvSpPr>
        <p:spPr>
          <a:xfrm>
            <a:off x="1848600" y="2524225"/>
            <a:ext cx="74262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Definition of SOCKS protocols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66400" y="3354750"/>
            <a:ext cx="68112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SOCKS</a:t>
            </a:r>
            <a:r>
              <a:rPr lang="en" sz="1100">
                <a:solidFill>
                  <a:schemeClr val="lt1"/>
                </a:solidFill>
              </a:rPr>
              <a:t> is an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>
                <a:solidFill>
                  <a:schemeClr val="lt1"/>
                </a:solidFill>
              </a:rPr>
              <a:t>internet protocol that exchanges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100">
                <a:solidFill>
                  <a:schemeClr val="lt1"/>
                </a:solidFill>
              </a:rPr>
              <a:t>network packets between a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100">
                <a:solidFill>
                  <a:schemeClr val="lt1"/>
                </a:solidFill>
              </a:rPr>
              <a:t>client and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6"/>
              </a:rPr>
              <a:t> </a:t>
            </a:r>
            <a:r>
              <a:rPr lang="en" sz="1100">
                <a:solidFill>
                  <a:schemeClr val="lt1"/>
                </a:solidFill>
              </a:rPr>
              <a:t>server through a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7"/>
              </a:rPr>
              <a:t> </a:t>
            </a:r>
            <a:r>
              <a:rPr lang="en" sz="1100">
                <a:solidFill>
                  <a:schemeClr val="lt1"/>
                </a:solidFill>
              </a:rPr>
              <a:t>proxy server. </a:t>
            </a:r>
            <a:r>
              <a:rPr b="1" lang="en" sz="1100">
                <a:solidFill>
                  <a:schemeClr val="lt1"/>
                </a:solidFill>
              </a:rPr>
              <a:t>SOCKS5</a:t>
            </a:r>
            <a:r>
              <a:rPr lang="en" sz="1100">
                <a:solidFill>
                  <a:schemeClr val="lt1"/>
                </a:solidFill>
              </a:rPr>
              <a:t> additionally provides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hlinkClick r:id="rId8"/>
              </a:rPr>
              <a:t> </a:t>
            </a:r>
            <a:r>
              <a:rPr lang="en" sz="1100">
                <a:solidFill>
                  <a:schemeClr val="lt1"/>
                </a:solidFill>
              </a:rPr>
              <a:t>authentication so only authorized users may access a server. Practically, a SOCKS server proxies TCP connections to an arbitrary IP address, and provides a means for UDP packets to be forwarded.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understandable versions </a:t>
            </a:r>
            <a:endParaRPr sz="3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31425" y="1606300"/>
            <a:ext cx="70389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For an example, </a:t>
            </a:r>
            <a:r>
              <a:rPr lang="en" sz="1400"/>
              <a:t>A Database is made up of one or more tables. Each table is identified by a name and contains records.</a:t>
            </a:r>
            <a:endParaRPr sz="1400"/>
          </a:p>
        </p:txBody>
      </p:sp>
      <p:sp>
        <p:nvSpPr>
          <p:cNvPr id="156" name="Google Shape;156;p16"/>
          <p:cNvSpPr txBox="1"/>
          <p:nvPr/>
        </p:nvSpPr>
        <p:spPr>
          <a:xfrm>
            <a:off x="1693025" y="1119350"/>
            <a:ext cx="1593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475075" y="2766050"/>
            <a:ext cx="1239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SOCKS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160275" y="3448925"/>
            <a:ext cx="54390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an example, we have a client, and a server. Only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authorized users may access the server, and are allowed to forward packets being sent out.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666150" y="234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SOCKS</a:t>
            </a:r>
            <a:endParaRPr sz="30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825025" y="869875"/>
            <a:ext cx="66276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speed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Interactive language(a domain language used to communicate with the DB)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coding needed( Standard SQL, is very easy to manage the DB systems with.</a:t>
            </a:r>
            <a:endParaRPr sz="1400"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666150" y="197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SQL</a:t>
            </a:r>
            <a:endParaRPr sz="30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872900" y="3077500"/>
            <a:ext cx="66276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of the latest advances in authentication and </a:t>
            </a:r>
            <a:r>
              <a:rPr lang="en" sz="1400"/>
              <a:t>cryptography</a:t>
            </a:r>
            <a:r>
              <a:rPr lang="en" sz="1400"/>
              <a:t> technologies.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security, reliability and accountability and enhances network control and manageability.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09825" y="441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3000"/>
              <a:t>Disadvantages of SQL</a:t>
            </a:r>
            <a:endParaRPr sz="30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21150"/>
            <a:ext cx="70389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Interfacing an SQL DB is more complex than adding a few lines of code.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DB’s go for proprietary extensions to standard SQL to ensure vendor lock-in.</a:t>
            </a:r>
            <a:endParaRPr sz="1400"/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1345400" y="2518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 sz="3000"/>
              <a:t>Disadvantages of SOCKS</a:t>
            </a:r>
            <a:endParaRPr sz="3000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3371725"/>
            <a:ext cx="70389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client program must have a SOCKS client capability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must run and maintain a SOCKS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client operating system must have SOCKS client capability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439975" y="1147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Questions?</a:t>
            </a:r>
            <a:endParaRPr sz="3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44800" y="6203950"/>
            <a:ext cx="7038900" cy="21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75" y="2310375"/>
            <a:ext cx="25783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150" y="2196075"/>
            <a:ext cx="24239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Cites </a:t>
            </a:r>
            <a:endParaRPr sz="30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32725" y="1528700"/>
            <a:ext cx="70389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https://docs.microsoft.com/en-us/sql/tools/configuration-manager/choosing-a-network-protocol?view=sql-server-2014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https://en.wikipedia.org/wiki/SOCKS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http://www.cs.iit.edu/~cs561/cs425/VenkatashSQLIntro/Advantages%20&amp;%20Disadvantages.html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