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1BA91F-3A65-4F74-B8EB-86292D742B48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EB8AC24-57A6-45C6-BC85-169573075D3E}">
      <dgm:prSet custT="1"/>
      <dgm:spPr/>
      <dgm:t>
        <a:bodyPr/>
        <a:lstStyle/>
        <a:p>
          <a:r>
            <a:rPr lang="en-IN" sz="1800" b="1" dirty="0"/>
            <a:t>The main aspect of </a:t>
          </a:r>
          <a:r>
            <a:rPr lang="en-IN" sz="1800" b="1" dirty="0" err="1"/>
            <a:t>EduBattle</a:t>
          </a:r>
          <a:r>
            <a:rPr lang="en-IN" sz="1800" b="1" dirty="0"/>
            <a:t> is to provide students with a creative and engaging portal by which they can learn.</a:t>
          </a:r>
          <a:endParaRPr lang="en-US" sz="1800" dirty="0"/>
        </a:p>
      </dgm:t>
    </dgm:pt>
    <dgm:pt modelId="{87E233BA-F5E5-427D-8F44-DAF769E3701C}" type="parTrans" cxnId="{AD2362C8-89CC-4822-9BE8-B5A24A31DA40}">
      <dgm:prSet/>
      <dgm:spPr/>
      <dgm:t>
        <a:bodyPr/>
        <a:lstStyle/>
        <a:p>
          <a:endParaRPr lang="en-US"/>
        </a:p>
      </dgm:t>
    </dgm:pt>
    <dgm:pt modelId="{F289CC05-6985-4D45-8225-7245808A4489}" type="sibTrans" cxnId="{AD2362C8-89CC-4822-9BE8-B5A24A31DA40}">
      <dgm:prSet/>
      <dgm:spPr/>
      <dgm:t>
        <a:bodyPr/>
        <a:lstStyle/>
        <a:p>
          <a:endParaRPr lang="en-US"/>
        </a:p>
      </dgm:t>
    </dgm:pt>
    <dgm:pt modelId="{BC79FD92-DB75-4CBD-B59C-1EC120500B38}">
      <dgm:prSet custT="1"/>
      <dgm:spPr/>
      <dgm:t>
        <a:bodyPr/>
        <a:lstStyle/>
        <a:p>
          <a:r>
            <a:rPr lang="en-US" sz="1800" b="1" i="0" baseline="0" dirty="0"/>
            <a:t>Three characters, one for each of the subjects of chemistry, mathematics, and physics are up against the players. </a:t>
          </a:r>
          <a:endParaRPr lang="en-US" sz="1800" dirty="0"/>
        </a:p>
      </dgm:t>
    </dgm:pt>
    <dgm:pt modelId="{EA16BD4D-52DC-4063-BC3B-39D797DF430B}" type="parTrans" cxnId="{08CD7ED0-7CE4-4DEB-95B2-B45376EE0F67}">
      <dgm:prSet/>
      <dgm:spPr/>
      <dgm:t>
        <a:bodyPr/>
        <a:lstStyle/>
        <a:p>
          <a:endParaRPr lang="en-US"/>
        </a:p>
      </dgm:t>
    </dgm:pt>
    <dgm:pt modelId="{452FC386-9A5C-4B61-8E09-77001F6D699F}" type="sibTrans" cxnId="{08CD7ED0-7CE4-4DEB-95B2-B45376EE0F67}">
      <dgm:prSet/>
      <dgm:spPr/>
      <dgm:t>
        <a:bodyPr/>
        <a:lstStyle/>
        <a:p>
          <a:endParaRPr lang="en-US"/>
        </a:p>
      </dgm:t>
    </dgm:pt>
    <dgm:pt modelId="{40897AFB-EE19-4C91-9984-FED0653E336B}">
      <dgm:prSet custT="1"/>
      <dgm:spPr/>
      <dgm:t>
        <a:bodyPr/>
        <a:lstStyle/>
        <a:p>
          <a:r>
            <a:rPr lang="en-US" sz="1800" b="1" i="0" baseline="0" dirty="0"/>
            <a:t>Players must respond to topic-specific questions in order to win battles. The questions are also arranged in terms of levels- easy, medium and hard so that the user can slowly master the subject.</a:t>
          </a:r>
          <a:br>
            <a:rPr lang="en-US" sz="1800" b="1" i="0" baseline="0" dirty="0"/>
          </a:br>
          <a:r>
            <a:rPr lang="en-US" sz="1800" b="1" i="0" baseline="0" dirty="0"/>
            <a:t>Correct answers attack the opponent, while wrong answers lead to counterattacks. </a:t>
          </a:r>
          <a:endParaRPr lang="en-US" sz="1800" dirty="0"/>
        </a:p>
      </dgm:t>
    </dgm:pt>
    <dgm:pt modelId="{D9F2A1EE-F072-41A3-A26C-9A5B0C783F50}" type="parTrans" cxnId="{D30BD3E5-8EA1-4A5C-B9B0-E347934F4E42}">
      <dgm:prSet/>
      <dgm:spPr/>
      <dgm:t>
        <a:bodyPr/>
        <a:lstStyle/>
        <a:p>
          <a:endParaRPr lang="en-US"/>
        </a:p>
      </dgm:t>
    </dgm:pt>
    <dgm:pt modelId="{5FD178A0-8384-4DCA-8045-F159AB44A96D}" type="sibTrans" cxnId="{D30BD3E5-8EA1-4A5C-B9B0-E347934F4E42}">
      <dgm:prSet/>
      <dgm:spPr/>
      <dgm:t>
        <a:bodyPr/>
        <a:lstStyle/>
        <a:p>
          <a:endParaRPr lang="en-US"/>
        </a:p>
      </dgm:t>
    </dgm:pt>
    <dgm:pt modelId="{FE6ED77A-7842-4B4D-8A9B-519522AF5561}">
      <dgm:prSet custT="1"/>
      <dgm:spPr/>
      <dgm:t>
        <a:bodyPr/>
        <a:lstStyle/>
        <a:p>
          <a:r>
            <a:rPr lang="en-US" sz="1800" b="1" i="0" baseline="0" dirty="0"/>
            <a:t>Learning is made enjoyable and engaging by the game's thrilling final boss encounter, which incorporates questions from all three subjects. </a:t>
          </a:r>
          <a:endParaRPr lang="en-US" sz="1800" dirty="0"/>
        </a:p>
      </dgm:t>
    </dgm:pt>
    <dgm:pt modelId="{5CD86BDC-9285-48B3-8A24-33D84EE181C5}" type="parTrans" cxnId="{D02B1263-E2B7-41E8-9673-A35AF3003BDF}">
      <dgm:prSet/>
      <dgm:spPr/>
      <dgm:t>
        <a:bodyPr/>
        <a:lstStyle/>
        <a:p>
          <a:endParaRPr lang="en-US"/>
        </a:p>
      </dgm:t>
    </dgm:pt>
    <dgm:pt modelId="{FFA73801-970A-42AF-B94D-0E4D0BAD68EB}" type="sibTrans" cxnId="{D02B1263-E2B7-41E8-9673-A35AF3003BDF}">
      <dgm:prSet/>
      <dgm:spPr/>
      <dgm:t>
        <a:bodyPr/>
        <a:lstStyle/>
        <a:p>
          <a:endParaRPr lang="en-US"/>
        </a:p>
      </dgm:t>
    </dgm:pt>
    <dgm:pt modelId="{850A4FF6-7C70-413C-A3F8-2439106DA0D5}">
      <dgm:prSet/>
      <dgm:spPr/>
      <dgm:t>
        <a:bodyPr/>
        <a:lstStyle/>
        <a:p>
          <a:r>
            <a:rPr lang="en-US" b="1" i="0" baseline="0" dirty="0"/>
            <a:t>This interactive game has a leader board that encourages healthy rivalry among users, encouraging them to monitor their progress over time and participate more fully in the learning process.</a:t>
          </a:r>
          <a:endParaRPr lang="en-US" dirty="0"/>
        </a:p>
      </dgm:t>
    </dgm:pt>
    <dgm:pt modelId="{028C8DAF-D0C2-4E0F-BB97-70229F11AEF0}" type="parTrans" cxnId="{3A7FE7CC-8E9E-4F41-80CB-8932F319F1B4}">
      <dgm:prSet/>
      <dgm:spPr/>
      <dgm:t>
        <a:bodyPr/>
        <a:lstStyle/>
        <a:p>
          <a:endParaRPr lang="en-US"/>
        </a:p>
      </dgm:t>
    </dgm:pt>
    <dgm:pt modelId="{8D5606B2-442D-44F7-BE08-3923EB6D1DE3}" type="sibTrans" cxnId="{3A7FE7CC-8E9E-4F41-80CB-8932F319F1B4}">
      <dgm:prSet/>
      <dgm:spPr/>
      <dgm:t>
        <a:bodyPr/>
        <a:lstStyle/>
        <a:p>
          <a:endParaRPr lang="en-US"/>
        </a:p>
      </dgm:t>
    </dgm:pt>
    <dgm:pt modelId="{919C332F-D590-4D2E-8B6D-C91E6E96FB29}" type="pres">
      <dgm:prSet presAssocID="{5A1BA91F-3A65-4F74-B8EB-86292D742B48}" presName="Name0" presStyleCnt="0">
        <dgm:presLayoutVars>
          <dgm:dir/>
          <dgm:animLvl val="lvl"/>
          <dgm:resizeHandles val="exact"/>
        </dgm:presLayoutVars>
      </dgm:prSet>
      <dgm:spPr/>
    </dgm:pt>
    <dgm:pt modelId="{90B795EE-BC82-4F52-B4FC-F664FB28FB5D}" type="pres">
      <dgm:prSet presAssocID="{850A4FF6-7C70-413C-A3F8-2439106DA0D5}" presName="boxAndChildren" presStyleCnt="0"/>
      <dgm:spPr/>
    </dgm:pt>
    <dgm:pt modelId="{BA76588C-C536-4559-A0F8-B5E0F3541659}" type="pres">
      <dgm:prSet presAssocID="{850A4FF6-7C70-413C-A3F8-2439106DA0D5}" presName="parentTextBox" presStyleLbl="node1" presStyleIdx="0" presStyleCnt="5"/>
      <dgm:spPr/>
    </dgm:pt>
    <dgm:pt modelId="{3B80CF59-721C-4403-B43B-81C5715F0D67}" type="pres">
      <dgm:prSet presAssocID="{FFA73801-970A-42AF-B94D-0E4D0BAD68EB}" presName="sp" presStyleCnt="0"/>
      <dgm:spPr/>
    </dgm:pt>
    <dgm:pt modelId="{783C5BAC-E326-495D-A218-B12FF7B192AA}" type="pres">
      <dgm:prSet presAssocID="{FE6ED77A-7842-4B4D-8A9B-519522AF5561}" presName="arrowAndChildren" presStyleCnt="0"/>
      <dgm:spPr/>
    </dgm:pt>
    <dgm:pt modelId="{0FD8CD6F-801B-4D2D-821C-A5744352538F}" type="pres">
      <dgm:prSet presAssocID="{FE6ED77A-7842-4B4D-8A9B-519522AF5561}" presName="parentTextArrow" presStyleLbl="node1" presStyleIdx="1" presStyleCnt="5"/>
      <dgm:spPr/>
    </dgm:pt>
    <dgm:pt modelId="{622880EF-0734-4128-BADD-BD7B57B5580C}" type="pres">
      <dgm:prSet presAssocID="{5FD178A0-8384-4DCA-8045-F159AB44A96D}" presName="sp" presStyleCnt="0"/>
      <dgm:spPr/>
    </dgm:pt>
    <dgm:pt modelId="{96796AF5-0230-469A-91F1-5F48573D7147}" type="pres">
      <dgm:prSet presAssocID="{40897AFB-EE19-4C91-9984-FED0653E336B}" presName="arrowAndChildren" presStyleCnt="0"/>
      <dgm:spPr/>
    </dgm:pt>
    <dgm:pt modelId="{3AF2A08E-8670-47C7-BE7E-68904C95546B}" type="pres">
      <dgm:prSet presAssocID="{40897AFB-EE19-4C91-9984-FED0653E336B}" presName="parentTextArrow" presStyleLbl="node1" presStyleIdx="2" presStyleCnt="5"/>
      <dgm:spPr/>
    </dgm:pt>
    <dgm:pt modelId="{CD329D8C-1A6E-4836-AB40-3F57F40D3DF3}" type="pres">
      <dgm:prSet presAssocID="{452FC386-9A5C-4B61-8E09-77001F6D699F}" presName="sp" presStyleCnt="0"/>
      <dgm:spPr/>
    </dgm:pt>
    <dgm:pt modelId="{5391D709-660E-4E34-B6F6-0322B0D5A981}" type="pres">
      <dgm:prSet presAssocID="{BC79FD92-DB75-4CBD-B59C-1EC120500B38}" presName="arrowAndChildren" presStyleCnt="0"/>
      <dgm:spPr/>
    </dgm:pt>
    <dgm:pt modelId="{2A2417B0-3F30-4AAA-A261-50AD2F56929A}" type="pres">
      <dgm:prSet presAssocID="{BC79FD92-DB75-4CBD-B59C-1EC120500B38}" presName="parentTextArrow" presStyleLbl="node1" presStyleIdx="3" presStyleCnt="5"/>
      <dgm:spPr/>
    </dgm:pt>
    <dgm:pt modelId="{FFD70A12-5D11-4EB0-9667-A29CA617F530}" type="pres">
      <dgm:prSet presAssocID="{F289CC05-6985-4D45-8225-7245808A4489}" presName="sp" presStyleCnt="0"/>
      <dgm:spPr/>
    </dgm:pt>
    <dgm:pt modelId="{8034C0C3-DFD9-4106-ACC8-15F35998E9D0}" type="pres">
      <dgm:prSet presAssocID="{DEB8AC24-57A6-45C6-BC85-169573075D3E}" presName="arrowAndChildren" presStyleCnt="0"/>
      <dgm:spPr/>
    </dgm:pt>
    <dgm:pt modelId="{8F913B4A-FF2E-41F8-A9F8-2A368C4DED48}" type="pres">
      <dgm:prSet presAssocID="{DEB8AC24-57A6-45C6-BC85-169573075D3E}" presName="parentTextArrow" presStyleLbl="node1" presStyleIdx="4" presStyleCnt="5"/>
      <dgm:spPr/>
    </dgm:pt>
  </dgm:ptLst>
  <dgm:cxnLst>
    <dgm:cxn modelId="{D02B1263-E2B7-41E8-9673-A35AF3003BDF}" srcId="{5A1BA91F-3A65-4F74-B8EB-86292D742B48}" destId="{FE6ED77A-7842-4B4D-8A9B-519522AF5561}" srcOrd="3" destOrd="0" parTransId="{5CD86BDC-9285-48B3-8A24-33D84EE181C5}" sibTransId="{FFA73801-970A-42AF-B94D-0E4D0BAD68EB}"/>
    <dgm:cxn modelId="{EAEFCF80-85D4-4235-9D14-996FF4D503F5}" type="presOf" srcId="{40897AFB-EE19-4C91-9984-FED0653E336B}" destId="{3AF2A08E-8670-47C7-BE7E-68904C95546B}" srcOrd="0" destOrd="0" presId="urn:microsoft.com/office/officeart/2005/8/layout/process4"/>
    <dgm:cxn modelId="{E7061EA0-3148-408F-B9EC-3DD1CDD0A6DD}" type="presOf" srcId="{BC79FD92-DB75-4CBD-B59C-1EC120500B38}" destId="{2A2417B0-3F30-4AAA-A261-50AD2F56929A}" srcOrd="0" destOrd="0" presId="urn:microsoft.com/office/officeart/2005/8/layout/process4"/>
    <dgm:cxn modelId="{CFB681B2-3491-4C61-9FB6-F668570CF815}" type="presOf" srcId="{DEB8AC24-57A6-45C6-BC85-169573075D3E}" destId="{8F913B4A-FF2E-41F8-A9F8-2A368C4DED48}" srcOrd="0" destOrd="0" presId="urn:microsoft.com/office/officeart/2005/8/layout/process4"/>
    <dgm:cxn modelId="{3B3E57B9-7D50-43B5-ACDC-9FC8308B8F4C}" type="presOf" srcId="{5A1BA91F-3A65-4F74-B8EB-86292D742B48}" destId="{919C332F-D590-4D2E-8B6D-C91E6E96FB29}" srcOrd="0" destOrd="0" presId="urn:microsoft.com/office/officeart/2005/8/layout/process4"/>
    <dgm:cxn modelId="{AD2362C8-89CC-4822-9BE8-B5A24A31DA40}" srcId="{5A1BA91F-3A65-4F74-B8EB-86292D742B48}" destId="{DEB8AC24-57A6-45C6-BC85-169573075D3E}" srcOrd="0" destOrd="0" parTransId="{87E233BA-F5E5-427D-8F44-DAF769E3701C}" sibTransId="{F289CC05-6985-4D45-8225-7245808A4489}"/>
    <dgm:cxn modelId="{3A7FE7CC-8E9E-4F41-80CB-8932F319F1B4}" srcId="{5A1BA91F-3A65-4F74-B8EB-86292D742B48}" destId="{850A4FF6-7C70-413C-A3F8-2439106DA0D5}" srcOrd="4" destOrd="0" parTransId="{028C8DAF-D0C2-4E0F-BB97-70229F11AEF0}" sibTransId="{8D5606B2-442D-44F7-BE08-3923EB6D1DE3}"/>
    <dgm:cxn modelId="{A03479CF-630F-4F4A-8464-4210937B5DE1}" type="presOf" srcId="{850A4FF6-7C70-413C-A3F8-2439106DA0D5}" destId="{BA76588C-C536-4559-A0F8-B5E0F3541659}" srcOrd="0" destOrd="0" presId="urn:microsoft.com/office/officeart/2005/8/layout/process4"/>
    <dgm:cxn modelId="{08CD7ED0-7CE4-4DEB-95B2-B45376EE0F67}" srcId="{5A1BA91F-3A65-4F74-B8EB-86292D742B48}" destId="{BC79FD92-DB75-4CBD-B59C-1EC120500B38}" srcOrd="1" destOrd="0" parTransId="{EA16BD4D-52DC-4063-BC3B-39D797DF430B}" sibTransId="{452FC386-9A5C-4B61-8E09-77001F6D699F}"/>
    <dgm:cxn modelId="{1F261CE1-D709-415B-9592-70053B1A030E}" type="presOf" srcId="{FE6ED77A-7842-4B4D-8A9B-519522AF5561}" destId="{0FD8CD6F-801B-4D2D-821C-A5744352538F}" srcOrd="0" destOrd="0" presId="urn:microsoft.com/office/officeart/2005/8/layout/process4"/>
    <dgm:cxn modelId="{D30BD3E5-8EA1-4A5C-B9B0-E347934F4E42}" srcId="{5A1BA91F-3A65-4F74-B8EB-86292D742B48}" destId="{40897AFB-EE19-4C91-9984-FED0653E336B}" srcOrd="2" destOrd="0" parTransId="{D9F2A1EE-F072-41A3-A26C-9A5B0C783F50}" sibTransId="{5FD178A0-8384-4DCA-8045-F159AB44A96D}"/>
    <dgm:cxn modelId="{D4429810-1AE8-4E86-B26A-1387EA2325F4}" type="presParOf" srcId="{919C332F-D590-4D2E-8B6D-C91E6E96FB29}" destId="{90B795EE-BC82-4F52-B4FC-F664FB28FB5D}" srcOrd="0" destOrd="0" presId="urn:microsoft.com/office/officeart/2005/8/layout/process4"/>
    <dgm:cxn modelId="{2A087C69-7E9F-42FD-80E0-5AFBE95C7232}" type="presParOf" srcId="{90B795EE-BC82-4F52-B4FC-F664FB28FB5D}" destId="{BA76588C-C536-4559-A0F8-B5E0F3541659}" srcOrd="0" destOrd="0" presId="urn:microsoft.com/office/officeart/2005/8/layout/process4"/>
    <dgm:cxn modelId="{8AC8CA5D-23FE-4E90-82A7-76C07AF50606}" type="presParOf" srcId="{919C332F-D590-4D2E-8B6D-C91E6E96FB29}" destId="{3B80CF59-721C-4403-B43B-81C5715F0D67}" srcOrd="1" destOrd="0" presId="urn:microsoft.com/office/officeart/2005/8/layout/process4"/>
    <dgm:cxn modelId="{354D4CC6-29E0-45F6-8607-C1C5CD5098EB}" type="presParOf" srcId="{919C332F-D590-4D2E-8B6D-C91E6E96FB29}" destId="{783C5BAC-E326-495D-A218-B12FF7B192AA}" srcOrd="2" destOrd="0" presId="urn:microsoft.com/office/officeart/2005/8/layout/process4"/>
    <dgm:cxn modelId="{8779F43C-4564-4CF4-9E5B-729C611E853A}" type="presParOf" srcId="{783C5BAC-E326-495D-A218-B12FF7B192AA}" destId="{0FD8CD6F-801B-4D2D-821C-A5744352538F}" srcOrd="0" destOrd="0" presId="urn:microsoft.com/office/officeart/2005/8/layout/process4"/>
    <dgm:cxn modelId="{00ED7CA0-E5B6-4EC2-A854-9B1D713F8EAD}" type="presParOf" srcId="{919C332F-D590-4D2E-8B6D-C91E6E96FB29}" destId="{622880EF-0734-4128-BADD-BD7B57B5580C}" srcOrd="3" destOrd="0" presId="urn:microsoft.com/office/officeart/2005/8/layout/process4"/>
    <dgm:cxn modelId="{E03EFBAE-B717-4AF9-80EC-1F6C8F2576DC}" type="presParOf" srcId="{919C332F-D590-4D2E-8B6D-C91E6E96FB29}" destId="{96796AF5-0230-469A-91F1-5F48573D7147}" srcOrd="4" destOrd="0" presId="urn:microsoft.com/office/officeart/2005/8/layout/process4"/>
    <dgm:cxn modelId="{0048E01C-4A2C-40DB-90AB-D124F3508F38}" type="presParOf" srcId="{96796AF5-0230-469A-91F1-5F48573D7147}" destId="{3AF2A08E-8670-47C7-BE7E-68904C95546B}" srcOrd="0" destOrd="0" presId="urn:microsoft.com/office/officeart/2005/8/layout/process4"/>
    <dgm:cxn modelId="{D1B1BBB2-C611-43C2-B0EF-61BC90FA866C}" type="presParOf" srcId="{919C332F-D590-4D2E-8B6D-C91E6E96FB29}" destId="{CD329D8C-1A6E-4836-AB40-3F57F40D3DF3}" srcOrd="5" destOrd="0" presId="urn:microsoft.com/office/officeart/2005/8/layout/process4"/>
    <dgm:cxn modelId="{8DE96C55-4A4F-4BEC-93E8-C6919C539FAF}" type="presParOf" srcId="{919C332F-D590-4D2E-8B6D-C91E6E96FB29}" destId="{5391D709-660E-4E34-B6F6-0322B0D5A981}" srcOrd="6" destOrd="0" presId="urn:microsoft.com/office/officeart/2005/8/layout/process4"/>
    <dgm:cxn modelId="{DB61C94D-32C1-4F97-87D0-79505F6BA5AC}" type="presParOf" srcId="{5391D709-660E-4E34-B6F6-0322B0D5A981}" destId="{2A2417B0-3F30-4AAA-A261-50AD2F56929A}" srcOrd="0" destOrd="0" presId="urn:microsoft.com/office/officeart/2005/8/layout/process4"/>
    <dgm:cxn modelId="{70D6028A-FB32-46F8-9CDE-FEFA933AD7AA}" type="presParOf" srcId="{919C332F-D590-4D2E-8B6D-C91E6E96FB29}" destId="{FFD70A12-5D11-4EB0-9667-A29CA617F530}" srcOrd="7" destOrd="0" presId="urn:microsoft.com/office/officeart/2005/8/layout/process4"/>
    <dgm:cxn modelId="{CA7B2ABD-B23A-4C33-B8C8-32B0EC80D5C8}" type="presParOf" srcId="{919C332F-D590-4D2E-8B6D-C91E6E96FB29}" destId="{8034C0C3-DFD9-4106-ACC8-15F35998E9D0}" srcOrd="8" destOrd="0" presId="urn:microsoft.com/office/officeart/2005/8/layout/process4"/>
    <dgm:cxn modelId="{06D2D3EE-DD61-435C-9F81-58A169469B31}" type="presParOf" srcId="{8034C0C3-DFD9-4106-ACC8-15F35998E9D0}" destId="{8F913B4A-FF2E-41F8-A9F8-2A368C4DED4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062A42-3271-4841-AC26-DF807CD3D76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2" csCatId="colorful" phldr="1"/>
      <dgm:spPr/>
      <dgm:t>
        <a:bodyPr/>
        <a:lstStyle/>
        <a:p>
          <a:endParaRPr lang="en-US"/>
        </a:p>
      </dgm:t>
    </dgm:pt>
    <dgm:pt modelId="{E2BCA96B-D82A-4863-8F1F-505C5C6456A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EduBattle features a map with specifically created levels made on Unity. It is used f</a:t>
          </a:r>
          <a:r>
            <a:rPr lang="en-US" b="1"/>
            <a:t>or building the game and handling game logic, UI, and animations. </a:t>
          </a:r>
          <a:endParaRPr lang="en-US"/>
        </a:p>
      </dgm:t>
    </dgm:pt>
    <dgm:pt modelId="{08928CAB-54AB-45F7-8514-056A31132571}" type="parTrans" cxnId="{96599E49-39E8-42B2-9F4C-AD8039963DA0}">
      <dgm:prSet/>
      <dgm:spPr/>
      <dgm:t>
        <a:bodyPr/>
        <a:lstStyle/>
        <a:p>
          <a:endParaRPr lang="en-US"/>
        </a:p>
      </dgm:t>
    </dgm:pt>
    <dgm:pt modelId="{DB373C39-C40E-42F2-AB92-AF7A6E84198A}" type="sibTrans" cxnId="{96599E49-39E8-42B2-9F4C-AD8039963DA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B935D0B-5DC3-4835-B971-FE9D75AFB5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JSON is used to store and retrieve questions and answers for Physics, Chemistry, and Mathematics. It can randomize and display the questions on the basis of 3 levels-easy, medium and hard.</a:t>
          </a:r>
          <a:endParaRPr lang="en-US"/>
        </a:p>
      </dgm:t>
    </dgm:pt>
    <dgm:pt modelId="{0AA1704D-C397-46E7-B456-97DA5B63490B}" type="parTrans" cxnId="{148CB740-1C73-4C84-B58A-96F7A5CEED16}">
      <dgm:prSet/>
      <dgm:spPr/>
      <dgm:t>
        <a:bodyPr/>
        <a:lstStyle/>
        <a:p>
          <a:endParaRPr lang="en-US"/>
        </a:p>
      </dgm:t>
    </dgm:pt>
    <dgm:pt modelId="{81638045-2B7D-4288-9C06-8CF08F9FFBBE}" type="sibTrans" cxnId="{148CB740-1C73-4C84-B58A-96F7A5CEED1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5377360-C964-4AED-A2B8-412A856800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Programming Tools: Visual Studio Code/Visual Studio: As the IDE for writing and debugging Unity C# scripts. </a:t>
          </a:r>
          <a:endParaRPr lang="en-US"/>
        </a:p>
      </dgm:t>
    </dgm:pt>
    <dgm:pt modelId="{4951C5B9-AEAD-473F-95C9-810BFDDAF00D}" type="parTrans" cxnId="{C6E321A4-C49B-44E8-A007-B95BC73D6BC4}">
      <dgm:prSet/>
      <dgm:spPr/>
      <dgm:t>
        <a:bodyPr/>
        <a:lstStyle/>
        <a:p>
          <a:endParaRPr lang="en-US"/>
        </a:p>
      </dgm:t>
    </dgm:pt>
    <dgm:pt modelId="{4570FDD3-A41C-4D8E-AD3C-A6E06EC96779}" type="sibTrans" cxnId="{C6E321A4-C49B-44E8-A007-B95BC73D6BC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0060F8F-BD6C-4520-8C09-DD334E0214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Version Control: GitHub/Git: To collaborate with your team and manage code changes efficiently.</a:t>
          </a:r>
          <a:endParaRPr lang="en-US"/>
        </a:p>
      </dgm:t>
    </dgm:pt>
    <dgm:pt modelId="{422C2ED8-D633-492F-8422-8552E8CE0AF1}" type="parTrans" cxnId="{5063E572-BAB2-4899-A5DE-9501C3AA0A60}">
      <dgm:prSet/>
      <dgm:spPr/>
      <dgm:t>
        <a:bodyPr/>
        <a:lstStyle/>
        <a:p>
          <a:endParaRPr lang="en-US"/>
        </a:p>
      </dgm:t>
    </dgm:pt>
    <dgm:pt modelId="{0FDB0E78-2842-4487-AE66-73F3D9E6DD03}" type="sibTrans" cxnId="{5063E572-BAB2-4899-A5DE-9501C3AA0A60}">
      <dgm:prSet/>
      <dgm:spPr/>
      <dgm:t>
        <a:bodyPr/>
        <a:lstStyle/>
        <a:p>
          <a:endParaRPr lang="en-US"/>
        </a:p>
      </dgm:t>
    </dgm:pt>
    <dgm:pt modelId="{BDB7BD5E-F6A1-4093-9B41-BA34159E874C}" type="pres">
      <dgm:prSet presAssocID="{8C062A42-3271-4841-AC26-DF807CD3D765}" presName="root" presStyleCnt="0">
        <dgm:presLayoutVars>
          <dgm:dir/>
          <dgm:resizeHandles val="exact"/>
        </dgm:presLayoutVars>
      </dgm:prSet>
      <dgm:spPr/>
    </dgm:pt>
    <dgm:pt modelId="{AF897AB9-3ABD-4C90-A2E4-E128E7136AAE}" type="pres">
      <dgm:prSet presAssocID="{8C062A42-3271-4841-AC26-DF807CD3D765}" presName="container" presStyleCnt="0">
        <dgm:presLayoutVars>
          <dgm:dir/>
          <dgm:resizeHandles val="exact"/>
        </dgm:presLayoutVars>
      </dgm:prSet>
      <dgm:spPr/>
    </dgm:pt>
    <dgm:pt modelId="{AFD14301-040C-4D28-9B34-1737E5B7C1FE}" type="pres">
      <dgm:prSet presAssocID="{E2BCA96B-D82A-4863-8F1F-505C5C6456A1}" presName="compNode" presStyleCnt="0"/>
      <dgm:spPr/>
    </dgm:pt>
    <dgm:pt modelId="{C9E9169D-FC2D-4B34-805E-030E1937A252}" type="pres">
      <dgm:prSet presAssocID="{E2BCA96B-D82A-4863-8F1F-505C5C6456A1}" presName="iconBgRect" presStyleLbl="bgShp" presStyleIdx="0" presStyleCnt="4"/>
      <dgm:spPr/>
    </dgm:pt>
    <dgm:pt modelId="{17D96971-658B-4536-9A8A-846D5CF1E1CD}" type="pres">
      <dgm:prSet presAssocID="{E2BCA96B-D82A-4863-8F1F-505C5C6456A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07F5D23-A46A-4A26-98F3-9E94669BC9A6}" type="pres">
      <dgm:prSet presAssocID="{E2BCA96B-D82A-4863-8F1F-505C5C6456A1}" presName="spaceRect" presStyleCnt="0"/>
      <dgm:spPr/>
    </dgm:pt>
    <dgm:pt modelId="{6E8A6EB2-C7C9-487D-8973-CB7E73204806}" type="pres">
      <dgm:prSet presAssocID="{E2BCA96B-D82A-4863-8F1F-505C5C6456A1}" presName="textRect" presStyleLbl="revTx" presStyleIdx="0" presStyleCnt="4">
        <dgm:presLayoutVars>
          <dgm:chMax val="1"/>
          <dgm:chPref val="1"/>
        </dgm:presLayoutVars>
      </dgm:prSet>
      <dgm:spPr/>
    </dgm:pt>
    <dgm:pt modelId="{DFCEE2AC-5065-493C-A180-6B5F3E493814}" type="pres">
      <dgm:prSet presAssocID="{DB373C39-C40E-42F2-AB92-AF7A6E84198A}" presName="sibTrans" presStyleLbl="sibTrans2D1" presStyleIdx="0" presStyleCnt="0"/>
      <dgm:spPr/>
    </dgm:pt>
    <dgm:pt modelId="{5EA95008-E799-48A8-86B8-D5B8E8DABB53}" type="pres">
      <dgm:prSet presAssocID="{BB935D0B-5DC3-4835-B971-FE9D75AFB565}" presName="compNode" presStyleCnt="0"/>
      <dgm:spPr/>
    </dgm:pt>
    <dgm:pt modelId="{272EAC7A-20FC-49EB-A38D-20C2520CF111}" type="pres">
      <dgm:prSet presAssocID="{BB935D0B-5DC3-4835-B971-FE9D75AFB565}" presName="iconBgRect" presStyleLbl="bgShp" presStyleIdx="1" presStyleCnt="4"/>
      <dgm:spPr/>
    </dgm:pt>
    <dgm:pt modelId="{4F7C32BD-999E-494F-90BD-50E26BD35EF9}" type="pres">
      <dgm:prSet presAssocID="{BB935D0B-5DC3-4835-B971-FE9D75AFB56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7F35B838-B469-4691-B92F-4B01F89C1F47}" type="pres">
      <dgm:prSet presAssocID="{BB935D0B-5DC3-4835-B971-FE9D75AFB565}" presName="spaceRect" presStyleCnt="0"/>
      <dgm:spPr/>
    </dgm:pt>
    <dgm:pt modelId="{4D41D0C0-F88B-4BA7-B91C-13A9948AF965}" type="pres">
      <dgm:prSet presAssocID="{BB935D0B-5DC3-4835-B971-FE9D75AFB565}" presName="textRect" presStyleLbl="revTx" presStyleIdx="1" presStyleCnt="4">
        <dgm:presLayoutVars>
          <dgm:chMax val="1"/>
          <dgm:chPref val="1"/>
        </dgm:presLayoutVars>
      </dgm:prSet>
      <dgm:spPr/>
    </dgm:pt>
    <dgm:pt modelId="{6BFE9F8C-14DC-4040-93F3-2953D0F33979}" type="pres">
      <dgm:prSet presAssocID="{81638045-2B7D-4288-9C06-8CF08F9FFBBE}" presName="sibTrans" presStyleLbl="sibTrans2D1" presStyleIdx="0" presStyleCnt="0"/>
      <dgm:spPr/>
    </dgm:pt>
    <dgm:pt modelId="{51403801-3E38-4EEB-8F17-D1A163954036}" type="pres">
      <dgm:prSet presAssocID="{55377360-C964-4AED-A2B8-412A856800B0}" presName="compNode" presStyleCnt="0"/>
      <dgm:spPr/>
    </dgm:pt>
    <dgm:pt modelId="{F804F5E3-AF71-4972-ACDA-FDE30D4C5C27}" type="pres">
      <dgm:prSet presAssocID="{55377360-C964-4AED-A2B8-412A856800B0}" presName="iconBgRect" presStyleLbl="bgShp" presStyleIdx="2" presStyleCnt="4"/>
      <dgm:spPr/>
    </dgm:pt>
    <dgm:pt modelId="{4FD0C514-E70C-4EF8-87B0-9A88FEFBDB42}" type="pres">
      <dgm:prSet presAssocID="{55377360-C964-4AED-A2B8-412A856800B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86AB2AEC-730E-4549-A95E-26DDC298727C}" type="pres">
      <dgm:prSet presAssocID="{55377360-C964-4AED-A2B8-412A856800B0}" presName="spaceRect" presStyleCnt="0"/>
      <dgm:spPr/>
    </dgm:pt>
    <dgm:pt modelId="{CC884B97-59D8-451B-9194-5561C97C6EF0}" type="pres">
      <dgm:prSet presAssocID="{55377360-C964-4AED-A2B8-412A856800B0}" presName="textRect" presStyleLbl="revTx" presStyleIdx="2" presStyleCnt="4">
        <dgm:presLayoutVars>
          <dgm:chMax val="1"/>
          <dgm:chPref val="1"/>
        </dgm:presLayoutVars>
      </dgm:prSet>
      <dgm:spPr/>
    </dgm:pt>
    <dgm:pt modelId="{5C9982BD-4D86-4F19-A53B-4F763B0F61F4}" type="pres">
      <dgm:prSet presAssocID="{4570FDD3-A41C-4D8E-AD3C-A6E06EC96779}" presName="sibTrans" presStyleLbl="sibTrans2D1" presStyleIdx="0" presStyleCnt="0"/>
      <dgm:spPr/>
    </dgm:pt>
    <dgm:pt modelId="{2435B600-434F-443F-AE00-7121D9722CD2}" type="pres">
      <dgm:prSet presAssocID="{B0060F8F-BD6C-4520-8C09-DD334E0214F3}" presName="compNode" presStyleCnt="0"/>
      <dgm:spPr/>
    </dgm:pt>
    <dgm:pt modelId="{38DD1B71-F5B7-4170-973F-5D5F875005EA}" type="pres">
      <dgm:prSet presAssocID="{B0060F8F-BD6C-4520-8C09-DD334E0214F3}" presName="iconBgRect" presStyleLbl="bgShp" presStyleIdx="3" presStyleCnt="4"/>
      <dgm:spPr/>
    </dgm:pt>
    <dgm:pt modelId="{9A58534D-E31C-404E-94BD-C1068E693307}" type="pres">
      <dgm:prSet presAssocID="{B0060F8F-BD6C-4520-8C09-DD334E0214F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C53B31D5-3CAF-4045-8E2F-EEF52C53D674}" type="pres">
      <dgm:prSet presAssocID="{B0060F8F-BD6C-4520-8C09-DD334E0214F3}" presName="spaceRect" presStyleCnt="0"/>
      <dgm:spPr/>
    </dgm:pt>
    <dgm:pt modelId="{55C57203-B205-48EC-A53D-F968C75E28D2}" type="pres">
      <dgm:prSet presAssocID="{B0060F8F-BD6C-4520-8C09-DD334E0214F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9E70E0E-1600-4F87-B47B-87E1C63044FD}" type="presOf" srcId="{E2BCA96B-D82A-4863-8F1F-505C5C6456A1}" destId="{6E8A6EB2-C7C9-487D-8973-CB7E73204806}" srcOrd="0" destOrd="0" presId="urn:microsoft.com/office/officeart/2018/2/layout/IconCircleList"/>
    <dgm:cxn modelId="{ADECF30E-9F30-4581-83E9-55FA99FA55F3}" type="presOf" srcId="{81638045-2B7D-4288-9C06-8CF08F9FFBBE}" destId="{6BFE9F8C-14DC-4040-93F3-2953D0F33979}" srcOrd="0" destOrd="0" presId="urn:microsoft.com/office/officeart/2018/2/layout/IconCircleList"/>
    <dgm:cxn modelId="{EA0E7639-0CF5-4BAB-831D-6B014ABA8D71}" type="presOf" srcId="{DB373C39-C40E-42F2-AB92-AF7A6E84198A}" destId="{DFCEE2AC-5065-493C-A180-6B5F3E493814}" srcOrd="0" destOrd="0" presId="urn:microsoft.com/office/officeart/2018/2/layout/IconCircleList"/>
    <dgm:cxn modelId="{148CB740-1C73-4C84-B58A-96F7A5CEED16}" srcId="{8C062A42-3271-4841-AC26-DF807CD3D765}" destId="{BB935D0B-5DC3-4835-B971-FE9D75AFB565}" srcOrd="1" destOrd="0" parTransId="{0AA1704D-C397-46E7-B456-97DA5B63490B}" sibTransId="{81638045-2B7D-4288-9C06-8CF08F9FFBBE}"/>
    <dgm:cxn modelId="{066B3E5D-F771-4202-B3C3-618C983211BA}" type="presOf" srcId="{8C062A42-3271-4841-AC26-DF807CD3D765}" destId="{BDB7BD5E-F6A1-4093-9B41-BA34159E874C}" srcOrd="0" destOrd="0" presId="urn:microsoft.com/office/officeart/2018/2/layout/IconCircleList"/>
    <dgm:cxn modelId="{7E6C185F-562D-4D88-834F-1596C6D3FA0B}" type="presOf" srcId="{BB935D0B-5DC3-4835-B971-FE9D75AFB565}" destId="{4D41D0C0-F88B-4BA7-B91C-13A9948AF965}" srcOrd="0" destOrd="0" presId="urn:microsoft.com/office/officeart/2018/2/layout/IconCircleList"/>
    <dgm:cxn modelId="{96599E49-39E8-42B2-9F4C-AD8039963DA0}" srcId="{8C062A42-3271-4841-AC26-DF807CD3D765}" destId="{E2BCA96B-D82A-4863-8F1F-505C5C6456A1}" srcOrd="0" destOrd="0" parTransId="{08928CAB-54AB-45F7-8514-056A31132571}" sibTransId="{DB373C39-C40E-42F2-AB92-AF7A6E84198A}"/>
    <dgm:cxn modelId="{5063E572-BAB2-4899-A5DE-9501C3AA0A60}" srcId="{8C062A42-3271-4841-AC26-DF807CD3D765}" destId="{B0060F8F-BD6C-4520-8C09-DD334E0214F3}" srcOrd="3" destOrd="0" parTransId="{422C2ED8-D633-492F-8422-8552E8CE0AF1}" sibTransId="{0FDB0E78-2842-4487-AE66-73F3D9E6DD03}"/>
    <dgm:cxn modelId="{C6E321A4-C49B-44E8-A007-B95BC73D6BC4}" srcId="{8C062A42-3271-4841-AC26-DF807CD3D765}" destId="{55377360-C964-4AED-A2B8-412A856800B0}" srcOrd="2" destOrd="0" parTransId="{4951C5B9-AEAD-473F-95C9-810BFDDAF00D}" sibTransId="{4570FDD3-A41C-4D8E-AD3C-A6E06EC96779}"/>
    <dgm:cxn modelId="{8FB223A7-DBEA-4E72-AFF6-37C299611A0F}" type="presOf" srcId="{4570FDD3-A41C-4D8E-AD3C-A6E06EC96779}" destId="{5C9982BD-4D86-4F19-A53B-4F763B0F61F4}" srcOrd="0" destOrd="0" presId="urn:microsoft.com/office/officeart/2018/2/layout/IconCircleList"/>
    <dgm:cxn modelId="{826BA3BD-4E60-4D1B-AB45-DCC5F8BF85CC}" type="presOf" srcId="{55377360-C964-4AED-A2B8-412A856800B0}" destId="{CC884B97-59D8-451B-9194-5561C97C6EF0}" srcOrd="0" destOrd="0" presId="urn:microsoft.com/office/officeart/2018/2/layout/IconCircleList"/>
    <dgm:cxn modelId="{D73819CF-13C9-4351-85A9-5CF46697840F}" type="presOf" srcId="{B0060F8F-BD6C-4520-8C09-DD334E0214F3}" destId="{55C57203-B205-48EC-A53D-F968C75E28D2}" srcOrd="0" destOrd="0" presId="urn:microsoft.com/office/officeart/2018/2/layout/IconCircleList"/>
    <dgm:cxn modelId="{5D532CEE-3F51-43CB-B2F2-AE7E3C999D00}" type="presParOf" srcId="{BDB7BD5E-F6A1-4093-9B41-BA34159E874C}" destId="{AF897AB9-3ABD-4C90-A2E4-E128E7136AAE}" srcOrd="0" destOrd="0" presId="urn:microsoft.com/office/officeart/2018/2/layout/IconCircleList"/>
    <dgm:cxn modelId="{1180D064-C4D9-44AB-BED0-02D0FB92AD87}" type="presParOf" srcId="{AF897AB9-3ABD-4C90-A2E4-E128E7136AAE}" destId="{AFD14301-040C-4D28-9B34-1737E5B7C1FE}" srcOrd="0" destOrd="0" presId="urn:microsoft.com/office/officeart/2018/2/layout/IconCircleList"/>
    <dgm:cxn modelId="{9A66C0CE-685D-468C-9484-83EC3B3C4690}" type="presParOf" srcId="{AFD14301-040C-4D28-9B34-1737E5B7C1FE}" destId="{C9E9169D-FC2D-4B34-805E-030E1937A252}" srcOrd="0" destOrd="0" presId="urn:microsoft.com/office/officeart/2018/2/layout/IconCircleList"/>
    <dgm:cxn modelId="{E1095F69-CD9E-45BF-A4D4-0DBF7EEE0D3C}" type="presParOf" srcId="{AFD14301-040C-4D28-9B34-1737E5B7C1FE}" destId="{17D96971-658B-4536-9A8A-846D5CF1E1CD}" srcOrd="1" destOrd="0" presId="urn:microsoft.com/office/officeart/2018/2/layout/IconCircleList"/>
    <dgm:cxn modelId="{B9A18977-6B4A-46DD-ADFD-233F4D675676}" type="presParOf" srcId="{AFD14301-040C-4D28-9B34-1737E5B7C1FE}" destId="{607F5D23-A46A-4A26-98F3-9E94669BC9A6}" srcOrd="2" destOrd="0" presId="urn:microsoft.com/office/officeart/2018/2/layout/IconCircleList"/>
    <dgm:cxn modelId="{2243843D-8F90-4BC4-9703-41F6BBB667CE}" type="presParOf" srcId="{AFD14301-040C-4D28-9B34-1737E5B7C1FE}" destId="{6E8A6EB2-C7C9-487D-8973-CB7E73204806}" srcOrd="3" destOrd="0" presId="urn:microsoft.com/office/officeart/2018/2/layout/IconCircleList"/>
    <dgm:cxn modelId="{D2094F1C-60B2-4960-A47D-3EFDC66CB71C}" type="presParOf" srcId="{AF897AB9-3ABD-4C90-A2E4-E128E7136AAE}" destId="{DFCEE2AC-5065-493C-A180-6B5F3E493814}" srcOrd="1" destOrd="0" presId="urn:microsoft.com/office/officeart/2018/2/layout/IconCircleList"/>
    <dgm:cxn modelId="{582ECC8F-88B5-4C2D-A12F-EFC83A049533}" type="presParOf" srcId="{AF897AB9-3ABD-4C90-A2E4-E128E7136AAE}" destId="{5EA95008-E799-48A8-86B8-D5B8E8DABB53}" srcOrd="2" destOrd="0" presId="urn:microsoft.com/office/officeart/2018/2/layout/IconCircleList"/>
    <dgm:cxn modelId="{86333ECD-0CC2-427B-BBF6-59FBCB8ECF56}" type="presParOf" srcId="{5EA95008-E799-48A8-86B8-D5B8E8DABB53}" destId="{272EAC7A-20FC-49EB-A38D-20C2520CF111}" srcOrd="0" destOrd="0" presId="urn:microsoft.com/office/officeart/2018/2/layout/IconCircleList"/>
    <dgm:cxn modelId="{54B64D90-9163-40E7-B756-AA8BEB866904}" type="presParOf" srcId="{5EA95008-E799-48A8-86B8-D5B8E8DABB53}" destId="{4F7C32BD-999E-494F-90BD-50E26BD35EF9}" srcOrd="1" destOrd="0" presId="urn:microsoft.com/office/officeart/2018/2/layout/IconCircleList"/>
    <dgm:cxn modelId="{7E74C26E-DEAD-45D4-8059-70C5F7C6E4D9}" type="presParOf" srcId="{5EA95008-E799-48A8-86B8-D5B8E8DABB53}" destId="{7F35B838-B469-4691-B92F-4B01F89C1F47}" srcOrd="2" destOrd="0" presId="urn:microsoft.com/office/officeart/2018/2/layout/IconCircleList"/>
    <dgm:cxn modelId="{7FE8A7B5-8CD0-4821-82D1-F217DA1D3E55}" type="presParOf" srcId="{5EA95008-E799-48A8-86B8-D5B8E8DABB53}" destId="{4D41D0C0-F88B-4BA7-B91C-13A9948AF965}" srcOrd="3" destOrd="0" presId="urn:microsoft.com/office/officeart/2018/2/layout/IconCircleList"/>
    <dgm:cxn modelId="{C32885E3-C34E-4228-88A2-F240CCCE97BD}" type="presParOf" srcId="{AF897AB9-3ABD-4C90-A2E4-E128E7136AAE}" destId="{6BFE9F8C-14DC-4040-93F3-2953D0F33979}" srcOrd="3" destOrd="0" presId="urn:microsoft.com/office/officeart/2018/2/layout/IconCircleList"/>
    <dgm:cxn modelId="{9A8F1A50-E1C6-407D-8B32-DDE65208D849}" type="presParOf" srcId="{AF897AB9-3ABD-4C90-A2E4-E128E7136AAE}" destId="{51403801-3E38-4EEB-8F17-D1A163954036}" srcOrd="4" destOrd="0" presId="urn:microsoft.com/office/officeart/2018/2/layout/IconCircleList"/>
    <dgm:cxn modelId="{32F97B3F-02E5-46E1-AFFF-4026D157EAEA}" type="presParOf" srcId="{51403801-3E38-4EEB-8F17-D1A163954036}" destId="{F804F5E3-AF71-4972-ACDA-FDE30D4C5C27}" srcOrd="0" destOrd="0" presId="urn:microsoft.com/office/officeart/2018/2/layout/IconCircleList"/>
    <dgm:cxn modelId="{CA6E0A0F-4FB7-40E5-92EE-7D9AA0930854}" type="presParOf" srcId="{51403801-3E38-4EEB-8F17-D1A163954036}" destId="{4FD0C514-E70C-4EF8-87B0-9A88FEFBDB42}" srcOrd="1" destOrd="0" presId="urn:microsoft.com/office/officeart/2018/2/layout/IconCircleList"/>
    <dgm:cxn modelId="{B9658A1A-6814-4801-A4CD-0F7A266264B1}" type="presParOf" srcId="{51403801-3E38-4EEB-8F17-D1A163954036}" destId="{86AB2AEC-730E-4549-A95E-26DDC298727C}" srcOrd="2" destOrd="0" presId="urn:microsoft.com/office/officeart/2018/2/layout/IconCircleList"/>
    <dgm:cxn modelId="{EF0535C8-4A65-464B-8350-DBCED6782127}" type="presParOf" srcId="{51403801-3E38-4EEB-8F17-D1A163954036}" destId="{CC884B97-59D8-451B-9194-5561C97C6EF0}" srcOrd="3" destOrd="0" presId="urn:microsoft.com/office/officeart/2018/2/layout/IconCircleList"/>
    <dgm:cxn modelId="{DA676C12-A8AB-43AF-A54D-F1A7B5A8F5A4}" type="presParOf" srcId="{AF897AB9-3ABD-4C90-A2E4-E128E7136AAE}" destId="{5C9982BD-4D86-4F19-A53B-4F763B0F61F4}" srcOrd="5" destOrd="0" presId="urn:microsoft.com/office/officeart/2018/2/layout/IconCircleList"/>
    <dgm:cxn modelId="{DD2257CE-A92A-42A7-8393-34FF92C947D4}" type="presParOf" srcId="{AF897AB9-3ABD-4C90-A2E4-E128E7136AAE}" destId="{2435B600-434F-443F-AE00-7121D9722CD2}" srcOrd="6" destOrd="0" presId="urn:microsoft.com/office/officeart/2018/2/layout/IconCircleList"/>
    <dgm:cxn modelId="{FCD77266-0E35-4063-93DF-AE81A1C09370}" type="presParOf" srcId="{2435B600-434F-443F-AE00-7121D9722CD2}" destId="{38DD1B71-F5B7-4170-973F-5D5F875005EA}" srcOrd="0" destOrd="0" presId="urn:microsoft.com/office/officeart/2018/2/layout/IconCircleList"/>
    <dgm:cxn modelId="{EB2FCD14-4D10-487C-8995-DE1CCE127339}" type="presParOf" srcId="{2435B600-434F-443F-AE00-7121D9722CD2}" destId="{9A58534D-E31C-404E-94BD-C1068E693307}" srcOrd="1" destOrd="0" presId="urn:microsoft.com/office/officeart/2018/2/layout/IconCircleList"/>
    <dgm:cxn modelId="{2DAAAC1D-41D0-476D-9BF4-9A616F909B50}" type="presParOf" srcId="{2435B600-434F-443F-AE00-7121D9722CD2}" destId="{C53B31D5-3CAF-4045-8E2F-EEF52C53D674}" srcOrd="2" destOrd="0" presId="urn:microsoft.com/office/officeart/2018/2/layout/IconCircleList"/>
    <dgm:cxn modelId="{8248B03B-1C47-4C85-B63F-C773639A0A07}" type="presParOf" srcId="{2435B600-434F-443F-AE00-7121D9722CD2}" destId="{55C57203-B205-48EC-A53D-F968C75E28D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76588C-C536-4559-A0F8-B5E0F3541659}">
      <dsp:nvSpPr>
        <dsp:cNvPr id="0" name=""/>
        <dsp:cNvSpPr/>
      </dsp:nvSpPr>
      <dsp:spPr>
        <a:xfrm>
          <a:off x="0" y="4753623"/>
          <a:ext cx="6900512" cy="7798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 dirty="0"/>
            <a:t>This interactive game has a leader board that encourages healthy rivalry among users, encouraging them to monitor their progress over time and participate more fully in the learning process.</a:t>
          </a:r>
          <a:endParaRPr lang="en-US" sz="1800" kern="1200" dirty="0"/>
        </a:p>
      </dsp:txBody>
      <dsp:txXfrm>
        <a:off x="0" y="4753623"/>
        <a:ext cx="6900512" cy="779871"/>
      </dsp:txXfrm>
    </dsp:sp>
    <dsp:sp modelId="{0FD8CD6F-801B-4D2D-821C-A5744352538F}">
      <dsp:nvSpPr>
        <dsp:cNvPr id="0" name=""/>
        <dsp:cNvSpPr/>
      </dsp:nvSpPr>
      <dsp:spPr>
        <a:xfrm rot="10800000">
          <a:off x="0" y="3565878"/>
          <a:ext cx="6900512" cy="1199442"/>
        </a:xfrm>
        <a:prstGeom prst="upArrowCallout">
          <a:avLst/>
        </a:prstGeom>
        <a:solidFill>
          <a:schemeClr val="accent2">
            <a:hueOff val="384385"/>
            <a:satOff val="2366"/>
            <a:lumOff val="2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 dirty="0"/>
            <a:t>Learning is made enjoyable and engaging by the game's thrilling final boss encounter, which incorporates questions from all three subjects. </a:t>
          </a:r>
          <a:endParaRPr lang="en-US" sz="1800" kern="1200" dirty="0"/>
        </a:p>
      </dsp:txBody>
      <dsp:txXfrm rot="10800000">
        <a:off x="0" y="3565878"/>
        <a:ext cx="6900512" cy="779361"/>
      </dsp:txXfrm>
    </dsp:sp>
    <dsp:sp modelId="{3AF2A08E-8670-47C7-BE7E-68904C95546B}">
      <dsp:nvSpPr>
        <dsp:cNvPr id="0" name=""/>
        <dsp:cNvSpPr/>
      </dsp:nvSpPr>
      <dsp:spPr>
        <a:xfrm rot="10800000">
          <a:off x="0" y="2378134"/>
          <a:ext cx="6900512" cy="1199442"/>
        </a:xfrm>
        <a:prstGeom prst="upArrowCallout">
          <a:avLst/>
        </a:prstGeom>
        <a:solidFill>
          <a:schemeClr val="accent2">
            <a:hueOff val="768769"/>
            <a:satOff val="4733"/>
            <a:lumOff val="4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 dirty="0"/>
            <a:t>Players must respond to topic-specific questions in order to win battles. The questions are also arranged in terms of levels- easy, medium and hard so that the user can slowly master the subject.</a:t>
          </a:r>
          <a:br>
            <a:rPr lang="en-US" sz="1800" b="1" i="0" kern="1200" baseline="0" dirty="0"/>
          </a:br>
          <a:r>
            <a:rPr lang="en-US" sz="1800" b="1" i="0" kern="1200" baseline="0" dirty="0"/>
            <a:t>Correct answers attack the opponent, while wrong answers lead to counterattacks. </a:t>
          </a:r>
          <a:endParaRPr lang="en-US" sz="1800" kern="1200" dirty="0"/>
        </a:p>
      </dsp:txBody>
      <dsp:txXfrm rot="10800000">
        <a:off x="0" y="2378134"/>
        <a:ext cx="6900512" cy="779361"/>
      </dsp:txXfrm>
    </dsp:sp>
    <dsp:sp modelId="{2A2417B0-3F30-4AAA-A261-50AD2F56929A}">
      <dsp:nvSpPr>
        <dsp:cNvPr id="0" name=""/>
        <dsp:cNvSpPr/>
      </dsp:nvSpPr>
      <dsp:spPr>
        <a:xfrm rot="10800000">
          <a:off x="0" y="1190390"/>
          <a:ext cx="6900512" cy="1199442"/>
        </a:xfrm>
        <a:prstGeom prst="upArrowCallout">
          <a:avLst/>
        </a:prstGeom>
        <a:solidFill>
          <a:schemeClr val="accent2">
            <a:hueOff val="1153154"/>
            <a:satOff val="7099"/>
            <a:lumOff val="6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 dirty="0"/>
            <a:t>Three characters, one for each of the subjects of chemistry, mathematics, and physics are up against the players. </a:t>
          </a:r>
          <a:endParaRPr lang="en-US" sz="1800" kern="1200" dirty="0"/>
        </a:p>
      </dsp:txBody>
      <dsp:txXfrm rot="10800000">
        <a:off x="0" y="1190390"/>
        <a:ext cx="6900512" cy="779361"/>
      </dsp:txXfrm>
    </dsp:sp>
    <dsp:sp modelId="{8F913B4A-FF2E-41F8-A9F8-2A368C4DED48}">
      <dsp:nvSpPr>
        <dsp:cNvPr id="0" name=""/>
        <dsp:cNvSpPr/>
      </dsp:nvSpPr>
      <dsp:spPr>
        <a:xfrm rot="10800000">
          <a:off x="0" y="2646"/>
          <a:ext cx="6900512" cy="1199442"/>
        </a:xfrm>
        <a:prstGeom prst="upArrowCallout">
          <a:avLst/>
        </a:prstGeom>
        <a:solidFill>
          <a:schemeClr val="accent2">
            <a:hueOff val="1537538"/>
            <a:satOff val="9465"/>
            <a:lumOff val="82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/>
            <a:t>The main aspect of </a:t>
          </a:r>
          <a:r>
            <a:rPr lang="en-IN" sz="1800" b="1" kern="1200" dirty="0" err="1"/>
            <a:t>EduBattle</a:t>
          </a:r>
          <a:r>
            <a:rPr lang="en-IN" sz="1800" b="1" kern="1200" dirty="0"/>
            <a:t> is to provide students with a creative and engaging portal by which they can learn.</a:t>
          </a:r>
          <a:endParaRPr lang="en-US" sz="1800" kern="1200" dirty="0"/>
        </a:p>
      </dsp:txBody>
      <dsp:txXfrm rot="10800000">
        <a:off x="0" y="2646"/>
        <a:ext cx="6900512" cy="7793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E9169D-FC2D-4B34-805E-030E1937A252}">
      <dsp:nvSpPr>
        <dsp:cNvPr id="0" name=""/>
        <dsp:cNvSpPr/>
      </dsp:nvSpPr>
      <dsp:spPr>
        <a:xfrm>
          <a:off x="280193" y="72821"/>
          <a:ext cx="1370938" cy="137093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D96971-658B-4536-9A8A-846D5CF1E1CD}">
      <dsp:nvSpPr>
        <dsp:cNvPr id="0" name=""/>
        <dsp:cNvSpPr/>
      </dsp:nvSpPr>
      <dsp:spPr>
        <a:xfrm>
          <a:off x="568090" y="360718"/>
          <a:ext cx="795144" cy="7951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8A6EB2-C7C9-487D-8973-CB7E73204806}">
      <dsp:nvSpPr>
        <dsp:cNvPr id="0" name=""/>
        <dsp:cNvSpPr/>
      </dsp:nvSpPr>
      <dsp:spPr>
        <a:xfrm>
          <a:off x="1944904" y="72821"/>
          <a:ext cx="3231497" cy="1370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/>
            <a:t>EduBattle features a map with specifically created levels made on Unity. It is used f</a:t>
          </a:r>
          <a:r>
            <a:rPr lang="en-US" sz="2200" b="1" kern="1200"/>
            <a:t>or building the game and handling game logic, UI, and animations. </a:t>
          </a:r>
          <a:endParaRPr lang="en-US" sz="2200" kern="1200"/>
        </a:p>
      </dsp:txBody>
      <dsp:txXfrm>
        <a:off x="1944904" y="72821"/>
        <a:ext cx="3231497" cy="1370938"/>
      </dsp:txXfrm>
    </dsp:sp>
    <dsp:sp modelId="{272EAC7A-20FC-49EB-A38D-20C2520CF111}">
      <dsp:nvSpPr>
        <dsp:cNvPr id="0" name=""/>
        <dsp:cNvSpPr/>
      </dsp:nvSpPr>
      <dsp:spPr>
        <a:xfrm>
          <a:off x="5739466" y="72821"/>
          <a:ext cx="1370938" cy="1370938"/>
        </a:xfrm>
        <a:prstGeom prst="ellipse">
          <a:avLst/>
        </a:prstGeom>
        <a:solidFill>
          <a:schemeClr val="accent2">
            <a:hueOff val="512513"/>
            <a:satOff val="3155"/>
            <a:lumOff val="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7C32BD-999E-494F-90BD-50E26BD35EF9}">
      <dsp:nvSpPr>
        <dsp:cNvPr id="0" name=""/>
        <dsp:cNvSpPr/>
      </dsp:nvSpPr>
      <dsp:spPr>
        <a:xfrm>
          <a:off x="6027363" y="360718"/>
          <a:ext cx="795144" cy="7951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41D0C0-F88B-4BA7-B91C-13A9948AF965}">
      <dsp:nvSpPr>
        <dsp:cNvPr id="0" name=""/>
        <dsp:cNvSpPr/>
      </dsp:nvSpPr>
      <dsp:spPr>
        <a:xfrm>
          <a:off x="7404177" y="72821"/>
          <a:ext cx="3231497" cy="1370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JSON is used to store and retrieve questions and answers for Physics, Chemistry, and Mathematics. It can randomize and display the questions on the basis of 3 levels-easy, medium and hard.</a:t>
          </a:r>
          <a:endParaRPr lang="en-US" sz="2200" kern="1200"/>
        </a:p>
      </dsp:txBody>
      <dsp:txXfrm>
        <a:off x="7404177" y="72821"/>
        <a:ext cx="3231497" cy="1370938"/>
      </dsp:txXfrm>
    </dsp:sp>
    <dsp:sp modelId="{F804F5E3-AF71-4972-ACDA-FDE30D4C5C27}">
      <dsp:nvSpPr>
        <dsp:cNvPr id="0" name=""/>
        <dsp:cNvSpPr/>
      </dsp:nvSpPr>
      <dsp:spPr>
        <a:xfrm>
          <a:off x="280193" y="2035179"/>
          <a:ext cx="1370938" cy="1370938"/>
        </a:xfrm>
        <a:prstGeom prst="ellipse">
          <a:avLst/>
        </a:prstGeom>
        <a:solidFill>
          <a:schemeClr val="accent2">
            <a:hueOff val="1025026"/>
            <a:satOff val="6310"/>
            <a:lumOff val="549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D0C514-E70C-4EF8-87B0-9A88FEFBDB42}">
      <dsp:nvSpPr>
        <dsp:cNvPr id="0" name=""/>
        <dsp:cNvSpPr/>
      </dsp:nvSpPr>
      <dsp:spPr>
        <a:xfrm>
          <a:off x="568090" y="2323076"/>
          <a:ext cx="795144" cy="7951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84B97-59D8-451B-9194-5561C97C6EF0}">
      <dsp:nvSpPr>
        <dsp:cNvPr id="0" name=""/>
        <dsp:cNvSpPr/>
      </dsp:nvSpPr>
      <dsp:spPr>
        <a:xfrm>
          <a:off x="1944904" y="2035179"/>
          <a:ext cx="3231497" cy="1370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Programming Tools: Visual Studio Code/Visual Studio: As the IDE for writing and debugging Unity C# scripts. </a:t>
          </a:r>
          <a:endParaRPr lang="en-US" sz="2200" kern="1200"/>
        </a:p>
      </dsp:txBody>
      <dsp:txXfrm>
        <a:off x="1944904" y="2035179"/>
        <a:ext cx="3231497" cy="1370938"/>
      </dsp:txXfrm>
    </dsp:sp>
    <dsp:sp modelId="{38DD1B71-F5B7-4170-973F-5D5F875005EA}">
      <dsp:nvSpPr>
        <dsp:cNvPr id="0" name=""/>
        <dsp:cNvSpPr/>
      </dsp:nvSpPr>
      <dsp:spPr>
        <a:xfrm>
          <a:off x="5739466" y="2035179"/>
          <a:ext cx="1370938" cy="1370938"/>
        </a:xfrm>
        <a:prstGeom prst="ellipse">
          <a:avLst/>
        </a:prstGeom>
        <a:solidFill>
          <a:schemeClr val="accent2">
            <a:hueOff val="1537538"/>
            <a:satOff val="9465"/>
            <a:lumOff val="823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58534D-E31C-404E-94BD-C1068E693307}">
      <dsp:nvSpPr>
        <dsp:cNvPr id="0" name=""/>
        <dsp:cNvSpPr/>
      </dsp:nvSpPr>
      <dsp:spPr>
        <a:xfrm>
          <a:off x="6027363" y="2323076"/>
          <a:ext cx="795144" cy="7951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C57203-B205-48EC-A53D-F968C75E28D2}">
      <dsp:nvSpPr>
        <dsp:cNvPr id="0" name=""/>
        <dsp:cNvSpPr/>
      </dsp:nvSpPr>
      <dsp:spPr>
        <a:xfrm>
          <a:off x="7404177" y="2035179"/>
          <a:ext cx="3231497" cy="1370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Version Control: GitHub/Git: To collaborate with your team and manage code changes efficiently.</a:t>
          </a:r>
          <a:endParaRPr lang="en-US" sz="2200" kern="1200"/>
        </a:p>
      </dsp:txBody>
      <dsp:txXfrm>
        <a:off x="7404177" y="2035179"/>
        <a:ext cx="3231497" cy="1370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6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72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71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42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04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55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54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691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1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40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84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7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2D45EE4-C4F0-4F72-B1C6-39F596D13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C459BAD-4279-4A9D-B0C5-662C5F5ED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3203463" y="-2060461"/>
            <a:ext cx="5649003" cy="10651671"/>
          </a:xfrm>
          <a:custGeom>
            <a:avLst/>
            <a:gdLst>
              <a:gd name="connsiteX0" fmla="*/ 0 w 5649003"/>
              <a:gd name="connsiteY0" fmla="*/ 5325836 h 10651671"/>
              <a:gd name="connsiteX1" fmla="*/ 2824502 w 5649003"/>
              <a:gd name="connsiteY1" fmla="*/ 0 h 10651671"/>
              <a:gd name="connsiteX2" fmla="*/ 5649004 w 5649003"/>
              <a:gd name="connsiteY2" fmla="*/ 5325836 h 10651671"/>
              <a:gd name="connsiteX3" fmla="*/ 2824502 w 5649003"/>
              <a:gd name="connsiteY3" fmla="*/ 10651672 h 10651671"/>
              <a:gd name="connsiteX4" fmla="*/ 0 w 5649003"/>
              <a:gd name="connsiteY4" fmla="*/ 5325836 h 1065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9003" h="10651671" fill="none" extrusionOk="0">
                <a:moveTo>
                  <a:pt x="0" y="5325836"/>
                </a:moveTo>
                <a:cubicBezTo>
                  <a:pt x="186946" y="2320485"/>
                  <a:pt x="1438121" y="-52385"/>
                  <a:pt x="2824502" y="0"/>
                </a:cubicBezTo>
                <a:cubicBezTo>
                  <a:pt x="4703838" y="-43168"/>
                  <a:pt x="5583840" y="2369660"/>
                  <a:pt x="5649004" y="5325836"/>
                </a:cubicBezTo>
                <a:cubicBezTo>
                  <a:pt x="5518761" y="8289338"/>
                  <a:pt x="4285196" y="10894014"/>
                  <a:pt x="2824502" y="10651672"/>
                </a:cubicBezTo>
                <a:cubicBezTo>
                  <a:pt x="1536945" y="11016699"/>
                  <a:pt x="142947" y="8418643"/>
                  <a:pt x="0" y="5325836"/>
                </a:cubicBezTo>
                <a:close/>
              </a:path>
              <a:path w="5649003" h="10651671" stroke="0" extrusionOk="0">
                <a:moveTo>
                  <a:pt x="0" y="5325836"/>
                </a:moveTo>
                <a:cubicBezTo>
                  <a:pt x="-54350" y="2332108"/>
                  <a:pt x="1351726" y="167869"/>
                  <a:pt x="2824502" y="0"/>
                </a:cubicBezTo>
                <a:cubicBezTo>
                  <a:pt x="4182679" y="-143942"/>
                  <a:pt x="5672665" y="2549517"/>
                  <a:pt x="5649004" y="5325836"/>
                </a:cubicBezTo>
                <a:cubicBezTo>
                  <a:pt x="5518596" y="8280244"/>
                  <a:pt x="4081190" y="10622204"/>
                  <a:pt x="2824502" y="10651672"/>
                </a:cubicBezTo>
                <a:cubicBezTo>
                  <a:pt x="1216708" y="10537144"/>
                  <a:pt x="-100850" y="8264979"/>
                  <a:pt x="0" y="5325836"/>
                </a:cubicBezTo>
                <a:close/>
              </a:path>
            </a:pathLst>
          </a:custGeom>
          <a:solidFill>
            <a:srgbClr val="77AA94"/>
          </a:solidFill>
          <a:ln w="57150">
            <a:solidFill>
              <a:srgbClr val="77AA94"/>
            </a:solidFill>
            <a:extLst>
              <a:ext uri="{C807C97D-BFC1-408E-A445-0C87EB9F89A2}">
                <ask:lineSketchStyleProps xmlns:ask="http://schemas.microsoft.com/office/drawing/2018/sketchyshapes" sd="63743190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9301B2-2592-CD35-594B-0D94C7910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6544" y="1911096"/>
            <a:ext cx="8055864" cy="2076651"/>
          </a:xfrm>
        </p:spPr>
        <p:txBody>
          <a:bodyPr anchor="b">
            <a:normAutofit/>
          </a:bodyPr>
          <a:lstStyle/>
          <a:p>
            <a:pPr algn="ctr"/>
            <a:r>
              <a:rPr lang="en-IN" sz="8000">
                <a:solidFill>
                  <a:srgbClr val="FFFFFF"/>
                </a:solidFill>
              </a:rPr>
              <a:t>EduBattle- The JEE Quest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4B0B8-B672-2036-6574-B762903EA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7832" y="4353507"/>
            <a:ext cx="5733288" cy="932688"/>
          </a:xfrm>
        </p:spPr>
        <p:txBody>
          <a:bodyPr>
            <a:normAutofit/>
          </a:bodyPr>
          <a:lstStyle/>
          <a:p>
            <a:pPr algn="ctr"/>
            <a:r>
              <a:rPr lang="en-IN" sz="3200">
                <a:solidFill>
                  <a:srgbClr val="FFFFFF"/>
                </a:solidFill>
              </a:rPr>
              <a:t>By- Circuit Clan </a:t>
            </a:r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id="{0953BC39-9D68-40BE-BF3C-5C4EB782A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6494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77AA94"/>
          </a:solidFill>
          <a:ln w="38100" cap="rnd">
            <a:solidFill>
              <a:srgbClr val="77AA9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68B250-9A1C-9BA0-9A65-6BA466F81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6600" dirty="0"/>
              <a:t>OUR AIM: 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0CCF037-C859-A387-D905-726E78C52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2400" b="1"/>
              <a:t>Preparing for JEE Mains is often stressful and monotonous, primarily because traditional learning methods rely heavily on rote memorization and lack engagement.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2400" b="1"/>
              <a:t>When presented with a lot of study information, many students find it difficult to stay motivated and retain it.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b="1"/>
              <a:t>Gamified learning increases motivation by 48% compared to traditional methods, and </a:t>
            </a:r>
            <a:r>
              <a:rPr lang="en-US" altLang="en-US" sz="2400" b="1"/>
              <a:t>can increase learning retention by as much as 40%.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kumimoji="0" lang="en-US" altLang="en-US" sz="2400" b="1" i="0" u="none" strike="noStrike" cap="none" normalizeH="0" baseline="0" err="1">
                <a:ln>
                  <a:noFill/>
                </a:ln>
                <a:effectLst/>
              </a:rPr>
              <a:t>EduBattle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effectLst/>
              </a:rPr>
              <a:t> is a educational </a:t>
            </a:r>
            <a:r>
              <a:rPr lang="en-US" altLang="en-US" sz="2400" b="1"/>
              <a:t>game which </a:t>
            </a:r>
            <a:r>
              <a:rPr lang="en-US" sz="2400" b="1"/>
              <a:t>p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effectLst/>
              </a:rPr>
              <a:t>rovides a fun and interactive way to learn.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2400" b="1"/>
              <a:t>It r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effectLst/>
              </a:rPr>
              <a:t>educes exam-related stress by making learning engaging.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effectLst/>
              </a:rPr>
              <a:t>Promotes healthy competition through leaderboards and rewards.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effectLst/>
              </a:rPr>
              <a:t>Combines education with entertainment to maintain interest over time.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effectLst/>
              </a:rPr>
              <a:t>Enhances critical thinking and problem-solving through strategic gameplay.</a:t>
            </a:r>
          </a:p>
        </p:txBody>
      </p:sp>
    </p:spTree>
    <p:extLst>
      <p:ext uri="{BB962C8B-B14F-4D97-AF65-F5344CB8AC3E}">
        <p14:creationId xmlns:p14="http://schemas.microsoft.com/office/powerpoint/2010/main" val="328787322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DAA0EF-336D-4CDC-A9A2-8460363E2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D079A19-B31E-4129-A464-7547FF05A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90556" cy="6858000"/>
          </a:xfrm>
          <a:custGeom>
            <a:avLst/>
            <a:gdLst>
              <a:gd name="connsiteX0" fmla="*/ 0 w 4090556"/>
              <a:gd name="connsiteY0" fmla="*/ 0 h 6858000"/>
              <a:gd name="connsiteX1" fmla="*/ 4077555 w 4090556"/>
              <a:gd name="connsiteY1" fmla="*/ 0 h 6858000"/>
              <a:gd name="connsiteX2" fmla="*/ 4077574 w 4090556"/>
              <a:gd name="connsiteY2" fmla="*/ 720 h 6858000"/>
              <a:gd name="connsiteX3" fmla="*/ 4075790 w 4090556"/>
              <a:gd name="connsiteY3" fmla="*/ 575485 h 6858000"/>
              <a:gd name="connsiteX4" fmla="*/ 4076555 w 4090556"/>
              <a:gd name="connsiteY4" fmla="*/ 932245 h 6858000"/>
              <a:gd name="connsiteX5" fmla="*/ 4076555 w 4090556"/>
              <a:gd name="connsiteY5" fmla="*/ 1286711 h 6858000"/>
              <a:gd name="connsiteX6" fmla="*/ 4082288 w 4090556"/>
              <a:gd name="connsiteY6" fmla="*/ 1595180 h 6858000"/>
              <a:gd name="connsiteX7" fmla="*/ 4078211 w 4090556"/>
              <a:gd name="connsiteY7" fmla="*/ 2133123 h 6858000"/>
              <a:gd name="connsiteX8" fmla="*/ 4071968 w 4090556"/>
              <a:gd name="connsiteY8" fmla="*/ 2946025 h 6858000"/>
              <a:gd name="connsiteX9" fmla="*/ 4068401 w 4090556"/>
              <a:gd name="connsiteY9" fmla="*/ 3502061 h 6858000"/>
              <a:gd name="connsiteX10" fmla="*/ 4087513 w 4090556"/>
              <a:gd name="connsiteY10" fmla="*/ 4076061 h 6858000"/>
              <a:gd name="connsiteX11" fmla="*/ 4076938 w 4090556"/>
              <a:gd name="connsiteY11" fmla="*/ 4442632 h 6858000"/>
              <a:gd name="connsiteX12" fmla="*/ 4071459 w 4090556"/>
              <a:gd name="connsiteY12" fmla="*/ 4827550 h 6858000"/>
              <a:gd name="connsiteX13" fmla="*/ 4071459 w 4090556"/>
              <a:gd name="connsiteY13" fmla="*/ 5019945 h 6858000"/>
              <a:gd name="connsiteX14" fmla="*/ 4084200 w 4090556"/>
              <a:gd name="connsiteY14" fmla="*/ 5490104 h 6858000"/>
              <a:gd name="connsiteX15" fmla="*/ 4077446 w 4090556"/>
              <a:gd name="connsiteY15" fmla="*/ 5844569 h 6858000"/>
              <a:gd name="connsiteX16" fmla="*/ 4082544 w 4090556"/>
              <a:gd name="connsiteY16" fmla="*/ 6260195 h 6858000"/>
              <a:gd name="connsiteX17" fmla="*/ 4086110 w 4090556"/>
              <a:gd name="connsiteY17" fmla="*/ 6706145 h 6858000"/>
              <a:gd name="connsiteX18" fmla="*/ 4086135 w 4090556"/>
              <a:gd name="connsiteY18" fmla="*/ 6794562 h 6858000"/>
              <a:gd name="connsiteX19" fmla="*/ 4080334 w 4090556"/>
              <a:gd name="connsiteY19" fmla="*/ 6858000 h 6858000"/>
              <a:gd name="connsiteX20" fmla="*/ 0 w 4090556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90556" h="6858000">
                <a:moveTo>
                  <a:pt x="0" y="0"/>
                </a:moveTo>
                <a:lnTo>
                  <a:pt x="4077555" y="0"/>
                </a:lnTo>
                <a:lnTo>
                  <a:pt x="4077574" y="720"/>
                </a:lnTo>
                <a:cubicBezTo>
                  <a:pt x="4079358" y="192351"/>
                  <a:pt x="4064960" y="384364"/>
                  <a:pt x="4075790" y="575485"/>
                </a:cubicBezTo>
                <a:cubicBezTo>
                  <a:pt x="4082544" y="694108"/>
                  <a:pt x="4081269" y="814132"/>
                  <a:pt x="4076555" y="932245"/>
                </a:cubicBezTo>
                <a:cubicBezTo>
                  <a:pt x="4071840" y="1050357"/>
                  <a:pt x="4065470" y="1168597"/>
                  <a:pt x="4076555" y="1286711"/>
                </a:cubicBezTo>
                <a:cubicBezTo>
                  <a:pt x="4084710" y="1389317"/>
                  <a:pt x="4086621" y="1492332"/>
                  <a:pt x="4082288" y="1595180"/>
                </a:cubicBezTo>
                <a:cubicBezTo>
                  <a:pt x="4077319" y="1774452"/>
                  <a:pt x="4067637" y="1953851"/>
                  <a:pt x="4078211" y="2133123"/>
                </a:cubicBezTo>
                <a:cubicBezTo>
                  <a:pt x="4094393" y="2404260"/>
                  <a:pt x="4084710" y="2675143"/>
                  <a:pt x="4071968" y="2946025"/>
                </a:cubicBezTo>
                <a:cubicBezTo>
                  <a:pt x="4063049" y="3131413"/>
                  <a:pt x="4055659" y="3316673"/>
                  <a:pt x="4068401" y="3502061"/>
                </a:cubicBezTo>
                <a:cubicBezTo>
                  <a:pt x="4081396" y="3693182"/>
                  <a:pt x="4097323" y="3884176"/>
                  <a:pt x="4087513" y="4076061"/>
                </a:cubicBezTo>
                <a:cubicBezTo>
                  <a:pt x="4081142" y="4198251"/>
                  <a:pt x="4069037" y="4320315"/>
                  <a:pt x="4076938" y="4442632"/>
                </a:cubicBezTo>
                <a:cubicBezTo>
                  <a:pt x="4083270" y="4570925"/>
                  <a:pt x="4081435" y="4699486"/>
                  <a:pt x="4071459" y="4827550"/>
                </a:cubicBezTo>
                <a:cubicBezTo>
                  <a:pt x="4065725" y="4891550"/>
                  <a:pt x="4065725" y="4955945"/>
                  <a:pt x="4071459" y="5019945"/>
                </a:cubicBezTo>
                <a:cubicBezTo>
                  <a:pt x="4087742" y="5176105"/>
                  <a:pt x="4091997" y="5333296"/>
                  <a:pt x="4084200" y="5490104"/>
                </a:cubicBezTo>
                <a:cubicBezTo>
                  <a:pt x="4079740" y="5608217"/>
                  <a:pt x="4071968" y="5726202"/>
                  <a:pt x="4077446" y="5844569"/>
                </a:cubicBezTo>
                <a:cubicBezTo>
                  <a:pt x="4083944" y="5983069"/>
                  <a:pt x="4088914" y="6121696"/>
                  <a:pt x="4082544" y="6260195"/>
                </a:cubicBezTo>
                <a:cubicBezTo>
                  <a:pt x="4075841" y="6408803"/>
                  <a:pt x="4077026" y="6557662"/>
                  <a:pt x="4086110" y="6706145"/>
                </a:cubicBezTo>
                <a:cubicBezTo>
                  <a:pt x="4087467" y="6735616"/>
                  <a:pt x="4087474" y="6765120"/>
                  <a:pt x="4086135" y="6794562"/>
                </a:cubicBezTo>
                <a:lnTo>
                  <a:pt x="408033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77AA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B6481A-6375-3AD9-D9AD-3289BA7BD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640823"/>
            <a:ext cx="3103194" cy="5583148"/>
          </a:xfrm>
        </p:spPr>
        <p:txBody>
          <a:bodyPr anchor="ctr">
            <a:normAutofit/>
          </a:bodyPr>
          <a:lstStyle/>
          <a:p>
            <a:pPr algn="ctr"/>
            <a:r>
              <a:rPr lang="en-IN" sz="6600" dirty="0"/>
              <a:t>What Is </a:t>
            </a:r>
            <a:r>
              <a:rPr lang="en-IN" sz="6600" dirty="0" err="1"/>
              <a:t>edubattle</a:t>
            </a:r>
            <a:r>
              <a:rPr lang="en-IN" sz="6600" dirty="0"/>
              <a:t>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8B3592-4671-5028-5C6D-365DF70856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059756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102972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6B2C6-A989-F8AA-C453-FFADA2DA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r>
              <a:rPr lang="en-IN" sz="7200"/>
              <a:t>How does edubattle work?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77AA94"/>
          </a:solidFill>
          <a:ln w="34925">
            <a:solidFill>
              <a:srgbClr val="77AA9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9BC6A1A-2AF6-6264-AEC3-BAF2CE4756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9245150"/>
              </p:ext>
            </p:extLst>
          </p:nvPr>
        </p:nvGraphicFramePr>
        <p:xfrm>
          <a:off x="632647" y="2805098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016209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09C90-FA2C-0168-4EB1-21CA8B990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Pictures of the battle</a:t>
            </a:r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FA11C3BB-C25B-19B4-C645-49EF604FC0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431" y="1928813"/>
            <a:ext cx="8959138" cy="4252912"/>
          </a:xfrm>
        </p:spPr>
      </p:pic>
    </p:spTree>
    <p:extLst>
      <p:ext uri="{BB962C8B-B14F-4D97-AF65-F5344CB8AC3E}">
        <p14:creationId xmlns:p14="http://schemas.microsoft.com/office/powerpoint/2010/main" val="11655682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RightStep">
      <a:dk1>
        <a:srgbClr val="000000"/>
      </a:dk1>
      <a:lt1>
        <a:srgbClr val="FFFFFF"/>
      </a:lt1>
      <a:dk2>
        <a:srgbClr val="412432"/>
      </a:dk2>
      <a:lt2>
        <a:srgbClr val="E8E2E5"/>
      </a:lt2>
      <a:accent1>
        <a:srgbClr val="77AA94"/>
      </a:accent1>
      <a:accent2>
        <a:srgbClr val="69ACAA"/>
      </a:accent2>
      <a:accent3>
        <a:srgbClr val="7BA7C4"/>
      </a:accent3>
      <a:accent4>
        <a:srgbClr val="7785C2"/>
      </a:accent4>
      <a:accent5>
        <a:srgbClr val="9D8FCD"/>
      </a:accent5>
      <a:accent6>
        <a:srgbClr val="A777C2"/>
      </a:accent6>
      <a:hlink>
        <a:srgbClr val="AE6988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394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The Hand Bold</vt:lpstr>
      <vt:lpstr>The Serif Hand Black</vt:lpstr>
      <vt:lpstr>Wingdings</vt:lpstr>
      <vt:lpstr>SketchyVTI</vt:lpstr>
      <vt:lpstr>EduBattle- The JEE Quest</vt:lpstr>
      <vt:lpstr>OUR AIM: </vt:lpstr>
      <vt:lpstr>What Is edubattle?</vt:lpstr>
      <vt:lpstr>How does edubattle work?</vt:lpstr>
      <vt:lpstr>Pictures of the battle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MOURYA SREE TALLURI (RA2411033010076)</dc:creator>
  <cp:lastModifiedBy>MOURYA SREE TALLURI (RA2411033010076)</cp:lastModifiedBy>
  <cp:revision>2</cp:revision>
  <dcterms:created xsi:type="dcterms:W3CDTF">2025-01-29T12:43:23Z</dcterms:created>
  <dcterms:modified xsi:type="dcterms:W3CDTF">2025-01-30T01:12:07Z</dcterms:modified>
</cp:coreProperties>
</file>