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3842" autoAdjust="0"/>
  </p:normalViewPr>
  <p:slideViewPr>
    <p:cSldViewPr snapToGrid="0">
      <p:cViewPr varScale="1">
        <p:scale>
          <a:sx n="126" d="100"/>
          <a:sy n="126" d="100"/>
        </p:scale>
        <p:origin x="1080" y="108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CH" sz="1400" b="0" i="0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20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E.g.,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311F27-2821-44A0-A1FF-E5251D02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845633"/>
            <a:ext cx="5472000" cy="182752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17816" y="706388"/>
            <a:ext cx="288000" cy="2088000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91463" y="1360166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at Swiss Mobiliar 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/>
              <a:t>(M+C)² Blog: </a:t>
            </a:r>
            <a:r>
              <a:rPr lang="de-CH" dirty="0">
                <a:hlinkClick r:id="rId3"/>
              </a:rPr>
              <a:t>lorentzen.ch</a:t>
            </a:r>
            <a:endParaRPr lang="de-CH" dirty="0"/>
          </a:p>
          <a:p>
            <a:r>
              <a:rPr lang="de-CH" dirty="0">
                <a:hlinkClick r:id="rId4"/>
              </a:rPr>
              <a:t>github.com/mayer79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/>
              <a:t>.</a:t>
            </a:r>
            <a:endParaRPr lang="de-CH" sz="1600" dirty="0"/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function of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517456" cy="2521200"/>
              </a:xfrm>
              <a:prstGeom prst="rect">
                <a:avLst/>
              </a:prstGeom>
              <a:blipFill>
                <a:blip r:embed="rId3"/>
                <a:stretch>
                  <a:fillRect r="-10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829300" y="1685819"/>
            <a:ext cx="671812" cy="2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2398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Consolas</vt:lpstr>
      <vt:lpstr>Courier New</vt:lpstr>
      <vt:lpstr>Roboto Condensed</vt:lpstr>
      <vt:lpstr>Oswald</vt:lpstr>
      <vt:lpstr>Cambria Math</vt:lpstr>
      <vt:lpstr>Arial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Mayer Michael</cp:lastModifiedBy>
  <cp:revision>328</cp:revision>
  <dcterms:modified xsi:type="dcterms:W3CDTF">2022-04-23T12:24:41Z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