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/>
              <a:t>.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Are these results overly pessimistic?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(~negative 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Arial</vt:lpstr>
      <vt:lpstr>Roboto Condensed</vt:lpstr>
      <vt:lpstr>Oswald</vt:lpstr>
      <vt:lpstr>Courier New</vt:lpstr>
      <vt:lpstr>Cambria Math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296</cp:revision>
  <dcterms:modified xsi:type="dcterms:W3CDTF">2021-10-03T18:24:26Z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