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88" d="100"/>
          <a:sy n="188" d="100"/>
        </p:scale>
        <p:origin x="888" y="156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20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311F27-2821-44A0-A1FF-E5251D02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845633"/>
            <a:ext cx="5472000" cy="182752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17816" y="706388"/>
            <a:ext cx="288000" cy="2088000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91463" y="1360166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</a:t>
            </a:r>
            <a:r>
              <a:rPr lang="de-CH"/>
              <a:t>at Swiss Mobiliar </a:t>
            </a:r>
            <a:r>
              <a:rPr lang="de-CH" dirty="0"/>
              <a:t>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>
                <a:hlinkClick r:id="rId3"/>
              </a:rPr>
              <a:t>On-topic </a:t>
            </a:r>
            <a:r>
              <a:rPr lang="de-CH" dirty="0" err="1">
                <a:hlinkClick r:id="rId3"/>
              </a:rPr>
              <a:t>blog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Christian </a:t>
            </a:r>
            <a:r>
              <a:rPr lang="de-CH" dirty="0" err="1"/>
              <a:t>Lorentzen</a:t>
            </a:r>
            <a:endParaRPr lang="de-CH" dirty="0"/>
          </a:p>
          <a:p>
            <a:r>
              <a:rPr lang="de-CH" dirty="0"/>
              <a:t>More </a:t>
            </a:r>
            <a:r>
              <a:rPr lang="de-CH" dirty="0" err="1"/>
              <a:t>stuff</a:t>
            </a:r>
            <a:r>
              <a:rPr lang="de-CH" dirty="0"/>
              <a:t> on </a:t>
            </a:r>
            <a:r>
              <a:rPr lang="de-CH" dirty="0" err="1">
                <a:hlinkClick r:id="rId4"/>
              </a:rPr>
              <a:t>my</a:t>
            </a:r>
            <a:r>
              <a:rPr lang="de-CH" dirty="0">
                <a:hlinkClick r:id="rId4"/>
              </a:rPr>
              <a:t> </a:t>
            </a:r>
            <a:r>
              <a:rPr lang="de-CH" dirty="0" err="1">
                <a:hlinkClick r:id="rId4"/>
              </a:rPr>
              <a:t>github</a:t>
            </a:r>
            <a:r>
              <a:rPr lang="de-CH" dirty="0">
                <a:hlinkClick r:id="rId4"/>
              </a:rPr>
              <a:t> </a:t>
            </a:r>
            <a:r>
              <a:rPr lang="de-CH" dirty="0" err="1">
                <a:hlinkClick r:id="rId4"/>
              </a:rPr>
              <a:t>page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/>
              <a:t>.</a:t>
            </a:r>
            <a:endParaRPr lang="de-CH" sz="1600" dirty="0"/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2393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Arial</vt:lpstr>
      <vt:lpstr>Cambria Math</vt:lpstr>
      <vt:lpstr>Roboto Condensed</vt:lpstr>
      <vt:lpstr>Oswald</vt:lpstr>
      <vt:lpstr>Consolas</vt:lpstr>
      <vt:lpstr>Courier New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323</cp:revision>
  <dcterms:modified xsi:type="dcterms:W3CDTF">2022-04-12T11:14:21Z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