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95" d="100"/>
          <a:sy n="95" d="100"/>
        </p:scale>
        <p:origin x="822" y="7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Are these results overly pessimistic?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Microsoft Office PowerPoint</Application>
  <PresentationFormat>Bildschirmpräsentation (16:9)</PresentationFormat>
  <Paragraphs>482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Courier New</vt:lpstr>
      <vt:lpstr>Roboto Condensed</vt:lpstr>
      <vt:lpstr>Oswald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302</cp:revision>
  <dcterms:modified xsi:type="dcterms:W3CDTF">2021-10-30T15:41:25Z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