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swald" panose="00000500000000000000" pitchFamily="2" charset="0"/>
      <p:regular r:id="rId69"/>
      <p:bold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6" d="100"/>
          <a:sy n="136" d="100"/>
        </p:scale>
        <p:origin x="144" y="216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Mobiliar</a:t>
            </a:r>
          </a:p>
          <a:p>
            <a:r>
              <a:rPr lang="de-CH" dirty="0"/>
              <a:t>Classic </a:t>
            </a:r>
            <a:r>
              <a:rPr lang="de-CH" dirty="0" err="1"/>
              <a:t>statistics</a:t>
            </a:r>
            <a:r>
              <a:rPr lang="de-CH" dirty="0"/>
              <a:t> </a:t>
            </a:r>
            <a:r>
              <a:rPr lang="de-CH" dirty="0" err="1"/>
              <a:t>background</a:t>
            </a:r>
            <a:endParaRPr lang="de-CH" dirty="0"/>
          </a:p>
          <a:p>
            <a:r>
              <a:rPr lang="de-CH" dirty="0"/>
              <a:t>Strong </a:t>
            </a:r>
            <a:r>
              <a:rPr lang="de-CH" dirty="0" err="1"/>
              <a:t>interest</a:t>
            </a:r>
            <a:r>
              <a:rPr lang="de-CH" dirty="0"/>
              <a:t> in ML</a:t>
            </a:r>
          </a:p>
          <a:p>
            <a:r>
              <a:rPr lang="de-CH" dirty="0"/>
              <a:t>R </a:t>
            </a:r>
            <a:r>
              <a:rPr lang="de-CH" dirty="0" err="1"/>
              <a:t>programmer</a:t>
            </a:r>
            <a:endParaRPr lang="de-CH" dirty="0">
              <a:hlinkClick r:id="rId3"/>
            </a:endParaRPr>
          </a:p>
          <a:p>
            <a:pPr marL="101600" indent="0">
              <a:buNone/>
            </a:pPr>
            <a:endParaRPr lang="de-CH" u="sng" dirty="0">
              <a:hlinkClick r:id="rId3"/>
            </a:endParaRPr>
          </a:p>
          <a:p>
            <a:pPr marL="101600" indent="0">
              <a:buNone/>
            </a:pPr>
            <a:r>
              <a:rPr lang="de-CH" dirty="0"/>
              <a:t>Further </a:t>
            </a:r>
            <a:r>
              <a:rPr lang="de-CH" dirty="0" err="1"/>
              <a:t>stuff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https://github.com/mayer79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2368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1" baseType="lpstr">
      <vt:lpstr>Cambria Math</vt:lpstr>
      <vt:lpstr>Arial</vt:lpstr>
      <vt:lpstr>Courier New</vt:lpstr>
      <vt:lpstr>Roboto Condensed</vt:lpstr>
      <vt:lpstr>Oswald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309</cp:revision>
  <dcterms:modified xsi:type="dcterms:W3CDTF">2021-11-05T12:16:01Z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