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0000500000000000000" pitchFamily="2" charset="0"/>
      <p:regular r:id="rId69"/>
      <p:bold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84" d="100"/>
          <a:sy n="84" d="100"/>
        </p:scale>
        <p:origin x="756" y="5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/>
              <a:t>.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Are these results overly pessimistic?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826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Fit simple </a:t>
            </a:r>
            <a:r>
              <a:rPr lang="de-CH" sz="1800" dirty="0" err="1"/>
              <a:t>model</a:t>
            </a:r>
            <a:r>
              <a:rPr lang="de-CH" sz="1800" dirty="0"/>
              <a:t> (</a:t>
            </a:r>
            <a:r>
              <a:rPr lang="de-CH" sz="1800" dirty="0" err="1"/>
              <a:t>often</a:t>
            </a:r>
            <a:r>
              <a:rPr lang="de-CH" sz="1800" dirty="0"/>
              <a:t> a </a:t>
            </a:r>
            <a:r>
              <a:rPr lang="de-CH" sz="1800" dirty="0" err="1"/>
              <a:t>small</a:t>
            </a:r>
            <a:r>
              <a:rPr lang="de-CH" sz="1800" dirty="0"/>
              <a:t> </a:t>
            </a:r>
            <a:r>
              <a:rPr lang="de-CH" sz="1800" dirty="0" err="1"/>
              <a:t>decision</a:t>
            </a:r>
            <a:r>
              <a:rPr lang="de-CH" sz="1800" dirty="0"/>
              <a:t> </a:t>
            </a:r>
            <a:r>
              <a:rPr lang="de-CH" sz="1800" dirty="0" err="1"/>
              <a:t>tree</a:t>
            </a:r>
            <a:r>
              <a:rPr lang="de-CH" sz="1800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Repeat </a:t>
            </a:r>
            <a:r>
              <a:rPr lang="de-CH" sz="1800" dirty="0" err="1"/>
              <a:t>Step</a:t>
            </a:r>
            <a:r>
              <a:rPr lang="de-CH" sz="1800" dirty="0"/>
              <a:t> 1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model</a:t>
            </a:r>
            <a:r>
              <a:rPr lang="de-CH" sz="1800" dirty="0"/>
              <a:t> </a:t>
            </a:r>
            <a:r>
              <a:rPr lang="de-CH" sz="1800" dirty="0" err="1"/>
              <a:t>errors</a:t>
            </a:r>
            <a:r>
              <a:rPr lang="de-CH" sz="1800" dirty="0"/>
              <a:t> (~negative </a:t>
            </a:r>
            <a:r>
              <a:rPr lang="de-CH" sz="1800" dirty="0" err="1"/>
              <a:t>gradients</a:t>
            </a:r>
            <a:r>
              <a:rPr lang="de-CH" sz="1800" dirty="0"/>
              <a:t>) </a:t>
            </a:r>
            <a:r>
              <a:rPr lang="de-CH" sz="1800" dirty="0" err="1"/>
              <a:t>until</a:t>
            </a:r>
            <a:r>
              <a:rPr lang="de-CH" sz="1800" dirty="0"/>
              <a:t>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r>
              <a:rPr lang="de-CH" sz="1800" dirty="0"/>
              <a:t> </a:t>
            </a:r>
            <a:r>
              <a:rPr lang="de-CH" sz="1800" dirty="0" err="1"/>
              <a:t>stops</a:t>
            </a:r>
            <a:r>
              <a:rPr lang="de-CH" sz="1800" dirty="0"/>
              <a:t> </a:t>
            </a:r>
            <a:r>
              <a:rPr lang="de-CH" sz="1800" dirty="0" err="1"/>
              <a:t>improving</a:t>
            </a:r>
            <a:r>
              <a:rPr lang="de-CH" sz="1800" dirty="0"/>
              <a:t>.</a:t>
            </a:r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2373</Words>
  <Application>Microsoft Office PowerPoint</Application>
  <PresentationFormat>Bildschirmpräsentation (16:9)</PresentationFormat>
  <Paragraphs>481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Arial</vt:lpstr>
      <vt:lpstr>Cambria Math</vt:lpstr>
      <vt:lpstr>Courier New</vt:lpstr>
      <vt:lpstr>Roboto Condensed</vt:lpstr>
      <vt:lpstr>Oswald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293</cp:revision>
  <dcterms:modified xsi:type="dcterms:W3CDTF">2021-10-03T08:25:30Z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