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40" d="100"/>
          <a:sy n="140" d="100"/>
        </p:scale>
        <p:origin x="74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</a:t>
            </a:r>
            <a:r>
              <a:rPr lang="de-CH"/>
              <a:t>at Swiss Mobiliar </a:t>
            </a:r>
            <a:r>
              <a:rPr lang="de-CH" dirty="0"/>
              <a:t>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>
                <a:hlinkClick r:id="rId3"/>
              </a:rPr>
              <a:t>On-topic </a:t>
            </a:r>
            <a:r>
              <a:rPr lang="de-CH" dirty="0" err="1">
                <a:hlinkClick r:id="rId3"/>
              </a:rPr>
              <a:t>blog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Christian </a:t>
            </a:r>
            <a:r>
              <a:rPr lang="de-CH" dirty="0" err="1"/>
              <a:t>Lorentzen</a:t>
            </a:r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stuff</a:t>
            </a:r>
            <a:r>
              <a:rPr lang="de-CH" dirty="0"/>
              <a:t> on </a:t>
            </a:r>
            <a:r>
              <a:rPr lang="de-CH" dirty="0" err="1">
                <a:hlinkClick r:id="rId4"/>
              </a:rPr>
              <a:t>my</a:t>
            </a:r>
            <a:r>
              <a:rPr lang="de-CH" dirty="0">
                <a:hlinkClick r:id="rId4"/>
              </a:rPr>
              <a:t> </a:t>
            </a:r>
            <a:r>
              <a:rPr lang="de-CH" dirty="0" err="1">
                <a:hlinkClick r:id="rId4"/>
              </a:rPr>
              <a:t>github</a:t>
            </a:r>
            <a:r>
              <a:rPr lang="de-CH" dirty="0">
                <a:hlinkClick r:id="rId4"/>
              </a:rPr>
              <a:t> </a:t>
            </a:r>
            <a:r>
              <a:rPr lang="de-CH" dirty="0" err="1">
                <a:hlinkClick r:id="rId4"/>
              </a:rPr>
              <a:t>page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/>
              <a:t>.</a:t>
            </a:r>
            <a:endParaRPr lang="de-CH" sz="1600" dirty="0"/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2379</Words>
  <Application>Microsoft Office PowerPoint</Application>
  <PresentationFormat>Bildschirmpräsentation (16:9)</PresentationFormat>
  <Paragraphs>479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Courier New</vt:lpstr>
      <vt:lpstr>Consolas</vt:lpstr>
      <vt:lpstr>Roboto Condensed</vt:lpstr>
      <vt:lpstr>Cambria Math</vt:lpstr>
      <vt:lpstr>Oswald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316</cp:revision>
  <dcterms:modified xsi:type="dcterms:W3CDTF">2021-12-26T09:50:45Z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