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Consolas</vt:lpstr>
      <vt:lpstr>Cambria Math</vt:lpstr>
      <vt:lpstr>Arial</vt:lpstr>
      <vt:lpstr>Courier New</vt:lpstr>
      <vt:lpstr>Roboto Condensed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312</cp:revision>
  <dcterms:modified xsi:type="dcterms:W3CDTF">2021-11-07T15:38:37Z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