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320C0-2412-4D5B-BBAA-6908716C9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Distributed Systems:</a:t>
            </a:r>
            <a:br>
              <a:rPr lang="it-IT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Replicated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data storage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C61D01-3E51-4AB1-88BB-9FAD14B2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i="1" dirty="0">
                <a:latin typeface="Garamond" panose="02020404030301010803" pitchFamily="18" charset="0"/>
              </a:rPr>
              <a:t>Andrea Tricarico</a:t>
            </a:r>
          </a:p>
          <a:p>
            <a:r>
              <a:rPr lang="it-IT" sz="2400" i="1" dirty="0">
                <a:latin typeface="Garamond" panose="02020404030301010803" pitchFamily="18" charset="0"/>
              </a:rPr>
              <a:t>Davide Santambrogio </a:t>
            </a:r>
          </a:p>
          <a:p>
            <a:endParaRPr lang="it-IT" sz="24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71FE6-8D27-4565-BE4C-87B85D8F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81" y="82062"/>
            <a:ext cx="7675358" cy="8763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F39531-5E47-4B85-8E62-17D4200D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81" y="896815"/>
            <a:ext cx="9504484" cy="55831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Implement a replicated data storage. N servers keep a copy of the data shared by clients, offering two primitives: int </a:t>
            </a:r>
            <a:r>
              <a:rPr lang="en-US" sz="2400" b="1" dirty="0">
                <a:latin typeface="Garamond" panose="02020404030301010803" pitchFamily="18" charset="0"/>
              </a:rPr>
              <a:t>read</a:t>
            </a:r>
            <a:r>
              <a:rPr lang="en-US" sz="2400" dirty="0">
                <a:latin typeface="Garamond" panose="02020404030301010803" pitchFamily="18" charset="0"/>
              </a:rPr>
              <a:t>(dataId); void </a:t>
            </a:r>
            <a:r>
              <a:rPr lang="en-US" sz="2400" b="1" dirty="0">
                <a:latin typeface="Garamond" panose="02020404030301010803" pitchFamily="18" charset="0"/>
              </a:rPr>
              <a:t>write</a:t>
            </a:r>
            <a:r>
              <a:rPr lang="en-US" sz="2400" dirty="0">
                <a:latin typeface="Garamond" panose="02020404030301010803" pitchFamily="18" charset="0"/>
              </a:rPr>
              <a:t>(dataId, newValue);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client may connect to any of these servers.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Servers cooperate to keep a consistent, replicated copy of the shared data providing a </a:t>
            </a:r>
            <a:r>
              <a:rPr lang="en-US" sz="2400" i="1" dirty="0">
                <a:latin typeface="Garamond" panose="02020404030301010803" pitchFamily="18" charset="0"/>
              </a:rPr>
              <a:t>sequential consistency model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Servers are unreliable and unknown to each other.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Severs run on the same subnet (IP multicast is available among them).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Channels are unreliable.</a:t>
            </a: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6E92A-9AD2-4F39-8F35-81496525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 nutshell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621397-3C19-4DE0-A0BE-F252C2B8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Multicast Connection between servers </a:t>
            </a:r>
          </a:p>
          <a:p>
            <a:r>
              <a:rPr lang="en-US" dirty="0"/>
              <a:t>Client-Server Connection of multiple Clients </a:t>
            </a:r>
          </a:p>
          <a:p>
            <a:r>
              <a:rPr lang="en-US" dirty="0"/>
              <a:t>Join Handling </a:t>
            </a:r>
          </a:p>
          <a:p>
            <a:r>
              <a:rPr lang="en-US" dirty="0"/>
              <a:t>Messages Retransmission</a:t>
            </a:r>
          </a:p>
          <a:p>
            <a:r>
              <a:rPr lang="en-US" dirty="0"/>
              <a:t>Server’s Crash Handling </a:t>
            </a:r>
          </a:p>
          <a:p>
            <a:r>
              <a:rPr lang="en-US" dirty="0"/>
              <a:t>Data Storage in Json file </a:t>
            </a:r>
          </a:p>
          <a:p>
            <a:r>
              <a:rPr lang="en-US" dirty="0"/>
              <a:t>Vector Clocks for causal delivery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1DAFF-8F9A-4B83-9F2A-279D9E20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Connections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BAE6A-DB7B-42F6-A46A-A4F6070C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Client-Server Connection : Server </a:t>
            </a:r>
            <a:r>
              <a:rPr lang="it-IT" dirty="0" err="1"/>
              <a:t>Socket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TCP connection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Point-to-point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Reliable</a:t>
            </a:r>
            <a:r>
              <a:rPr lang="it-IT" dirty="0"/>
              <a:t> </a:t>
            </a:r>
          </a:p>
          <a:p>
            <a:r>
              <a:rPr lang="it-IT" dirty="0"/>
              <a:t>Multicast connection : Multicast </a:t>
            </a:r>
            <a:r>
              <a:rPr lang="it-IT" dirty="0" err="1"/>
              <a:t>Socket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UDP </a:t>
            </a:r>
            <a:r>
              <a:rPr lang="it-IT" dirty="0" err="1"/>
              <a:t>DatagramSocket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Broadcasting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Unreliable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6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97BE2-946A-4538-B082-EB4FE4E0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 Handling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BA49D-5235-456A-B663-0F9D0086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a new group or Join in a </a:t>
            </a:r>
            <a:r>
              <a:rPr lang="it-IT" dirty="0" err="1"/>
              <a:t>stated</a:t>
            </a:r>
            <a:r>
              <a:rPr lang="it-IT" dirty="0"/>
              <a:t> one (</a:t>
            </a:r>
            <a:r>
              <a:rPr lang="it-IT" dirty="0" err="1"/>
              <a:t>through</a:t>
            </a:r>
            <a:r>
              <a:rPr lang="it-IT" dirty="0"/>
              <a:t> a group IP)</a:t>
            </a:r>
          </a:p>
          <a:p>
            <a:r>
              <a:rPr lang="it-IT" dirty="0"/>
              <a:t>In case of join: Join/</a:t>
            </a:r>
            <a:r>
              <a:rPr lang="it-IT" dirty="0" err="1"/>
              <a:t>AckJoin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Server </a:t>
            </a:r>
            <a:r>
              <a:rPr lang="it-IT" dirty="0" err="1"/>
              <a:t>Receives</a:t>
            </a:r>
            <a:r>
              <a:rPr lang="it-IT" dirty="0"/>
              <a:t>: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servers</a:t>
            </a:r>
            <a:r>
              <a:rPr lang="it-IT" dirty="0"/>
              <a:t> and data storage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Waits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acks</a:t>
            </a:r>
            <a:r>
              <a:rPr lang="it-IT" dirty="0"/>
              <a:t>: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server </a:t>
            </a:r>
            <a:r>
              <a:rPr lang="it-IT" dirty="0" err="1"/>
              <a:t>aware</a:t>
            </a:r>
            <a:r>
              <a:rPr lang="it-IT" dirty="0"/>
              <a:t> of the join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retransmission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4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7A161-63CC-481B-97FE-F5AA616F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Retransmission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B290-8FD2-4414-A545-F2E0EBF5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Join </a:t>
            </a:r>
            <a:r>
              <a:rPr lang="it-IT" dirty="0" err="1"/>
              <a:t>Messages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Only</a:t>
            </a:r>
            <a:r>
              <a:rPr lang="it-IT" dirty="0"/>
              <a:t> by the server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the first time </a:t>
            </a:r>
          </a:p>
          <a:p>
            <a:r>
              <a:rPr lang="it-IT" dirty="0"/>
              <a:t>Write </a:t>
            </a:r>
            <a:r>
              <a:rPr lang="it-IT" dirty="0" err="1"/>
              <a:t>Messages</a:t>
            </a:r>
            <a:r>
              <a:rPr lang="it-IT" dirty="0"/>
              <a:t>/</a:t>
            </a:r>
            <a:r>
              <a:rPr lang="it-IT" dirty="0" err="1"/>
              <a:t>Remove</a:t>
            </a:r>
            <a:r>
              <a:rPr lang="it-IT" dirty="0"/>
              <a:t> Message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By the server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the first time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servers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</a:p>
          <a:p>
            <a:r>
              <a:rPr lang="it-IT" dirty="0"/>
              <a:t>Timer </a:t>
            </a:r>
            <a:r>
              <a:rPr lang="it-IT" dirty="0" err="1"/>
              <a:t>Thread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Reference to the </a:t>
            </a:r>
            <a:r>
              <a:rPr lang="it-IT" dirty="0" err="1"/>
              <a:t>message</a:t>
            </a:r>
            <a:r>
              <a:rPr lang="it-IT" dirty="0"/>
              <a:t> to </a:t>
            </a:r>
            <a:r>
              <a:rPr lang="it-IT" dirty="0" err="1"/>
              <a:t>retransmit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Attribute</a:t>
            </a:r>
            <a:r>
              <a:rPr lang="it-IT" dirty="0"/>
              <a:t> of the </a:t>
            </a:r>
            <a:r>
              <a:rPr lang="it-IT" dirty="0" err="1"/>
              <a:t>logic</a:t>
            </a:r>
            <a:r>
              <a:rPr lang="it-IT" dirty="0"/>
              <a:t> (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/</a:t>
            </a:r>
            <a:r>
              <a:rPr lang="it-IT" dirty="0" err="1"/>
              <a:t>arraylist</a:t>
            </a:r>
            <a:r>
              <a:rPr lang="it-IT" dirty="0"/>
              <a:t> for the </a:t>
            </a:r>
            <a:r>
              <a:rPr lang="it-IT" dirty="0" err="1"/>
              <a:t>others</a:t>
            </a:r>
            <a:r>
              <a:rPr lang="it-IT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Retransmit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«</a:t>
            </a:r>
            <a:r>
              <a:rPr lang="it-IT" dirty="0" err="1"/>
              <a:t>sleep</a:t>
            </a:r>
            <a:r>
              <a:rPr lang="it-IT" dirty="0"/>
              <a:t>» </a:t>
            </a:r>
            <a:r>
              <a:rPr lang="it-IT" dirty="0" err="1"/>
              <a:t>ms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acks</a:t>
            </a:r>
            <a:r>
              <a:rPr lang="it-IT" dirty="0"/>
              <a:t> are </a:t>
            </a:r>
            <a:r>
              <a:rPr lang="it-IT" dirty="0" err="1"/>
              <a:t>received</a:t>
            </a:r>
            <a:r>
              <a:rPr lang="it-IT" dirty="0"/>
              <a:t>, the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interrupted</a:t>
            </a:r>
            <a:r>
              <a:rPr lang="it-IT" dirty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4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0E1EF-EEDF-4175-ADA6-786627B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Server’s</a:t>
            </a:r>
            <a:r>
              <a:rPr lang="it-IT" dirty="0"/>
              <a:t> Crash Handling: </a:t>
            </a:r>
            <a:r>
              <a:rPr lang="it-IT" dirty="0" err="1"/>
              <a:t>recognition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59FF5D-C51D-4239-95A0-C67184C0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it-IT" dirty="0" err="1"/>
              <a:t>AckNotReceived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Attribute</a:t>
            </a:r>
            <a:r>
              <a:rPr lang="it-IT" dirty="0"/>
              <a:t> of </a:t>
            </a:r>
            <a:r>
              <a:rPr lang="it-IT" dirty="0" err="1"/>
              <a:t>message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Arraylist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a server, the </a:t>
            </a:r>
            <a:r>
              <a:rPr lang="it-IT" dirty="0" err="1"/>
              <a:t>value</a:t>
            </a:r>
            <a:r>
              <a:rPr lang="it-IT" dirty="0"/>
              <a:t> shows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acks</a:t>
            </a:r>
            <a:r>
              <a:rPr lang="it-IT" dirty="0"/>
              <a:t> of the </a:t>
            </a:r>
            <a:r>
              <a:rPr lang="it-IT" dirty="0" err="1"/>
              <a:t>message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server  </a:t>
            </a:r>
          </a:p>
          <a:p>
            <a:r>
              <a:rPr lang="it-IT" dirty="0"/>
              <a:t>Timer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retransmissions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Retransmission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AckNotReceived</a:t>
            </a:r>
            <a:r>
              <a:rPr lang="it-IT" dirty="0"/>
              <a:t> </a:t>
            </a:r>
            <a:r>
              <a:rPr lang="it-IT" dirty="0" err="1"/>
              <a:t>exceeds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the server </a:t>
            </a:r>
            <a:r>
              <a:rPr lang="it-IT" dirty="0" err="1"/>
              <a:t>represented</a:t>
            </a:r>
            <a:r>
              <a:rPr lang="it-IT" dirty="0"/>
              <a:t> by the position of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working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Send</a:t>
            </a:r>
            <a:r>
              <a:rPr lang="it-IT" dirty="0"/>
              <a:t> a </a:t>
            </a:r>
            <a:r>
              <a:rPr lang="it-IT" dirty="0" err="1"/>
              <a:t>Remove</a:t>
            </a:r>
            <a:r>
              <a:rPr lang="it-IT" dirty="0"/>
              <a:t> Message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Stopped</a:t>
            </a:r>
            <a:r>
              <a:rPr lang="it-IT" dirty="0"/>
              <a:t> Mode: </a:t>
            </a:r>
            <a:r>
              <a:rPr lang="it-IT" dirty="0" err="1"/>
              <a:t>Untill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effectively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,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are </a:t>
            </a:r>
            <a:r>
              <a:rPr lang="it-IT" dirty="0" err="1"/>
              <a:t>stopped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63972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Garamond</vt:lpstr>
      <vt:lpstr>Trebuchet MS</vt:lpstr>
      <vt:lpstr>Wingdings</vt:lpstr>
      <vt:lpstr>Wingdings 3</vt:lpstr>
      <vt:lpstr>Sfaccettatura</vt:lpstr>
      <vt:lpstr>Distributed Systems: Replicated data storage </vt:lpstr>
      <vt:lpstr>Requirements</vt:lpstr>
      <vt:lpstr>Project in a nutshell </vt:lpstr>
      <vt:lpstr>Connections </vt:lpstr>
      <vt:lpstr>Join Handling </vt:lpstr>
      <vt:lpstr>Messages Retransmission </vt:lpstr>
      <vt:lpstr>Server’s Crash Handling: recognition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Systems: Replicated data </dc:title>
  <dc:creator>Andrea Tricarico</dc:creator>
  <cp:lastModifiedBy>Davide Santambrogio</cp:lastModifiedBy>
  <cp:revision>12</cp:revision>
  <dcterms:created xsi:type="dcterms:W3CDTF">2018-09-04T23:11:41Z</dcterms:created>
  <dcterms:modified xsi:type="dcterms:W3CDTF">2018-09-05T00:42:08Z</dcterms:modified>
</cp:coreProperties>
</file>