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320C0-2412-4D5B-BBAA-6908716C9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Distributed Systems:</a:t>
            </a:r>
            <a:b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Replicated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 data storage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C61D01-3E51-4AB1-88BB-9FAD14B2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i="1" dirty="0">
                <a:latin typeface="Garamond" panose="02020404030301010803" pitchFamily="18" charset="0"/>
              </a:rPr>
              <a:t>Andrea Tricarico</a:t>
            </a:r>
          </a:p>
          <a:p>
            <a:r>
              <a:rPr lang="it-IT" sz="2400" i="1" dirty="0">
                <a:latin typeface="Garamond" panose="02020404030301010803" pitchFamily="18" charset="0"/>
              </a:rPr>
              <a:t>Davide Santambrogio </a:t>
            </a:r>
          </a:p>
          <a:p>
            <a:endParaRPr lang="it-IT" sz="24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71FE6-8D27-4565-BE4C-87B85D8F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81" y="82062"/>
            <a:ext cx="7675358" cy="8763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F39531-5E47-4B85-8E62-17D4200D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81" y="896815"/>
            <a:ext cx="9504484" cy="55831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Implement a replicated data storage. N servers keep a copy of the data shared by clients, offering two primitives: int </a:t>
            </a:r>
            <a:r>
              <a:rPr lang="en-US" sz="2400" b="1" dirty="0">
                <a:latin typeface="Garamond" panose="02020404030301010803" pitchFamily="18" charset="0"/>
              </a:rPr>
              <a:t>read</a:t>
            </a:r>
            <a:r>
              <a:rPr lang="en-US" sz="2400" dirty="0">
                <a:latin typeface="Garamond" panose="02020404030301010803" pitchFamily="18" charset="0"/>
              </a:rPr>
              <a:t>(dataId); void </a:t>
            </a:r>
            <a:r>
              <a:rPr lang="en-US" sz="2400" b="1" dirty="0">
                <a:latin typeface="Garamond" panose="02020404030301010803" pitchFamily="18" charset="0"/>
              </a:rPr>
              <a:t>write</a:t>
            </a:r>
            <a:r>
              <a:rPr lang="en-US" sz="2400" dirty="0">
                <a:latin typeface="Garamond" panose="02020404030301010803" pitchFamily="18" charset="0"/>
              </a:rPr>
              <a:t>(dataId, newValue);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The client may connect to any of these servers.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Servers cooperate to keep a consistent, replicated copy of the shared data providing a </a:t>
            </a:r>
            <a:r>
              <a:rPr lang="en-US" sz="2400" i="1" dirty="0">
                <a:latin typeface="Garamond" panose="02020404030301010803" pitchFamily="18" charset="0"/>
              </a:rPr>
              <a:t>sequential consistency model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Servers are unreliable and unknown to each other.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Severs run on the same subnet (IP multicast is available among them).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Channels are unreliable.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7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6E92A-9AD2-4F39-8F35-8149652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nutshell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621397-3C19-4DE0-A0BE-F252C2B8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Connection between servers </a:t>
            </a:r>
          </a:p>
          <a:p>
            <a:r>
              <a:rPr lang="en-US" dirty="0"/>
              <a:t>Client-Server Connection of multiple Clients </a:t>
            </a:r>
          </a:p>
          <a:p>
            <a:r>
              <a:rPr lang="en-US" dirty="0"/>
              <a:t>Join Handling </a:t>
            </a:r>
          </a:p>
          <a:p>
            <a:r>
              <a:rPr lang="en-US"/>
              <a:t>Retransmission </a:t>
            </a:r>
          </a:p>
          <a:p>
            <a:r>
              <a:rPr lang="en-US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167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Garamond</vt:lpstr>
      <vt:lpstr>Trebuchet MS</vt:lpstr>
      <vt:lpstr>Wingdings 3</vt:lpstr>
      <vt:lpstr>Sfaccettatura</vt:lpstr>
      <vt:lpstr>Distributed Systems: Replicated data storage </vt:lpstr>
      <vt:lpstr>Requirements</vt:lpstr>
      <vt:lpstr>Project in a nutshell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Systems: Replicated data </dc:title>
  <dc:creator>Andrea Tricarico</dc:creator>
  <cp:lastModifiedBy>Andrea Tricarico</cp:lastModifiedBy>
  <cp:revision>4</cp:revision>
  <dcterms:created xsi:type="dcterms:W3CDTF">2018-09-04T23:11:41Z</dcterms:created>
  <dcterms:modified xsi:type="dcterms:W3CDTF">2018-09-04T23:28:16Z</dcterms:modified>
</cp:coreProperties>
</file>