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36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C1DB4-5B62-42FC-811A-E5CFAA44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Travlendar</a:t>
            </a:r>
            <a:r>
              <a:rPr lang="it-IT" dirty="0"/>
              <a:t>+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B82719-9C3C-4334-87D3-59082BE69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Design </a:t>
            </a:r>
            <a:r>
              <a:rPr lang="it-IT" dirty="0" err="1"/>
              <a:t>Document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3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AEEE793-DC5C-4567-8FC8-02FABC47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4" y="609600"/>
            <a:ext cx="6152225" cy="5896702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F720DC-1E22-4300-AC84-C4296B69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Physical</a:t>
            </a:r>
            <a:r>
              <a:rPr lang="it-IT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5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59263BF-1DF5-43A1-873F-1B4CC11A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53" r="1430"/>
          <a:stretch/>
        </p:blipFill>
        <p:spPr>
          <a:xfrm>
            <a:off x="117674" y="479395"/>
            <a:ext cx="9381433" cy="5060272"/>
          </a:xfrm>
          <a:prstGeom prst="round2SameRect">
            <a:avLst>
              <a:gd name="adj1" fmla="val 22983"/>
              <a:gd name="adj2" fmla="val 29649"/>
            </a:avLst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962EE3-B998-4015-9930-BBAF9E5B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r"/>
            <a:r>
              <a:rPr lang="it-IT" dirty="0"/>
              <a:t>Deployment </a:t>
            </a:r>
            <a:r>
              <a:rPr lang="it-IT" dirty="0" err="1"/>
              <a:t>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357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5C1C2-CF1A-4AC9-A02E-471EFC7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333FC7-16B2-4418-9564-4008EF38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0476"/>
            <a:ext cx="8846559" cy="4293477"/>
          </a:xfrm>
        </p:spPr>
      </p:pic>
    </p:spTree>
    <p:extLst>
      <p:ext uri="{BB962C8B-B14F-4D97-AF65-F5344CB8AC3E}">
        <p14:creationId xmlns:p14="http://schemas.microsoft.com/office/powerpoint/2010/main" val="26437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0324F88-5B24-4AF6-85E1-343F4CF7B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03" y="390525"/>
            <a:ext cx="8261532" cy="5895975"/>
          </a:xfrm>
        </p:spPr>
      </p:pic>
    </p:spTree>
    <p:extLst>
      <p:ext uri="{BB962C8B-B14F-4D97-AF65-F5344CB8AC3E}">
        <p14:creationId xmlns:p14="http://schemas.microsoft.com/office/powerpoint/2010/main" val="10027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0AE28E-AF02-4B2C-9E2D-060CCCBBA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97" y="390621"/>
            <a:ext cx="5776403" cy="527874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D8CC7E-BAC1-4C1E-A0EB-8D754D8C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89" b="8307"/>
          <a:stretch/>
        </p:blipFill>
        <p:spPr>
          <a:xfrm>
            <a:off x="6029187" y="2406426"/>
            <a:ext cx="3478797" cy="20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88669E5-2672-406D-9F7A-08EF8BD3D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05"/>
          <a:stretch/>
        </p:blipFill>
        <p:spPr>
          <a:xfrm>
            <a:off x="433550" y="1032932"/>
            <a:ext cx="8131311" cy="5300051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9CA7CBD-1CAA-4AA9-A20F-CF8304B7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7704"/>
            <a:ext cx="9161755" cy="1165069"/>
          </a:xfrm>
        </p:spPr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, </a:t>
            </a:r>
            <a:r>
              <a:rPr lang="it-IT" dirty="0" err="1"/>
              <a:t>integration</a:t>
            </a:r>
            <a:r>
              <a:rPr lang="it-IT" dirty="0"/>
              <a:t> and test plan</a:t>
            </a:r>
          </a:p>
        </p:txBody>
      </p:sp>
    </p:spTree>
    <p:extLst>
      <p:ext uri="{BB962C8B-B14F-4D97-AF65-F5344CB8AC3E}">
        <p14:creationId xmlns:p14="http://schemas.microsoft.com/office/powerpoint/2010/main" val="177310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7DC71EA-FFE1-4863-9C64-D7ADEFB9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488"/>
          <a:stretch/>
        </p:blipFill>
        <p:spPr>
          <a:xfrm>
            <a:off x="1549400" y="389467"/>
            <a:ext cx="6919791" cy="5774867"/>
          </a:xfrm>
        </p:spPr>
      </p:pic>
    </p:spTree>
    <p:extLst>
      <p:ext uri="{BB962C8B-B14F-4D97-AF65-F5344CB8AC3E}">
        <p14:creationId xmlns:p14="http://schemas.microsoft.com/office/powerpoint/2010/main" val="344883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3C9298D-4016-41EF-9A86-4D0226E45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405"/>
          <a:stretch/>
        </p:blipFill>
        <p:spPr>
          <a:xfrm>
            <a:off x="-1" y="-1"/>
            <a:ext cx="8682361" cy="6864793"/>
          </a:xfrm>
        </p:spPr>
      </p:pic>
    </p:spTree>
    <p:extLst>
      <p:ext uri="{BB962C8B-B14F-4D97-AF65-F5344CB8AC3E}">
        <p14:creationId xmlns:p14="http://schemas.microsoft.com/office/powerpoint/2010/main" val="424090362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Sfaccettatura</vt:lpstr>
      <vt:lpstr>Travlendar+ </vt:lpstr>
      <vt:lpstr>Physical Architecture</vt:lpstr>
      <vt:lpstr>Deployment View</vt:lpstr>
      <vt:lpstr>Component View</vt:lpstr>
      <vt:lpstr>Presentazione standard di PowerPoint</vt:lpstr>
      <vt:lpstr>Presentazione standard di PowerPoint</vt:lpstr>
      <vt:lpstr>Implementation, integration and test plan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Travlendar+ </dc:title>
  <dc:creator>Andrea Tricarico</dc:creator>
  <cp:lastModifiedBy>Alessandro Paticchio</cp:lastModifiedBy>
  <cp:revision>4</cp:revision>
  <dcterms:created xsi:type="dcterms:W3CDTF">2017-11-28T12:39:05Z</dcterms:created>
  <dcterms:modified xsi:type="dcterms:W3CDTF">2017-11-28T18:45:21Z</dcterms:modified>
</cp:coreProperties>
</file>