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C1DB4-5B62-42FC-811A-E5CFAA44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Travlendar</a:t>
            </a:r>
            <a:r>
              <a:rPr lang="it-IT" dirty="0"/>
              <a:t>+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B82719-9C3C-4334-87D3-59082BE69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AEEE793-DC5C-4567-8FC8-02FABC47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961298"/>
            <a:ext cx="6152225" cy="589670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F720DC-1E22-4300-AC84-C4296B69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Physical</a:t>
            </a:r>
            <a:r>
              <a:rPr lang="it-IT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5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9263BF-1DF5-43A1-873F-1B4CC11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4" y="346229"/>
            <a:ext cx="9517545" cy="5246704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962EE3-B998-4015-9930-BBAF9E5B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r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5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5C1C2-CF1A-4AC9-A02E-471EFC7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333FC7-16B2-4418-9564-4008EF38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476"/>
            <a:ext cx="8846559" cy="4293477"/>
          </a:xfrm>
        </p:spPr>
      </p:pic>
    </p:spTree>
    <p:extLst>
      <p:ext uri="{BB962C8B-B14F-4D97-AF65-F5344CB8AC3E}">
        <p14:creationId xmlns:p14="http://schemas.microsoft.com/office/powerpoint/2010/main" val="2643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0AE28E-AF02-4B2C-9E2D-060CCCBB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7" y="390621"/>
            <a:ext cx="5776403" cy="527874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8CC7E-BAC1-4C1E-A0EB-8D754D8C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9" b="8307"/>
          <a:stretch/>
        </p:blipFill>
        <p:spPr>
          <a:xfrm>
            <a:off x="6029187" y="2406426"/>
            <a:ext cx="3478797" cy="20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211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Sfaccettatura</vt:lpstr>
      <vt:lpstr>Travlendar+ </vt:lpstr>
      <vt:lpstr>Physical Architecture</vt:lpstr>
      <vt:lpstr>Deployment View</vt:lpstr>
      <vt:lpstr>Component View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</dc:title>
  <dc:creator>Andrea Tricarico</dc:creator>
  <cp:lastModifiedBy>Andrea Tricarico</cp:lastModifiedBy>
  <cp:revision>1</cp:revision>
  <dcterms:created xsi:type="dcterms:W3CDTF">2017-11-28T12:39:05Z</dcterms:created>
  <dcterms:modified xsi:type="dcterms:W3CDTF">2017-11-28T12:47:56Z</dcterms:modified>
</cp:coreProperties>
</file>