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3" r:id="rId14"/>
    <p:sldId id="282" r:id="rId15"/>
    <p:sldId id="284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2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617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77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52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69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577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13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83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57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89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03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7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7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122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22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827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707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00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Vantaggi che il pubblico trarrà dalla presentazione: gli adulti sono più interessati a un argomento se sanno come e perché è importante per loro.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it-IT" dirty="0"/>
              <a:t>Livello di competenza in materia del relatore: indicare brevemente la propria esperienza nel settore o spiegare ai partecipanti perché è importante che ascoltino.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024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A0EBC56-5F8C-4B5D-98A8-4F1D09312B3A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18A07-A655-4DCE-BF39-E7BD2ACB7DFF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F80C7-7254-411E-A4C5-1B9D73524654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3033-D228-4CE2-8746-E28B1BE870AD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8626E-29B7-474C-870F-627A64362DAD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F197F-1844-464C-9A8D-F1E555AB4634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235C-8912-4B97-9530-FC94A1B4F326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BB59B18B-BBC9-4C3A-8AD4-C457578C78AA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B5E0C-9F8A-49D2-8EB8-86F73AD7015F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F554B-CDAA-4E7E-B954-9B769FBD8FD2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A7090-FD05-4F2D-A978-F97B6598DAA9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9F0A5FDE-5D5C-499D-BD22-6F7F59261447}" type="datetime1">
              <a:rPr lang="it-IT" smtClean="0"/>
              <a:t>30/01/2018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8000" b="1" i="1" spc="-150" dirty="0" err="1">
                <a:latin typeface="Tw Cen MT" panose="020B0602020104020603" pitchFamily="34" charset="0"/>
              </a:rPr>
              <a:t>Travlendar</a:t>
            </a:r>
            <a:r>
              <a:rPr lang="it-IT" sz="8000" b="1" i="1" spc="-150" dirty="0">
                <a:latin typeface="Tw Cen MT" panose="020B0602020104020603" pitchFamily="34" charset="0"/>
              </a:rPr>
              <a:t>+</a:t>
            </a:r>
            <a:br>
              <a:rPr lang="it-IT" sz="8000" b="1" i="1" spc="-150" dirty="0">
                <a:latin typeface="Tw Cen MT" panose="020B0602020104020603" pitchFamily="34" charset="0"/>
              </a:rPr>
            </a:br>
            <a:r>
              <a:rPr lang="it-IT" sz="3100" b="1" i="1" spc="-150" dirty="0">
                <a:latin typeface="Tw Cen MT" panose="020B0602020104020603" pitchFamily="34" charset="0"/>
              </a:rPr>
              <a:t>Software Engineering 2 </a:t>
            </a:r>
            <a:r>
              <a:rPr lang="it-IT" sz="3100" b="1" i="1" spc="-150" dirty="0" err="1">
                <a:latin typeface="Tw Cen MT" panose="020B0602020104020603" pitchFamily="34" charset="0"/>
              </a:rPr>
              <a:t>project</a:t>
            </a:r>
            <a:endParaRPr lang="it-IT" sz="3100" b="1" i="1" spc="-150" dirty="0">
              <a:latin typeface="Tw Cen MT" panose="020B06020201040206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Alessandro Saverio Paticchio</a:t>
            </a:r>
          </a:p>
          <a:p>
            <a:pPr rtl="0"/>
            <a:r>
              <a:rPr lang="it-IT" dirty="0"/>
              <a:t>Andrea Tricarico</a:t>
            </a:r>
          </a:p>
          <a:p>
            <a:pPr rtl="0"/>
            <a:r>
              <a:rPr lang="it-IT" dirty="0"/>
              <a:t>Davide </a:t>
            </a:r>
            <a:r>
              <a:rPr lang="it-IT" dirty="0" err="1"/>
              <a:t>Santambrogio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–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EBFAFF-D082-472D-B22D-BF7A486D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14" y="1471612"/>
            <a:ext cx="7219836" cy="42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F507AE-0504-4451-9DB7-A91284CD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03036"/>
            <a:ext cx="7229475" cy="63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41FC64-940C-4D5F-B18F-3FC7158D1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5" t="22083" r="21874" b="14028"/>
          <a:stretch/>
        </p:blipFill>
        <p:spPr>
          <a:xfrm>
            <a:off x="383878" y="1295399"/>
            <a:ext cx="8607723" cy="5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2E3A4E-4368-405E-A08E-126C7E00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19" t="32639" r="25859" b="25694"/>
          <a:stretch/>
        </p:blipFill>
        <p:spPr>
          <a:xfrm>
            <a:off x="-295275" y="1319212"/>
            <a:ext cx="1033796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– III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D52916-F645-401A-B47C-0F648DC4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t="32784" r="18047" b="15139"/>
          <a:stretch/>
        </p:blipFill>
        <p:spPr>
          <a:xfrm>
            <a:off x="152401" y="1428750"/>
            <a:ext cx="104775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Algorithmic</a:t>
            </a:r>
            <a:r>
              <a:rPr lang="it-IT" dirty="0"/>
              <a:t> part in a </a:t>
            </a:r>
            <a:r>
              <a:rPr lang="it-IT" dirty="0" err="1"/>
              <a:t>nutshell</a:t>
            </a:r>
            <a:r>
              <a:rPr lang="it-IT" dirty="0"/>
              <a:t> – III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D52916-F645-401A-B47C-0F648DC4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1" t="32784" r="18047" b="15139"/>
          <a:stretch/>
        </p:blipFill>
        <p:spPr>
          <a:xfrm>
            <a:off x="152401" y="1428750"/>
            <a:ext cx="104775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652C12-3576-4EA7-8AA7-61D9F000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96" y="1171576"/>
            <a:ext cx="6790773" cy="3124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044B1B4-EB12-488D-8530-9546588F3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349" y="4295776"/>
            <a:ext cx="6945751" cy="19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B584D8-5D99-40B1-8F6C-E6E58E8E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24" y="1285875"/>
            <a:ext cx="6945751" cy="2546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8276C93-18B0-4862-945F-C7C0A039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24" y="4899175"/>
            <a:ext cx="5799151" cy="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3C790-EFB9-43AC-916D-F112275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4" y="1401525"/>
            <a:ext cx="5931451" cy="2359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6432A4-7D1C-4EAB-AE44-1FA7BED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49" y="4113175"/>
            <a:ext cx="6306301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3C790-EFB9-43AC-916D-F1122752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4" y="1401525"/>
            <a:ext cx="5931451" cy="2359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96432A4-7D1C-4EAB-AE44-1FA7BEDE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49" y="4113175"/>
            <a:ext cx="6306301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Use Case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C25155-6A29-41C5-90FA-C03B23BE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392040"/>
            <a:ext cx="6762749" cy="55734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B499A35-5BA1-415B-8A2B-64F6C5D4B835}"/>
              </a:ext>
            </a:extLst>
          </p:cNvPr>
          <p:cNvSpPr txBox="1"/>
          <p:nvPr/>
        </p:nvSpPr>
        <p:spPr>
          <a:xfrm>
            <a:off x="6177117" y="1166842"/>
            <a:ext cx="5910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G.1. </a:t>
            </a:r>
            <a:r>
              <a:rPr lang="en-US" dirty="0"/>
              <a:t>Schedule and keep track of the user’s </a:t>
            </a:r>
          </a:p>
          <a:p>
            <a:r>
              <a:rPr lang="en-US" dirty="0"/>
              <a:t>appointments along the days.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G.2. </a:t>
            </a:r>
            <a:r>
              <a:rPr lang="en-US" dirty="0"/>
              <a:t>Notify the user of incoming appointments, </a:t>
            </a:r>
          </a:p>
          <a:p>
            <a:r>
              <a:rPr lang="en-US" dirty="0"/>
              <a:t>with details about starting time </a:t>
            </a:r>
          </a:p>
          <a:p>
            <a:r>
              <a:rPr lang="en-US" dirty="0"/>
              <a:t>and mean of transportation.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G.3. </a:t>
            </a:r>
            <a:r>
              <a:rPr lang="en-US" dirty="0"/>
              <a:t>Propose a suitable itinerary throughout </a:t>
            </a:r>
          </a:p>
          <a:p>
            <a:r>
              <a:rPr lang="en-US" dirty="0"/>
              <a:t>the appointments’ locations, according to user’s preferences, </a:t>
            </a:r>
          </a:p>
          <a:p>
            <a:r>
              <a:rPr lang="en-US" dirty="0"/>
              <a:t>appointment description and external information </a:t>
            </a:r>
          </a:p>
          <a:p>
            <a:r>
              <a:rPr lang="en-US" dirty="0"/>
              <a:t>about public transportation, weather forecast, traffic conditions.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G.4. </a:t>
            </a:r>
            <a:r>
              <a:rPr lang="en-US" dirty="0"/>
              <a:t>Give the possibility to buy a transportation ticket.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G.5. </a:t>
            </a:r>
            <a:r>
              <a:rPr lang="en-US" dirty="0"/>
              <a:t>Give the possibility to reserve a vehicle-sharing service. 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G.6. </a:t>
            </a:r>
            <a:r>
              <a:rPr lang="en-US" dirty="0"/>
              <a:t>Guide the user through all the appointments’ locations as a navigator.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9075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0C37AD-9087-45C4-B246-04D0278D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4" y="1104900"/>
            <a:ext cx="3887097" cy="58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13096875" cy="245745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Thanks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precious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Alessandro, Andrea &amp; Davide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D0D9E9-55C9-49FF-AB5D-23C5672A5034}"/>
              </a:ext>
            </a:extLst>
          </p:cNvPr>
          <p:cNvSpPr txBox="1"/>
          <p:nvPr/>
        </p:nvSpPr>
        <p:spPr>
          <a:xfrm>
            <a:off x="6686550" y="5000624"/>
            <a:ext cx="7585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it-IT" sz="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 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36532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State chart - </a:t>
            </a:r>
            <a:r>
              <a:rPr lang="it-IT" dirty="0" err="1"/>
              <a:t>Appointment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FF256-62FF-439A-8379-8770E50A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83" y="1716253"/>
            <a:ext cx="9116622" cy="44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42C4A7E-EB0A-4A83-8CAE-A10A6AB3F347}"/>
              </a:ext>
            </a:extLst>
          </p:cNvPr>
          <p:cNvSpPr/>
          <p:nvPr/>
        </p:nvSpPr>
        <p:spPr>
          <a:xfrm>
            <a:off x="3048000" y="1582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2E3407-9D1F-456A-8C87-B5A0D19CCBA7}"/>
              </a:ext>
            </a:extLst>
          </p:cNvPr>
          <p:cNvSpPr/>
          <p:nvPr/>
        </p:nvSpPr>
        <p:spPr>
          <a:xfrm>
            <a:off x="609600" y="1582341"/>
            <a:ext cx="115062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fact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AppointmentConstraints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predecessor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=~successor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a.predecessor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a: Appointment |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a.successor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!=a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//each appointment in a </a:t>
            </a:r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must have the same date of it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a.startingTime.date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predecessor, then it must end before its successor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 a2: Appointment | (a2 in 	a1.predecessor) =&gt; 	(a1.startingTime.hour&gt;a2.finalTime.hour)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a1.predecessor) =&gt; (a1 in 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	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d: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a1, a2: Appointment | (a2 in a1.successor) =&gt; (a1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&amp;&amp; a2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//If there is a successor, then it must start after its predecessor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all a1,a2 : Appointment | (a2 in a1.successor) =&gt; (a2.startingTime.hour&gt;a1.finalTime.hour)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//There is only one appointment in a daily schedule without a predecessor/successor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d: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DailySchedule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| (#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[#d.contains.predecessor,1] ))&amp;&amp; ( #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d.contains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=( 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[#d.contains.successor,1]))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830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 err="1"/>
              <a:t>Alloy</a:t>
            </a:r>
            <a:r>
              <a:rPr lang="it-IT" dirty="0"/>
              <a:t> </a:t>
            </a:r>
            <a:r>
              <a:rPr lang="it-IT" dirty="0" err="1"/>
              <a:t>modelling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r>
              <a:rPr lang="it-IT" dirty="0"/>
              <a:t> - II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9E8474-40AD-42B6-B9BA-AF5C6F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80" y="1437271"/>
            <a:ext cx="8858695" cy="5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E7CE85-3C0B-40AC-8CB9-A3FE2B880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232815"/>
            <a:ext cx="10010775" cy="5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Deployment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E7CE85-3C0B-40AC-8CB9-A3FE2B880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232815"/>
            <a:ext cx="10010775" cy="55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83CF8C-1663-46E6-869D-C045C9D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9" y="1583925"/>
            <a:ext cx="7673401" cy="49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066800"/>
          </a:xfrm>
        </p:spPr>
        <p:txBody>
          <a:bodyPr rtlCol="0"/>
          <a:lstStyle/>
          <a:p>
            <a:pPr rtl="0"/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–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848241-EE93-44DC-ADB9-2CCB1879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47" y="1770675"/>
            <a:ext cx="7250678" cy="410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.potx" id="{2FE4A75B-C82A-4758-A5F5-FD344AE23662}" vid="{2C197543-6EC1-4D6D-B835-7A67001D4C9A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0</TotalTime>
  <Words>1246</Words>
  <Application>Microsoft Office PowerPoint</Application>
  <PresentationFormat>Widescreen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Tw Cen MT</vt:lpstr>
      <vt:lpstr>Wingdings 2</vt:lpstr>
      <vt:lpstr>Presentazione corso di formazione</vt:lpstr>
      <vt:lpstr>Travlendar+ Software Engineering 2 project</vt:lpstr>
      <vt:lpstr>Use Case diagram</vt:lpstr>
      <vt:lpstr>State chart - Appointment</vt:lpstr>
      <vt:lpstr>Alloy modelling in a nutshell</vt:lpstr>
      <vt:lpstr>Alloy modelling in a nutshell - II</vt:lpstr>
      <vt:lpstr>Deployment view</vt:lpstr>
      <vt:lpstr>Deployment view</vt:lpstr>
      <vt:lpstr>Component view</vt:lpstr>
      <vt:lpstr>Component view – installed application</vt:lpstr>
      <vt:lpstr>Component view – installed application</vt:lpstr>
      <vt:lpstr>Presentazione standard di PowerPoint</vt:lpstr>
      <vt:lpstr>Algorithmic part in a nutshell</vt:lpstr>
      <vt:lpstr>Algorithmic part in a nutshell - II</vt:lpstr>
      <vt:lpstr>Algorithmic part in a nutshell – III</vt:lpstr>
      <vt:lpstr>Algorithmic part in a nutshell – III</vt:lpstr>
      <vt:lpstr>Integration testing</vt:lpstr>
      <vt:lpstr>Integration testing</vt:lpstr>
      <vt:lpstr>Integration testing</vt:lpstr>
      <vt:lpstr>Integration testing</vt:lpstr>
      <vt:lpstr>Integration testing</vt:lpstr>
      <vt:lpstr>Thanks for your precious attention. Alessandro, Andrea &amp; Davide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Travlendar+ Software Engineering 2 project</dc:title>
  <dc:creator>Alessandro Paticchio</dc:creator>
  <cp:lastModifiedBy>Alessandro Paticchio</cp:lastModifiedBy>
  <cp:revision>8</cp:revision>
  <dcterms:created xsi:type="dcterms:W3CDTF">2018-01-28T15:01:48Z</dcterms:created>
  <dcterms:modified xsi:type="dcterms:W3CDTF">2018-01-30T17:41:20Z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