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6BD"/>
    <a:srgbClr val="17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9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85351" y="1823414"/>
            <a:ext cx="3982270" cy="7783164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166" y="831339"/>
            <a:ext cx="5090461" cy="4869270"/>
          </a:xfrm>
        </p:spPr>
        <p:txBody>
          <a:bodyPr anchor="b">
            <a:normAutofit/>
          </a:bodyPr>
          <a:lstStyle>
            <a:lvl1pPr algn="l">
              <a:defRPr sz="363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166" y="5990918"/>
            <a:ext cx="4097578" cy="2982261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bg2">
                    <a:lumMod val="75000"/>
                  </a:schemeClr>
                </a:solidFill>
              </a:defRPr>
            </a:lvl1pPr>
            <a:lvl2pPr marL="37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06996"/>
            <a:ext cx="5421421" cy="2375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41166" y="831339"/>
            <a:ext cx="6680518" cy="486926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150" indent="0">
              <a:buNone/>
              <a:defRPr sz="1323"/>
            </a:lvl2pPr>
            <a:lvl3pPr marL="756300" indent="0">
              <a:buNone/>
              <a:defRPr sz="1323"/>
            </a:lvl3pPr>
            <a:lvl4pPr marL="1134450" indent="0">
              <a:buNone/>
              <a:defRPr sz="1323"/>
            </a:lvl4pPr>
            <a:lvl5pPr marL="1512600" indent="0">
              <a:buNone/>
              <a:defRPr sz="1323"/>
            </a:lvl5pPr>
            <a:lvl6pPr marL="1890751" indent="0">
              <a:buNone/>
              <a:defRPr sz="1323"/>
            </a:lvl6pPr>
            <a:lvl7pPr marL="2268901" indent="0">
              <a:buNone/>
              <a:defRPr sz="1323"/>
            </a:lvl7pPr>
            <a:lvl8pPr marL="2647051" indent="0">
              <a:buNone/>
              <a:defRPr sz="1323"/>
            </a:lvl8pPr>
            <a:lvl9pPr marL="3025201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239" y="5990916"/>
            <a:ext cx="6022268" cy="71257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323"/>
            </a:lvl1pPr>
            <a:lvl2pPr marL="378150" indent="0">
              <a:buFontTx/>
              <a:buNone/>
              <a:defRPr/>
            </a:lvl2pPr>
            <a:lvl3pPr marL="756300" indent="0">
              <a:buFontTx/>
              <a:buNone/>
              <a:defRPr/>
            </a:lvl3pPr>
            <a:lvl4pPr marL="1134450" indent="0">
              <a:buFontTx/>
              <a:buNone/>
              <a:defRPr/>
            </a:lvl4pPr>
            <a:lvl5pPr marL="1512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6" y="831339"/>
            <a:ext cx="6680518" cy="4512980"/>
          </a:xfrm>
        </p:spPr>
        <p:txBody>
          <a:bodyPr anchor="ctr">
            <a:normAutofit/>
          </a:bodyPr>
          <a:lstStyle>
            <a:lvl1pPr algn="l">
              <a:defRPr sz="231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6" y="6413183"/>
            <a:ext cx="5279729" cy="2969066"/>
          </a:xfrm>
        </p:spPr>
        <p:txBody>
          <a:bodyPr anchor="ctr">
            <a:normAutofit/>
          </a:bodyPr>
          <a:lstStyle>
            <a:lvl1pPr marL="0" indent="0" algn="l">
              <a:buNone/>
              <a:defRPr sz="1489">
                <a:solidFill>
                  <a:schemeClr val="bg2">
                    <a:lumMod val="75000"/>
                  </a:schemeClr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18" y="831339"/>
            <a:ext cx="5673615" cy="4512980"/>
          </a:xfrm>
        </p:spPr>
        <p:txBody>
          <a:bodyPr anchor="ctr">
            <a:normAutofit/>
          </a:bodyPr>
          <a:lstStyle>
            <a:lvl1pPr algn="l">
              <a:defRPr sz="231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2333" y="5344319"/>
            <a:ext cx="5295374" cy="75216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8150" indent="0">
              <a:buFontTx/>
              <a:buNone/>
              <a:defRPr/>
            </a:lvl2pPr>
            <a:lvl3pPr marL="756300" indent="0">
              <a:buFontTx/>
              <a:buNone/>
              <a:defRPr/>
            </a:lvl3pPr>
            <a:lvl4pPr marL="1134450" indent="0">
              <a:buFontTx/>
              <a:buNone/>
              <a:defRPr/>
            </a:lvl4pPr>
            <a:lvl5pPr marL="1512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7" y="6703497"/>
            <a:ext cx="5278744" cy="2678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654">
                <a:solidFill>
                  <a:schemeClr val="bg2">
                    <a:lumMod val="75000"/>
                  </a:schemeClr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072" y="1107554"/>
            <a:ext cx="378241" cy="911411"/>
          </a:xfrm>
          <a:prstGeom prst="rect">
            <a:avLst/>
          </a:prstGeom>
        </p:spPr>
        <p:txBody>
          <a:bodyPr vert="horz" lIns="75629" tIns="37814" rIns="75629" bIns="37814" rtlCol="0" anchor="ctr">
            <a:noAutofit/>
          </a:bodyPr>
          <a:lstStyle/>
          <a:p>
            <a:pPr lvl="0"/>
            <a:r>
              <a:rPr lang="en-US" sz="66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5399" y="4315044"/>
            <a:ext cx="378241" cy="911411"/>
          </a:xfrm>
          <a:prstGeom prst="rect">
            <a:avLst/>
          </a:prstGeom>
        </p:spPr>
        <p:txBody>
          <a:bodyPr vert="horz" lIns="75629" tIns="37814" rIns="75629" bIns="37814" rtlCol="0" anchor="ctr">
            <a:noAutofit/>
          </a:bodyPr>
          <a:lstStyle/>
          <a:p>
            <a:pPr lvl="0" algn="r"/>
            <a:r>
              <a:rPr lang="en-US" sz="66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471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5344319"/>
            <a:ext cx="5278744" cy="2645508"/>
          </a:xfrm>
        </p:spPr>
        <p:txBody>
          <a:bodyPr anchor="b">
            <a:normAutofit/>
          </a:bodyPr>
          <a:lstStyle>
            <a:lvl1pPr algn="l">
              <a:defRPr sz="231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6" y="8000083"/>
            <a:ext cx="5279729" cy="1382165"/>
          </a:xfrm>
        </p:spPr>
        <p:txBody>
          <a:bodyPr anchor="t">
            <a:normAutofit/>
          </a:bodyPr>
          <a:lstStyle>
            <a:lvl1pPr marL="0" indent="0" algn="l">
              <a:buNone/>
              <a:defRPr sz="1489">
                <a:solidFill>
                  <a:schemeClr val="bg2">
                    <a:lumMod val="75000"/>
                  </a:schemeClr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7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18" y="831339"/>
            <a:ext cx="5673615" cy="4512980"/>
          </a:xfrm>
        </p:spPr>
        <p:txBody>
          <a:bodyPr anchor="ctr">
            <a:normAutofit/>
          </a:bodyPr>
          <a:lstStyle>
            <a:lvl1pPr algn="l">
              <a:defRPr sz="231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1167" y="6056895"/>
            <a:ext cx="5278744" cy="16362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5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6" y="7719572"/>
            <a:ext cx="5278744" cy="1662677"/>
          </a:xfrm>
        </p:spPr>
        <p:txBody>
          <a:bodyPr anchor="t">
            <a:normAutofit/>
          </a:bodyPr>
          <a:lstStyle>
            <a:lvl1pPr marL="0" indent="0" algn="l">
              <a:buNone/>
              <a:defRPr sz="1489">
                <a:solidFill>
                  <a:schemeClr val="bg2">
                    <a:lumMod val="75000"/>
                  </a:schemeClr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072" y="1107554"/>
            <a:ext cx="378241" cy="911411"/>
          </a:xfrm>
          <a:prstGeom prst="rect">
            <a:avLst/>
          </a:prstGeom>
        </p:spPr>
        <p:txBody>
          <a:bodyPr vert="horz" lIns="75629" tIns="37814" rIns="75629" bIns="37814" rtlCol="0" anchor="ctr">
            <a:noAutofit/>
          </a:bodyPr>
          <a:lstStyle/>
          <a:p>
            <a:pPr lvl="0"/>
            <a:r>
              <a:rPr lang="en-US" sz="66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5399" y="4315044"/>
            <a:ext cx="378241" cy="911411"/>
          </a:xfrm>
          <a:prstGeom prst="rect">
            <a:avLst/>
          </a:prstGeom>
        </p:spPr>
        <p:txBody>
          <a:bodyPr vert="horz" lIns="75629" tIns="37814" rIns="75629" bIns="37814" rtlCol="0" anchor="ctr">
            <a:noAutofit/>
          </a:bodyPr>
          <a:lstStyle/>
          <a:p>
            <a:pPr lvl="0" algn="r"/>
            <a:r>
              <a:rPr lang="en-US" sz="66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40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6" y="831339"/>
            <a:ext cx="6224346" cy="45129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16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1167" y="6122875"/>
            <a:ext cx="5278744" cy="130638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5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6" y="7429267"/>
            <a:ext cx="5278744" cy="1952983"/>
          </a:xfrm>
        </p:spPr>
        <p:txBody>
          <a:bodyPr anchor="t">
            <a:normAutofit/>
          </a:bodyPr>
          <a:lstStyle>
            <a:lvl1pPr marL="0" indent="0" algn="l">
              <a:buNone/>
              <a:defRPr sz="1489">
                <a:solidFill>
                  <a:schemeClr val="bg2">
                    <a:lumMod val="75000"/>
                  </a:schemeClr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7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06996"/>
            <a:ext cx="5421421" cy="2375253"/>
          </a:xfrm>
        </p:spPr>
        <p:txBody>
          <a:bodyPr>
            <a:normAutofit/>
          </a:bodyPr>
          <a:lstStyle>
            <a:lvl1pPr algn="l">
              <a:defRPr sz="2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167" y="831340"/>
            <a:ext cx="5421421" cy="587215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0965" y="831339"/>
            <a:ext cx="1690719" cy="6888233"/>
          </a:xfrm>
        </p:spPr>
        <p:txBody>
          <a:bodyPr vert="eaVert">
            <a:normAutofit/>
          </a:bodyPr>
          <a:lstStyle>
            <a:lvl1pPr>
              <a:defRPr sz="2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166" y="831339"/>
            <a:ext cx="4838447" cy="855091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06996"/>
            <a:ext cx="5421421" cy="2375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67" y="831339"/>
            <a:ext cx="5421421" cy="587215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6" y="3087828"/>
            <a:ext cx="5295375" cy="3615663"/>
          </a:xfrm>
        </p:spPr>
        <p:txBody>
          <a:bodyPr anchor="b">
            <a:normAutofit/>
          </a:bodyPr>
          <a:lstStyle>
            <a:lvl1pPr algn="l">
              <a:defRPr sz="264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7" y="6993801"/>
            <a:ext cx="5295374" cy="2388449"/>
          </a:xfrm>
        </p:spPr>
        <p:txBody>
          <a:bodyPr anchor="t">
            <a:normAutofit/>
          </a:bodyPr>
          <a:lstStyle>
            <a:lvl1pPr marL="0" indent="0" algn="l">
              <a:buNone/>
              <a:defRPr sz="1489">
                <a:solidFill>
                  <a:schemeClr val="bg2">
                    <a:lumMod val="75000"/>
                  </a:schemeClr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06996"/>
            <a:ext cx="5421421" cy="2375253"/>
          </a:xfrm>
        </p:spPr>
        <p:txBody>
          <a:bodyPr>
            <a:normAutofit/>
          </a:bodyPr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41167" y="831340"/>
            <a:ext cx="3266952" cy="587215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856162" y="831339"/>
            <a:ext cx="3265522" cy="585895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06996"/>
            <a:ext cx="5421421" cy="2375253"/>
          </a:xfrm>
        </p:spPr>
        <p:txBody>
          <a:bodyPr>
            <a:normAutofit/>
          </a:bodyPr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831339"/>
            <a:ext cx="3074158" cy="950101"/>
          </a:xfrm>
        </p:spPr>
        <p:txBody>
          <a:bodyPr anchor="b">
            <a:noAutofit/>
          </a:bodyPr>
          <a:lstStyle>
            <a:lvl1pPr marL="0" indent="0">
              <a:buNone/>
              <a:defRPr sz="1985" b="0" cap="all">
                <a:solidFill>
                  <a:schemeClr val="tx1"/>
                </a:solidFill>
              </a:defRPr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166" y="1781441"/>
            <a:ext cx="3263230" cy="492205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5503" y="883298"/>
            <a:ext cx="3113184" cy="898142"/>
          </a:xfrm>
        </p:spPr>
        <p:txBody>
          <a:bodyPr anchor="b">
            <a:noAutofit/>
          </a:bodyPr>
          <a:lstStyle>
            <a:lvl1pPr marL="0" indent="0">
              <a:buNone/>
              <a:defRPr sz="1985" b="0" cap="all">
                <a:solidFill>
                  <a:schemeClr val="tx1"/>
                </a:solidFill>
              </a:defRPr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162" y="1781440"/>
            <a:ext cx="3272525" cy="490885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9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67" y="7006996"/>
            <a:ext cx="5421421" cy="2375253"/>
          </a:xfrm>
        </p:spPr>
        <p:txBody>
          <a:bodyPr>
            <a:normAutofit/>
          </a:bodyPr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689" y="831338"/>
            <a:ext cx="2646998" cy="2375253"/>
          </a:xfrm>
        </p:spPr>
        <p:txBody>
          <a:bodyPr anchor="b">
            <a:normAutofit/>
          </a:bodyPr>
          <a:lstStyle>
            <a:lvl1pPr algn="l">
              <a:defRPr sz="165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66" y="831339"/>
            <a:ext cx="3671220" cy="855091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1689" y="3444121"/>
            <a:ext cx="2646998" cy="3259375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378150" indent="0">
              <a:buNone/>
              <a:defRPr sz="993"/>
            </a:lvl2pPr>
            <a:lvl3pPr marL="756300" indent="0">
              <a:buNone/>
              <a:defRPr sz="827"/>
            </a:lvl3pPr>
            <a:lvl4pPr marL="1134450" indent="0">
              <a:buNone/>
              <a:defRPr sz="744"/>
            </a:lvl4pPr>
            <a:lvl5pPr marL="1512600" indent="0">
              <a:buNone/>
              <a:defRPr sz="744"/>
            </a:lvl5pPr>
            <a:lvl6pPr marL="1890751" indent="0">
              <a:buNone/>
              <a:defRPr sz="744"/>
            </a:lvl6pPr>
            <a:lvl7pPr marL="2268901" indent="0">
              <a:buNone/>
              <a:defRPr sz="744"/>
            </a:lvl7pPr>
            <a:lvl8pPr marL="2647051" indent="0">
              <a:buNone/>
              <a:defRPr sz="744"/>
            </a:lvl8pPr>
            <a:lvl9pPr marL="302520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401" y="2256490"/>
            <a:ext cx="2947111" cy="1781440"/>
          </a:xfrm>
        </p:spPr>
        <p:txBody>
          <a:bodyPr anchor="b">
            <a:normAutofit/>
          </a:bodyPr>
          <a:lstStyle>
            <a:lvl1pPr algn="l">
              <a:defRPr sz="198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30237" y="1425152"/>
            <a:ext cx="2713639" cy="748204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150" indent="0">
              <a:buNone/>
              <a:defRPr sz="1323"/>
            </a:lvl2pPr>
            <a:lvl3pPr marL="756300" indent="0">
              <a:buNone/>
              <a:defRPr sz="1323"/>
            </a:lvl3pPr>
            <a:lvl4pPr marL="1134450" indent="0">
              <a:buNone/>
              <a:defRPr sz="1323"/>
            </a:lvl4pPr>
            <a:lvl5pPr marL="1512600" indent="0">
              <a:buNone/>
              <a:defRPr sz="1323"/>
            </a:lvl5pPr>
            <a:lvl6pPr marL="1890751" indent="0">
              <a:buNone/>
              <a:defRPr sz="1323"/>
            </a:lvl6pPr>
            <a:lvl7pPr marL="2268901" indent="0">
              <a:buNone/>
              <a:defRPr sz="1323"/>
            </a:lvl7pPr>
            <a:lvl8pPr marL="2647051" indent="0">
              <a:buNone/>
              <a:defRPr sz="1323"/>
            </a:lvl8pPr>
            <a:lvl9pPr marL="3025201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8590" y="4275455"/>
            <a:ext cx="2947909" cy="3246179"/>
          </a:xfrm>
        </p:spPr>
        <p:txBody>
          <a:bodyPr anchor="t">
            <a:normAutofit/>
          </a:bodyPr>
          <a:lstStyle>
            <a:lvl1pPr marL="0" indent="0">
              <a:buNone/>
              <a:defRPr sz="1489"/>
            </a:lvl1pPr>
            <a:lvl2pPr marL="378150" indent="0">
              <a:buNone/>
              <a:defRPr sz="993"/>
            </a:lvl2pPr>
            <a:lvl3pPr marL="756300" indent="0">
              <a:buNone/>
              <a:defRPr sz="827"/>
            </a:lvl3pPr>
            <a:lvl4pPr marL="1134450" indent="0">
              <a:buNone/>
              <a:defRPr sz="744"/>
            </a:lvl4pPr>
            <a:lvl5pPr marL="1512600" indent="0">
              <a:buNone/>
              <a:defRPr sz="744"/>
            </a:lvl5pPr>
            <a:lvl6pPr marL="1890751" indent="0">
              <a:buNone/>
              <a:defRPr sz="744"/>
            </a:lvl6pPr>
            <a:lvl7pPr marL="2268901" indent="0">
              <a:buNone/>
              <a:defRPr sz="744"/>
            </a:lvl7pPr>
            <a:lvl8pPr marL="2647051" indent="0">
              <a:buNone/>
              <a:defRPr sz="744"/>
            </a:lvl8pPr>
            <a:lvl9pPr marL="302520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1166" y="9619775"/>
            <a:ext cx="4806780" cy="56907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17204" y="6070092"/>
            <a:ext cx="2043273" cy="4143496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167" y="7006996"/>
            <a:ext cx="5421421" cy="23752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167" y="831340"/>
            <a:ext cx="5421421" cy="5872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5432" y="9619780"/>
            <a:ext cx="992883" cy="5690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BDB556-8B45-418B-9F5D-506D72374C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66" y="9619775"/>
            <a:ext cx="4806780" cy="5690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30099" y="8694421"/>
            <a:ext cx="708733" cy="10441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31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D45264-B427-4644-B5F2-78A4FBC6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378150" rtl="0" eaLnBrk="1" latinLnBrk="0" hangingPunct="1">
        <a:spcBef>
          <a:spcPct val="0"/>
        </a:spcBef>
        <a:buNone/>
        <a:defRPr sz="264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344" indent="-236344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5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14494" indent="-236344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8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92644" indent="-236344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276257" indent="-141806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654407" indent="-141806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079826" indent="-189075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457976" indent="-189075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836126" indent="-189075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214276" indent="-189075" algn="l" defTabSz="378150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37815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6893F6-ADA7-4131-97B5-70E9EDA1B11A}"/>
              </a:ext>
            </a:extLst>
          </p:cNvPr>
          <p:cNvGrpSpPr/>
          <p:nvPr/>
        </p:nvGrpSpPr>
        <p:grpSpPr>
          <a:xfrm>
            <a:off x="50286" y="253884"/>
            <a:ext cx="7462277" cy="10180869"/>
            <a:chOff x="128421" y="363882"/>
            <a:chExt cx="7462277" cy="101808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EE9775-9312-44AB-B7CC-7AA28F489D3F}"/>
                </a:ext>
              </a:extLst>
            </p:cNvPr>
            <p:cNvSpPr txBox="1"/>
            <p:nvPr/>
          </p:nvSpPr>
          <p:spPr>
            <a:xfrm>
              <a:off x="313434" y="363882"/>
              <a:ext cx="2894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170BB5"/>
                  </a:solidFill>
                  <a:latin typeface="Arial Black" panose="020B0A04020102020204" pitchFamily="34" charset="0"/>
                </a:rPr>
                <a:t>What Is Air pollution?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F814FB-0C73-485A-89B8-D734790347F8}"/>
                </a:ext>
              </a:extLst>
            </p:cNvPr>
            <p:cNvSpPr txBox="1"/>
            <p:nvPr/>
          </p:nvSpPr>
          <p:spPr>
            <a:xfrm>
              <a:off x="368489" y="792805"/>
              <a:ext cx="278414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Air pollution is a mixture of solid particles and gases in the air. Car emissions, chemicals from factories, dust, pollen and mold spores may be suspended as particles. Ozone, a gas, is a major part of air pollution in cities.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FB66C3-68BC-4894-9D03-A56F0716D485}"/>
                </a:ext>
              </a:extLst>
            </p:cNvPr>
            <p:cNvGrpSpPr/>
            <p:nvPr/>
          </p:nvGrpSpPr>
          <p:grpSpPr>
            <a:xfrm>
              <a:off x="2578603" y="4218387"/>
              <a:ext cx="4530699" cy="1684112"/>
              <a:chOff x="2391806" y="3131047"/>
              <a:chExt cx="4322723" cy="2341949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F0D5761-32D5-4C49-8F85-92CE94162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9975" y="3131047"/>
                <a:ext cx="4164554" cy="2341949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428011-4FC6-44BF-B71E-35BCDBE200C1}"/>
                  </a:ext>
                </a:extLst>
              </p:cNvPr>
              <p:cNvSpPr/>
              <p:nvPr/>
            </p:nvSpPr>
            <p:spPr>
              <a:xfrm rot="21364770">
                <a:off x="2391806" y="3221109"/>
                <a:ext cx="4009866" cy="584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none" spc="0" dirty="0">
                    <a:ln/>
                    <a:solidFill>
                      <a:schemeClr val="accent3"/>
                    </a:solidFill>
                    <a:effectLst/>
                    <a:latin typeface="Arial Black" panose="020B0A04020102020204" pitchFamily="34" charset="0"/>
                  </a:rPr>
                  <a:t>Air </a:t>
                </a:r>
                <a:r>
                  <a:rPr lang="en-US" sz="2800" b="1" cap="none" spc="0" dirty="0">
                    <a:ln/>
                    <a:solidFill>
                      <a:schemeClr val="accent3"/>
                    </a:solidFill>
                    <a:effectLst/>
                    <a:latin typeface="Arial Black" panose="020B0A04020102020204" pitchFamily="34" charset="0"/>
                  </a:rPr>
                  <a:t>pollution</a:t>
                </a:r>
                <a:endParaRPr lang="en-US" sz="3200" b="1" cap="none" spc="0" dirty="0">
                  <a:ln/>
                  <a:solidFill>
                    <a:schemeClr val="accent3"/>
                  </a:solidFill>
                  <a:effectLst/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7CC2FB-2146-4FB9-8597-B482003860C9}"/>
                </a:ext>
              </a:extLst>
            </p:cNvPr>
            <p:cNvSpPr txBox="1"/>
            <p:nvPr/>
          </p:nvSpPr>
          <p:spPr>
            <a:xfrm>
              <a:off x="253441" y="6041489"/>
              <a:ext cx="262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170BB5"/>
                  </a:solidFill>
                  <a:latin typeface="Arial Black" panose="020B0A04020102020204" pitchFamily="34" charset="0"/>
                </a:rPr>
                <a:t>Types of Pollutants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614362-484D-4F54-B77D-F71DDF91B982}"/>
                </a:ext>
              </a:extLst>
            </p:cNvPr>
            <p:cNvSpPr txBox="1"/>
            <p:nvPr/>
          </p:nvSpPr>
          <p:spPr>
            <a:xfrm>
              <a:off x="198386" y="6492009"/>
              <a:ext cx="31312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Primarily air pollutants</a:t>
              </a:r>
              <a:r>
                <a:rPr lang="en-US" sz="1600" dirty="0"/>
                <a:t> can be caused by primary sources or secondary sources. The pollutants that are a direct result of the process can be called primary pollutants.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356636-B767-4438-9ECF-10C59670A857}"/>
                </a:ext>
              </a:extLst>
            </p:cNvPr>
            <p:cNvSpPr txBox="1"/>
            <p:nvPr/>
          </p:nvSpPr>
          <p:spPr>
            <a:xfrm>
              <a:off x="128421" y="8139542"/>
              <a:ext cx="358303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Secondary pollutants</a:t>
              </a:r>
              <a:r>
                <a:rPr lang="en-US" sz="1600" dirty="0"/>
                <a:t> are the ones that are caused by the intermingling and reactions of primary pollutants. Smog created by the interactions of several primary pollutants is known to be as a secondary pollutant.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152D2E-1A69-4F0B-B9FD-C78AAC84B467}"/>
                </a:ext>
              </a:extLst>
            </p:cNvPr>
            <p:cNvSpPr txBox="1"/>
            <p:nvPr/>
          </p:nvSpPr>
          <p:spPr>
            <a:xfrm>
              <a:off x="4612943" y="1064525"/>
              <a:ext cx="313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41CCD6-6281-419E-A5A1-FB1D6F359A97}"/>
                </a:ext>
              </a:extLst>
            </p:cNvPr>
            <p:cNvSpPr txBox="1"/>
            <p:nvPr/>
          </p:nvSpPr>
          <p:spPr>
            <a:xfrm>
              <a:off x="3384645" y="695193"/>
              <a:ext cx="40866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170BB5"/>
                  </a:solidFill>
                  <a:latin typeface="Arial Black" panose="020B0A04020102020204" pitchFamily="34" charset="0"/>
                </a:rPr>
                <a:t>Various Causes of Air pollution</a:t>
              </a:r>
            </a:p>
            <a:p>
              <a:endParaRPr lang="en-US" dirty="0">
                <a:solidFill>
                  <a:srgbClr val="170BB5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3CE5CB-13FA-44A5-A587-E66F23FD9A4F}"/>
                </a:ext>
              </a:extLst>
            </p:cNvPr>
            <p:cNvSpPr txBox="1"/>
            <p:nvPr/>
          </p:nvSpPr>
          <p:spPr>
            <a:xfrm>
              <a:off x="3384645" y="1041939"/>
              <a:ext cx="25971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The burning of fossil fuels</a:t>
              </a:r>
            </a:p>
            <a:p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68208E-7BE1-4CA8-A07C-E937ECFC22DD}"/>
                </a:ext>
              </a:extLst>
            </p:cNvPr>
            <p:cNvSpPr txBox="1"/>
            <p:nvPr/>
          </p:nvSpPr>
          <p:spPr>
            <a:xfrm>
              <a:off x="3400245" y="1300674"/>
              <a:ext cx="2153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Agricultural activities</a:t>
              </a:r>
            </a:p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54085-1F05-4126-A1B9-242F6BB89845}"/>
                </a:ext>
              </a:extLst>
            </p:cNvPr>
            <p:cNvSpPr txBox="1"/>
            <p:nvPr/>
          </p:nvSpPr>
          <p:spPr>
            <a:xfrm>
              <a:off x="3398296" y="1591781"/>
              <a:ext cx="37721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Exhaust from factories and industries</a:t>
              </a:r>
            </a:p>
            <a:p>
              <a:endParaRPr 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C79AAE-9BF7-4C53-998F-3437A43A5C6F}"/>
                </a:ext>
              </a:extLst>
            </p:cNvPr>
            <p:cNvSpPr txBox="1"/>
            <p:nvPr/>
          </p:nvSpPr>
          <p:spPr>
            <a:xfrm>
              <a:off x="3401819" y="1882574"/>
              <a:ext cx="21532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Mining operations</a:t>
              </a:r>
            </a:p>
            <a:p>
              <a:endParaRPr 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F15EE2-44E1-4076-92E0-E864C13B16A4}"/>
                </a:ext>
              </a:extLst>
            </p:cNvPr>
            <p:cNvSpPr txBox="1"/>
            <p:nvPr/>
          </p:nvSpPr>
          <p:spPr>
            <a:xfrm>
              <a:off x="3409275" y="2141309"/>
              <a:ext cx="2037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Indoor air pollution</a:t>
              </a:r>
            </a:p>
            <a:p>
              <a:endParaRPr lang="en-US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9B72B7-C20E-4DBA-B0A6-CC2C734B37FA}"/>
                </a:ext>
              </a:extLst>
            </p:cNvPr>
            <p:cNvSpPr txBox="1"/>
            <p:nvPr/>
          </p:nvSpPr>
          <p:spPr>
            <a:xfrm>
              <a:off x="3659857" y="6051524"/>
              <a:ext cx="3466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170BB5"/>
                  </a:solidFill>
                  <a:latin typeface="Arial Black" panose="020B0A04020102020204" pitchFamily="34" charset="0"/>
                </a:rPr>
                <a:t>Solutions For Air Pollution</a:t>
              </a:r>
            </a:p>
            <a:p>
              <a:endParaRPr lang="en-US" b="1" i="1" dirty="0">
                <a:solidFill>
                  <a:srgbClr val="170BB5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03EC74-F5D8-4F5B-A559-849F14E728CF}"/>
                </a:ext>
              </a:extLst>
            </p:cNvPr>
            <p:cNvSpPr txBox="1"/>
            <p:nvPr/>
          </p:nvSpPr>
          <p:spPr>
            <a:xfrm>
              <a:off x="3703481" y="6497322"/>
              <a:ext cx="356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Use public mode of transportation</a:t>
              </a:r>
            </a:p>
            <a:p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5AEB16-9E57-4E28-8F4D-1E84F52B1AED}"/>
                </a:ext>
              </a:extLst>
            </p:cNvPr>
            <p:cNvSpPr txBox="1"/>
            <p:nvPr/>
          </p:nvSpPr>
          <p:spPr>
            <a:xfrm>
              <a:off x="3726578" y="6763475"/>
              <a:ext cx="1891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Conserve energy</a:t>
              </a:r>
            </a:p>
            <a:p>
              <a:endParaRPr 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F28E5B-9206-406D-A73D-045203D8A762}"/>
                </a:ext>
              </a:extLst>
            </p:cNvPr>
            <p:cNvSpPr txBox="1"/>
            <p:nvPr/>
          </p:nvSpPr>
          <p:spPr>
            <a:xfrm>
              <a:off x="3735155" y="7046007"/>
              <a:ext cx="38555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Understand the concept of Reduce, </a:t>
              </a:r>
            </a:p>
            <a:p>
              <a:r>
                <a:rPr lang="en-US" sz="1600" dirty="0"/>
                <a:t>Reuse and Recycle</a:t>
              </a:r>
            </a:p>
            <a:p>
              <a:endParaRPr lang="en-US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CC1182-A611-43C5-A24A-A59BCEADEA62}"/>
                </a:ext>
              </a:extLst>
            </p:cNvPr>
            <p:cNvSpPr txBox="1"/>
            <p:nvPr/>
          </p:nvSpPr>
          <p:spPr>
            <a:xfrm>
              <a:off x="3725894" y="7577832"/>
              <a:ext cx="37080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Emphasis on clean </a:t>
              </a:r>
              <a:r>
                <a:rPr lang="en-US" sz="1400" dirty="0"/>
                <a:t>energy</a:t>
              </a:r>
              <a:r>
                <a:rPr lang="en-US" sz="1600" dirty="0"/>
                <a:t> resources</a:t>
              </a:r>
            </a:p>
            <a:p>
              <a:endParaRPr 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CED3AA-24EE-47E2-B1D7-107FA5C9BB2D}"/>
                </a:ext>
              </a:extLst>
            </p:cNvPr>
            <p:cNvSpPr txBox="1"/>
            <p:nvPr/>
          </p:nvSpPr>
          <p:spPr>
            <a:xfrm>
              <a:off x="3732583" y="7860147"/>
              <a:ext cx="3251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sz="1600" dirty="0"/>
                <a:t>energy</a:t>
              </a:r>
              <a:r>
                <a:rPr lang="en-US" dirty="0"/>
                <a:t> efficient devices</a:t>
              </a:r>
            </a:p>
            <a:p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B7FACF-1998-48AD-ADD2-1A1F2239F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67" y="8369721"/>
              <a:ext cx="1117525" cy="83814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4C4A70F-49CA-463B-BBF8-8C988666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275" y="8420122"/>
              <a:ext cx="788036" cy="77030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ED056F-17A6-4B2F-AC2B-59F00AA3A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826" y="8435995"/>
              <a:ext cx="1122656" cy="74771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C8CC17D-564A-4939-BFFF-588C27D24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91" y="3225107"/>
              <a:ext cx="2189960" cy="198781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D61C46E-A6E9-4423-A5B7-E1E9A128D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895" y="2622671"/>
              <a:ext cx="1655129" cy="115859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9E37BFA-AE8E-41FE-9178-A21611ED4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5762" y="2413682"/>
              <a:ext cx="1565960" cy="1576567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7B14D55-4575-4A5A-867A-195D8C91E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81425" y="10089374"/>
              <a:ext cx="875282" cy="44879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86D1A3E-9AF6-483A-A341-15C652D48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55885" y="10097741"/>
              <a:ext cx="1117525" cy="4470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BD7C56-C3C3-4906-AF55-A0CF5DE22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81831" y="10097741"/>
              <a:ext cx="1270000" cy="4452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BE67B-DAEB-45CA-AB35-8D749FA0A1D3}"/>
                </a:ext>
              </a:extLst>
            </p:cNvPr>
            <p:cNvSpPr txBox="1"/>
            <p:nvPr/>
          </p:nvSpPr>
          <p:spPr>
            <a:xfrm>
              <a:off x="128421" y="10024179"/>
              <a:ext cx="4029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92D050"/>
                  </a:solidFill>
                </a:rPr>
                <a:t>Name: Soy </a:t>
              </a:r>
              <a:r>
                <a:rPr lang="en-US" sz="1100" b="1" dirty="0" err="1">
                  <a:solidFill>
                    <a:srgbClr val="92D050"/>
                  </a:solidFill>
                </a:rPr>
                <a:t>Trikea</a:t>
              </a:r>
              <a:r>
                <a:rPr lang="en-US" sz="1100" b="1" dirty="0">
                  <a:solidFill>
                    <a:srgbClr val="92D050"/>
                  </a:solidFill>
                </a:rPr>
                <a:t>, Kung </a:t>
              </a:r>
              <a:r>
                <a:rPr lang="en-US" sz="1100" b="1" dirty="0" err="1">
                  <a:solidFill>
                    <a:srgbClr val="92D050"/>
                  </a:solidFill>
                </a:rPr>
                <a:t>Ysoes</a:t>
              </a:r>
              <a:r>
                <a:rPr lang="en-US" sz="1100" b="1" dirty="0">
                  <a:solidFill>
                    <a:srgbClr val="92D050"/>
                  </a:solidFill>
                </a:rPr>
                <a:t> and </a:t>
              </a:r>
              <a:r>
                <a:rPr lang="en-US" sz="1100" b="1" dirty="0" err="1">
                  <a:solidFill>
                    <a:srgbClr val="92D050"/>
                  </a:solidFill>
                </a:rPr>
                <a:t>Lor</a:t>
              </a:r>
              <a:r>
                <a:rPr lang="en-US" sz="1100" b="1" dirty="0">
                  <a:solidFill>
                    <a:srgbClr val="92D050"/>
                  </a:solidFill>
                </a:rPr>
                <a:t> </a:t>
              </a:r>
              <a:r>
                <a:rPr lang="en-US" sz="1100" b="1" dirty="0" err="1">
                  <a:solidFill>
                    <a:srgbClr val="92D050"/>
                  </a:solidFill>
                </a:rPr>
                <a:t>Chansoreya</a:t>
              </a:r>
              <a:endParaRPr lang="en-US" sz="1100" b="1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5220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109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2019-12-16T15:22:47Z</dcterms:created>
  <dcterms:modified xsi:type="dcterms:W3CDTF">2019-12-19T09:24:48Z</dcterms:modified>
</cp:coreProperties>
</file>