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57B3"/>
    <a:srgbClr val="4A67B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946" y="19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12949-0469-4F41-C789-C22DFCCC6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1694B8-590A-9002-0EE7-CA746F5D0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A54CA9-31BA-FCDB-5C4C-709C9C8F4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9015-5DB4-46C7-9DED-95AB6EAE2501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1F2D30-0C5D-06CE-7D47-97920C3EF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C624DC-303D-75AB-339D-0F656BFD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D1A4-B4D9-46C3-BFC0-47FDBC79F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16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2B332-E6B2-4E9A-6A3D-11DBB3D80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EA614C-CBEB-CE2D-F7EE-D0F62BCCD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8F7538-1072-2A42-6C6B-71C4752AB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9015-5DB4-46C7-9DED-95AB6EAE2501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3C5AB7-1FCE-0C25-3DB8-25191D475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BB8102-42B3-276E-F891-79C58C13B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D1A4-B4D9-46C3-BFC0-47FDBC79F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90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525EBE-9AE9-8E9E-7A8E-0132B1E6D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D8EC47-8444-084A-2FF1-318FEB916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F6E91A-98C6-E843-56CA-E00F32A09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9015-5DB4-46C7-9DED-95AB6EAE2501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1D309C-2B5C-7E34-FAE1-0DD3DF3B5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14B5A5-EE81-2F56-D63B-148CDAA5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D1A4-B4D9-46C3-BFC0-47FDBC79F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08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8A044-F8A7-D75C-F8C3-2BBF8F753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1842E3-CB0D-6428-45EB-E2AE597AF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EF49F5-8EB4-072A-6907-658BCDFF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9015-5DB4-46C7-9DED-95AB6EAE2501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FB1F40-240F-DE50-DB43-7A3B46A8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633C84-3484-35CF-ECC8-E5594EBC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D1A4-B4D9-46C3-BFC0-47FDBC79F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89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06D83-5F38-0E54-F0E6-3E7C4C3F2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54E836-E6ED-E532-62E8-D079B3DB0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CF9926-BB66-2EBC-3984-9287C976C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9015-5DB4-46C7-9DED-95AB6EAE2501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7E15BF-0461-3A72-AAA9-9E599A529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28FC5E-C1A8-09D4-EF8C-F629A32B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D1A4-B4D9-46C3-BFC0-47FDBC79F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41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FB034-C149-2A35-D1DC-B95E934BE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0BED1E-6CCD-C5AA-25B2-70C55B7BA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38F8D0-692F-5D83-33C2-F5ED9807D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F1CD81-04D0-5E93-E3C9-7FBF180D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9015-5DB4-46C7-9DED-95AB6EAE2501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D35808-68AA-157A-A24E-405D42E32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4AF1E6-8922-BEC9-60D6-480694BD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D1A4-B4D9-46C3-BFC0-47FDBC79F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23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C18879-A8CA-4A49-7BCE-53917BC3E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4C7F19-000B-166C-8A3A-98F5DEDDD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6F3D3C-7B15-5E42-BDED-88F08EF6E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D19234-B360-EAEF-0B0D-CEC2745DF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1B19B7-4660-4CCC-8208-2400F4575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294996-826B-9CDE-10E7-A3C12F332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9015-5DB4-46C7-9DED-95AB6EAE2501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30188D-40BB-BD34-6772-25A3E3BF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A60069-6C78-5608-2FCD-B8726E39C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D1A4-B4D9-46C3-BFC0-47FDBC79F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66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929C6-CC3E-55DF-A45E-13993768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EC59A3-F427-8FA3-E94E-5ADF4EAC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9015-5DB4-46C7-9DED-95AB6EAE2501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098CD8-9988-9AC4-084E-E8FF72E31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15AEAF-59D2-EF05-DE16-1E82154D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D1A4-B4D9-46C3-BFC0-47FDBC79F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8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40F9EF-F9B9-55D3-76EB-75C3B59B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9015-5DB4-46C7-9DED-95AB6EAE2501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1148A0-014A-8A09-A2EC-AEDAC85F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C0E5F5-3D9E-99CC-D923-AA2EC3AB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D1A4-B4D9-46C3-BFC0-47FDBC79F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66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1F35D-86BA-FE38-88B5-613B27D86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BA8282-FD5B-2DFA-18D8-1E087E22C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74AD2D-C0CE-148D-D5D7-2BA002F34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582EFE-E917-82A8-D87B-8869FBAC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9015-5DB4-46C7-9DED-95AB6EAE2501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3808C6-07B2-D94F-DC01-6AF65A05F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362019-55BC-2C97-E5C6-EAD0CF9FF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D1A4-B4D9-46C3-BFC0-47FDBC79F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46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C255B-11BD-D4F5-4F68-2E1C58E71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C45B9A-1798-FD43-BF2F-3FD26217C4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D4F59C-9ACE-197E-FAD1-645308AE7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AB876D-479A-26E7-1501-B408FA076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9015-5DB4-46C7-9DED-95AB6EAE2501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D468BF-D2FC-4071-0CEB-BED2594E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D472B3-696D-792B-2FB6-4685C85EE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D1A4-B4D9-46C3-BFC0-47FDBC79F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72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391B93-FAF9-0FE2-2A58-11A10D016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157AEB-13B3-FC5E-CC60-EF69EDD6C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A8EB2C-1837-91CA-CE1F-72153FEDF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69015-5DB4-46C7-9DED-95AB6EAE2501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1BBBC2-CAF3-C269-AEFE-504491A23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B640A8-0774-75F2-E524-F7748BEE3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BD1A4-B4D9-46C3-BFC0-47FDBC79F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13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F1D839BB-887A-3182-0318-63194933F50A}"/>
              </a:ext>
            </a:extLst>
          </p:cNvPr>
          <p:cNvGrpSpPr/>
          <p:nvPr/>
        </p:nvGrpSpPr>
        <p:grpSpPr>
          <a:xfrm>
            <a:off x="909082" y="-1424736"/>
            <a:ext cx="10745581" cy="7981319"/>
            <a:chOff x="748826" y="-1622699"/>
            <a:chExt cx="10745581" cy="7981319"/>
          </a:xfrm>
        </p:grpSpPr>
        <p:pic>
          <p:nvPicPr>
            <p:cNvPr id="7" name="图形 6" descr="城市">
              <a:extLst>
                <a:ext uri="{FF2B5EF4-FFF2-40B4-BE49-F238E27FC236}">
                  <a16:creationId xmlns:a16="http://schemas.microsoft.com/office/drawing/2014/main" id="{92A59F6B-DC9F-A326-5D77-F32D4C933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41361" y="956847"/>
              <a:ext cx="914400" cy="914400"/>
            </a:xfrm>
            <a:prstGeom prst="rect">
              <a:avLst/>
            </a:prstGeom>
          </p:spPr>
        </p:pic>
        <p:pic>
          <p:nvPicPr>
            <p:cNvPr id="9" name="图形 8" descr="建筑物">
              <a:extLst>
                <a:ext uri="{FF2B5EF4-FFF2-40B4-BE49-F238E27FC236}">
                  <a16:creationId xmlns:a16="http://schemas.microsoft.com/office/drawing/2014/main" id="{F67E3C88-A0ED-F86D-8A42-EA2207A77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63079" y="3314817"/>
              <a:ext cx="770641" cy="770641"/>
            </a:xfrm>
            <a:prstGeom prst="rect">
              <a:avLst/>
            </a:prstGeom>
          </p:spPr>
        </p:pic>
        <p:pic>
          <p:nvPicPr>
            <p:cNvPr id="11" name="图形 10" descr="工厂">
              <a:extLst>
                <a:ext uri="{FF2B5EF4-FFF2-40B4-BE49-F238E27FC236}">
                  <a16:creationId xmlns:a16="http://schemas.microsoft.com/office/drawing/2014/main" id="{C6203C6E-6343-3032-FE6A-3B54EC1CE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81724" y="266711"/>
              <a:ext cx="914400" cy="914400"/>
            </a:xfrm>
            <a:prstGeom prst="rect">
              <a:avLst/>
            </a:prstGeom>
          </p:spPr>
        </p:pic>
        <p:pic>
          <p:nvPicPr>
            <p:cNvPr id="13" name="图形 12" descr="居家">
              <a:extLst>
                <a:ext uri="{FF2B5EF4-FFF2-40B4-BE49-F238E27FC236}">
                  <a16:creationId xmlns:a16="http://schemas.microsoft.com/office/drawing/2014/main" id="{E0E03DAD-9691-4EE7-9A8F-7916CB623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90265" y="2030070"/>
              <a:ext cx="914400" cy="914400"/>
            </a:xfrm>
            <a:prstGeom prst="rect">
              <a:avLst/>
            </a:prstGeom>
          </p:spPr>
        </p:pic>
        <p:pic>
          <p:nvPicPr>
            <p:cNvPr id="15" name="图形 14" descr="房子">
              <a:extLst>
                <a:ext uri="{FF2B5EF4-FFF2-40B4-BE49-F238E27FC236}">
                  <a16:creationId xmlns:a16="http://schemas.microsoft.com/office/drawing/2014/main" id="{CC8513D1-1F2F-3C6C-0AF6-AD1B51910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28996" y="5316587"/>
              <a:ext cx="914400" cy="914400"/>
            </a:xfrm>
            <a:prstGeom prst="rect">
              <a:avLst/>
            </a:prstGeom>
          </p:spPr>
        </p:pic>
        <p:pic>
          <p:nvPicPr>
            <p:cNvPr id="17" name="图形 16" descr="应用商店">
              <a:extLst>
                <a:ext uri="{FF2B5EF4-FFF2-40B4-BE49-F238E27FC236}">
                  <a16:creationId xmlns:a16="http://schemas.microsoft.com/office/drawing/2014/main" id="{3B30F276-5DE4-3246-0D6C-9C51DA08F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48826" y="499647"/>
              <a:ext cx="914400" cy="914400"/>
            </a:xfrm>
            <a:prstGeom prst="rect">
              <a:avLst/>
            </a:prstGeom>
          </p:spPr>
        </p:pic>
        <p:pic>
          <p:nvPicPr>
            <p:cNvPr id="19" name="图形 18" descr="展台">
              <a:extLst>
                <a:ext uri="{FF2B5EF4-FFF2-40B4-BE49-F238E27FC236}">
                  <a16:creationId xmlns:a16="http://schemas.microsoft.com/office/drawing/2014/main" id="{98565F8A-3E3E-DDBF-2208-6134CE4F7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580007" y="2690859"/>
              <a:ext cx="914400" cy="914400"/>
            </a:xfrm>
            <a:prstGeom prst="rect">
              <a:avLst/>
            </a:prstGeom>
          </p:spPr>
        </p:pic>
        <p:pic>
          <p:nvPicPr>
            <p:cNvPr id="21" name="图形 20" descr="仓房">
              <a:extLst>
                <a:ext uri="{FF2B5EF4-FFF2-40B4-BE49-F238E27FC236}">
                  <a16:creationId xmlns:a16="http://schemas.microsoft.com/office/drawing/2014/main" id="{08613C55-34DA-0E82-6916-FAC2872B4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638800" y="2886959"/>
              <a:ext cx="914400" cy="914400"/>
            </a:xfrm>
            <a:prstGeom prst="rect">
              <a:avLst/>
            </a:prstGeom>
          </p:spPr>
        </p:pic>
        <p:pic>
          <p:nvPicPr>
            <p:cNvPr id="23" name="图形 22" descr="卡车">
              <a:extLst>
                <a:ext uri="{FF2B5EF4-FFF2-40B4-BE49-F238E27FC236}">
                  <a16:creationId xmlns:a16="http://schemas.microsoft.com/office/drawing/2014/main" id="{91922628-E2E5-FD7C-40A6-D16F14562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21434406">
              <a:off x="6083213" y="1736707"/>
              <a:ext cx="676984" cy="676984"/>
            </a:xfrm>
            <a:prstGeom prst="rect">
              <a:avLst/>
            </a:prstGeom>
          </p:spPr>
        </p:pic>
        <p:pic>
          <p:nvPicPr>
            <p:cNvPr id="24" name="图形 23" descr="卡车">
              <a:extLst>
                <a:ext uri="{FF2B5EF4-FFF2-40B4-BE49-F238E27FC236}">
                  <a16:creationId xmlns:a16="http://schemas.microsoft.com/office/drawing/2014/main" id="{0B3089ED-CAED-2A52-8CB9-91DB8C25D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6883507">
              <a:off x="4606711" y="3921362"/>
              <a:ext cx="676984" cy="676984"/>
            </a:xfrm>
            <a:prstGeom prst="rect">
              <a:avLst/>
            </a:prstGeom>
          </p:spPr>
        </p:pic>
        <p:pic>
          <p:nvPicPr>
            <p:cNvPr id="25" name="图形 24" descr="卡车">
              <a:extLst>
                <a:ext uri="{FF2B5EF4-FFF2-40B4-BE49-F238E27FC236}">
                  <a16:creationId xmlns:a16="http://schemas.microsoft.com/office/drawing/2014/main" id="{33C6D5C9-E416-7F8A-B605-7D2DF6164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18107104">
              <a:off x="4486872" y="2148777"/>
              <a:ext cx="676984" cy="676984"/>
            </a:xfrm>
            <a:prstGeom prst="rect">
              <a:avLst/>
            </a:prstGeom>
          </p:spPr>
        </p:pic>
        <p:pic>
          <p:nvPicPr>
            <p:cNvPr id="27" name="图形 26" descr="城市">
              <a:extLst>
                <a:ext uri="{FF2B5EF4-FFF2-40B4-BE49-F238E27FC236}">
                  <a16:creationId xmlns:a16="http://schemas.microsoft.com/office/drawing/2014/main" id="{3EF0E83F-4249-D3D5-5B69-E07F08DA8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838563" y="5444220"/>
              <a:ext cx="914400" cy="914400"/>
            </a:xfrm>
            <a:prstGeom prst="rect">
              <a:avLst/>
            </a:prstGeom>
          </p:spPr>
        </p:pic>
        <p:pic>
          <p:nvPicPr>
            <p:cNvPr id="28" name="图形 27" descr="城市">
              <a:extLst>
                <a:ext uri="{FF2B5EF4-FFF2-40B4-BE49-F238E27FC236}">
                  <a16:creationId xmlns:a16="http://schemas.microsoft.com/office/drawing/2014/main" id="{E253444A-3CAA-6AFC-0150-3E9F6DD0E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162087" y="-1622699"/>
              <a:ext cx="914400" cy="914400"/>
            </a:xfrm>
            <a:prstGeom prst="rect">
              <a:avLst/>
            </a:prstGeom>
          </p:spPr>
        </p:pic>
        <p:pic>
          <p:nvPicPr>
            <p:cNvPr id="29" name="图形 28" descr="城市">
              <a:extLst>
                <a:ext uri="{FF2B5EF4-FFF2-40B4-BE49-F238E27FC236}">
                  <a16:creationId xmlns:a16="http://schemas.microsoft.com/office/drawing/2014/main" id="{A5B8E6CE-A9B9-4F41-5FB7-BB6953F36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855761" y="3868402"/>
              <a:ext cx="914400" cy="914400"/>
            </a:xfrm>
            <a:prstGeom prst="rect">
              <a:avLst/>
            </a:prstGeom>
          </p:spPr>
        </p:pic>
        <p:pic>
          <p:nvPicPr>
            <p:cNvPr id="30" name="图形 29" descr="城市">
              <a:extLst>
                <a:ext uri="{FF2B5EF4-FFF2-40B4-BE49-F238E27FC236}">
                  <a16:creationId xmlns:a16="http://schemas.microsoft.com/office/drawing/2014/main" id="{5710204E-8872-38E1-F434-6053565DE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891404" y="5109198"/>
              <a:ext cx="914400" cy="914400"/>
            </a:xfrm>
            <a:prstGeom prst="rect">
              <a:avLst/>
            </a:prstGeom>
          </p:spPr>
        </p:pic>
        <p:pic>
          <p:nvPicPr>
            <p:cNvPr id="31" name="图形 30" descr="房子">
              <a:extLst>
                <a:ext uri="{FF2B5EF4-FFF2-40B4-BE49-F238E27FC236}">
                  <a16:creationId xmlns:a16="http://schemas.microsoft.com/office/drawing/2014/main" id="{BBEE5BAE-CB04-D5D2-DC9F-056D91A4D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198692" y="5264610"/>
              <a:ext cx="914400" cy="914400"/>
            </a:xfrm>
            <a:prstGeom prst="rect">
              <a:avLst/>
            </a:prstGeom>
          </p:spPr>
        </p:pic>
        <p:pic>
          <p:nvPicPr>
            <p:cNvPr id="32" name="图形 31" descr="建筑物">
              <a:extLst>
                <a:ext uri="{FF2B5EF4-FFF2-40B4-BE49-F238E27FC236}">
                  <a16:creationId xmlns:a16="http://schemas.microsoft.com/office/drawing/2014/main" id="{9221ADFE-5CE7-2DB4-2BAC-1FC0435DD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861145" y="1920218"/>
              <a:ext cx="770641" cy="770641"/>
            </a:xfrm>
            <a:prstGeom prst="rect">
              <a:avLst/>
            </a:prstGeom>
          </p:spPr>
        </p:pic>
        <p:pic>
          <p:nvPicPr>
            <p:cNvPr id="33" name="图形 32" descr="房子">
              <a:extLst>
                <a:ext uri="{FF2B5EF4-FFF2-40B4-BE49-F238E27FC236}">
                  <a16:creationId xmlns:a16="http://schemas.microsoft.com/office/drawing/2014/main" id="{1C313EA6-054E-5FEC-E9E3-63F2FB30D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00541" y="3946261"/>
              <a:ext cx="914400" cy="914400"/>
            </a:xfrm>
            <a:prstGeom prst="rect">
              <a:avLst/>
            </a:prstGeom>
          </p:spPr>
        </p:pic>
        <p:pic>
          <p:nvPicPr>
            <p:cNvPr id="34" name="图形 33" descr="应用商店">
              <a:extLst>
                <a:ext uri="{FF2B5EF4-FFF2-40B4-BE49-F238E27FC236}">
                  <a16:creationId xmlns:a16="http://schemas.microsoft.com/office/drawing/2014/main" id="{079E0DDB-622E-B06F-6C3E-A19515B83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587052" y="718807"/>
              <a:ext cx="914400" cy="914400"/>
            </a:xfrm>
            <a:prstGeom prst="rect">
              <a:avLst/>
            </a:prstGeom>
          </p:spPr>
        </p:pic>
        <p:pic>
          <p:nvPicPr>
            <p:cNvPr id="37" name="图形 36" descr="卡车">
              <a:extLst>
                <a:ext uri="{FF2B5EF4-FFF2-40B4-BE49-F238E27FC236}">
                  <a16:creationId xmlns:a16="http://schemas.microsoft.com/office/drawing/2014/main" id="{DA269B6B-9084-8BF7-DB65-C44B12587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1496846">
              <a:off x="6664389" y="3679270"/>
              <a:ext cx="676984" cy="676984"/>
            </a:xfrm>
            <a:prstGeom prst="rect">
              <a:avLst/>
            </a:prstGeom>
          </p:spPr>
        </p:pic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CE9CEA38-841B-FAF8-2161-4F5E5EC77E3B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V="1">
              <a:off x="6185929" y="2413298"/>
              <a:ext cx="252075" cy="66186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FD47D4E2-5A16-7DA4-49E1-96A8E1DE316B}"/>
                </a:ext>
              </a:extLst>
            </p:cNvPr>
            <p:cNvCxnSpPr>
              <a:cxnSpLocks/>
              <a:stCxn id="23" idx="0"/>
              <a:endCxn id="11" idx="2"/>
            </p:cNvCxnSpPr>
            <p:nvPr/>
          </p:nvCxnSpPr>
          <p:spPr>
            <a:xfrm flipH="1" flipV="1">
              <a:off x="5338924" y="1181111"/>
              <a:ext cx="1066482" cy="55598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9AB6800B-9984-5868-E10B-030237317378}"/>
                </a:ext>
              </a:extLst>
            </p:cNvPr>
            <p:cNvCxnSpPr>
              <a:cxnSpLocks/>
              <a:stCxn id="11" idx="3"/>
              <a:endCxn id="7" idx="0"/>
            </p:cNvCxnSpPr>
            <p:nvPr/>
          </p:nvCxnSpPr>
          <p:spPr>
            <a:xfrm>
              <a:off x="5796124" y="723911"/>
              <a:ext cx="2602437" cy="2329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2C1D16DB-3D25-AA82-261E-D6A846D02658}"/>
                </a:ext>
              </a:extLst>
            </p:cNvPr>
            <p:cNvCxnSpPr>
              <a:cxnSpLocks/>
              <a:stCxn id="7" idx="3"/>
              <a:endCxn id="13" idx="0"/>
            </p:cNvCxnSpPr>
            <p:nvPr/>
          </p:nvCxnSpPr>
          <p:spPr>
            <a:xfrm>
              <a:off x="8855761" y="1414047"/>
              <a:ext cx="491704" cy="6160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17F2063E-7DEC-7102-9B1D-C4B2436A7687}"/>
                </a:ext>
              </a:extLst>
            </p:cNvPr>
            <p:cNvCxnSpPr>
              <a:cxnSpLocks/>
              <a:stCxn id="13" idx="1"/>
              <a:endCxn id="21" idx="3"/>
            </p:cNvCxnSpPr>
            <p:nvPr/>
          </p:nvCxnSpPr>
          <p:spPr>
            <a:xfrm flipH="1">
              <a:off x="6553200" y="2487270"/>
              <a:ext cx="2337065" cy="85688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401F08DE-9911-5423-76C7-07A2B1884FA1}"/>
                </a:ext>
              </a:extLst>
            </p:cNvPr>
            <p:cNvCxnSpPr>
              <a:cxnSpLocks/>
              <a:stCxn id="21" idx="1"/>
              <a:endCxn id="25" idx="2"/>
            </p:cNvCxnSpPr>
            <p:nvPr/>
          </p:nvCxnSpPr>
          <p:spPr>
            <a:xfrm flipH="1" flipV="1">
              <a:off x="5113092" y="2665564"/>
              <a:ext cx="525708" cy="678595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6D3EFBA6-F42D-5F5F-E536-ADCDA531C3BA}"/>
                </a:ext>
              </a:extLst>
            </p:cNvPr>
            <p:cNvCxnSpPr>
              <a:cxnSpLocks/>
              <a:stCxn id="25" idx="0"/>
              <a:endCxn id="34" idx="3"/>
            </p:cNvCxnSpPr>
            <p:nvPr/>
          </p:nvCxnSpPr>
          <p:spPr>
            <a:xfrm flipH="1" flipV="1">
              <a:off x="3501452" y="1176007"/>
              <a:ext cx="1036184" cy="1132967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ABEBFEC3-A95E-8F66-5929-4DD4CEB57312}"/>
                </a:ext>
              </a:extLst>
            </p:cNvPr>
            <p:cNvCxnSpPr>
              <a:cxnSpLocks/>
              <a:stCxn id="34" idx="1"/>
              <a:endCxn id="17" idx="3"/>
            </p:cNvCxnSpPr>
            <p:nvPr/>
          </p:nvCxnSpPr>
          <p:spPr>
            <a:xfrm flipH="1" flipV="1">
              <a:off x="1663226" y="956847"/>
              <a:ext cx="923826" cy="21916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54853571-9A9B-8523-D4AF-9C9DBB6E32A3}"/>
                </a:ext>
              </a:extLst>
            </p:cNvPr>
            <p:cNvCxnSpPr>
              <a:cxnSpLocks/>
              <a:stCxn id="17" idx="2"/>
              <a:endCxn id="32" idx="0"/>
            </p:cNvCxnSpPr>
            <p:nvPr/>
          </p:nvCxnSpPr>
          <p:spPr>
            <a:xfrm>
              <a:off x="1206026" y="1414047"/>
              <a:ext cx="40440" cy="50617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1A8B0305-C731-8789-3E2E-4D1A64F30ABA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>
              <a:off x="1512774" y="2305538"/>
              <a:ext cx="4126026" cy="103862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01F9FBE9-7FB3-DB02-DBD7-66BA4586C0EC}"/>
                </a:ext>
              </a:extLst>
            </p:cNvPr>
            <p:cNvCxnSpPr>
              <a:cxnSpLocks/>
              <a:stCxn id="21" idx="2"/>
              <a:endCxn id="24" idx="1"/>
            </p:cNvCxnSpPr>
            <p:nvPr/>
          </p:nvCxnSpPr>
          <p:spPr>
            <a:xfrm flipH="1">
              <a:off x="5086782" y="3801359"/>
              <a:ext cx="1009218" cy="15103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12A18258-8C18-CA28-9E91-3BBD6D78A307}"/>
                </a:ext>
              </a:extLst>
            </p:cNvPr>
            <p:cNvCxnSpPr>
              <a:cxnSpLocks/>
              <a:stCxn id="24" idx="2"/>
              <a:endCxn id="33" idx="3"/>
            </p:cNvCxnSpPr>
            <p:nvPr/>
          </p:nvCxnSpPr>
          <p:spPr>
            <a:xfrm flipH="1">
              <a:off x="3214941" y="4118275"/>
              <a:ext cx="1422801" cy="285186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C314EF30-42D6-B9BF-6BA5-934E17400F52}"/>
                </a:ext>
              </a:extLst>
            </p:cNvPr>
            <p:cNvCxnSpPr>
              <a:cxnSpLocks/>
              <a:stCxn id="33" idx="0"/>
              <a:endCxn id="9" idx="2"/>
            </p:cNvCxnSpPr>
            <p:nvPr/>
          </p:nvCxnSpPr>
          <p:spPr>
            <a:xfrm flipH="1">
              <a:off x="1548400" y="3946261"/>
              <a:ext cx="1209341" cy="13919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6216AFF0-CA40-4F7A-E4E1-6F4F4EF29F66}"/>
                </a:ext>
              </a:extLst>
            </p:cNvPr>
            <p:cNvCxnSpPr>
              <a:cxnSpLocks/>
              <a:stCxn id="9" idx="2"/>
              <a:endCxn id="15" idx="0"/>
            </p:cNvCxnSpPr>
            <p:nvPr/>
          </p:nvCxnSpPr>
          <p:spPr>
            <a:xfrm flipH="1">
              <a:off x="1386196" y="4085458"/>
              <a:ext cx="162204" cy="1231129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E4B2685-E2E2-1B8E-6CD9-4013E8961CBB}"/>
                </a:ext>
              </a:extLst>
            </p:cNvPr>
            <p:cNvCxnSpPr>
              <a:cxnSpLocks/>
              <a:stCxn id="15" idx="3"/>
              <a:endCxn id="31" idx="1"/>
            </p:cNvCxnSpPr>
            <p:nvPr/>
          </p:nvCxnSpPr>
          <p:spPr>
            <a:xfrm flipV="1">
              <a:off x="1843396" y="5721810"/>
              <a:ext cx="2355296" cy="5197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DBBBE72D-ABAD-C7CA-F4CB-CBCEDAB6F06E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4750710" y="3801359"/>
              <a:ext cx="1345290" cy="1463251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1D2753EA-E1F6-EFA2-F1C5-2703F8C76CF9}"/>
                </a:ext>
              </a:extLst>
            </p:cNvPr>
            <p:cNvCxnSpPr>
              <a:cxnSpLocks/>
              <a:stCxn id="21" idx="3"/>
              <a:endCxn id="37" idx="1"/>
            </p:cNvCxnSpPr>
            <p:nvPr/>
          </p:nvCxnSpPr>
          <p:spPr>
            <a:xfrm>
              <a:off x="6553200" y="3344159"/>
              <a:ext cx="142772" cy="5308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021D69CD-A4CB-A57E-2969-4AD3C152C4C2}"/>
                </a:ext>
              </a:extLst>
            </p:cNvPr>
            <p:cNvCxnSpPr>
              <a:cxnSpLocks/>
              <a:stCxn id="37" idx="2"/>
              <a:endCxn id="27" idx="1"/>
            </p:cNvCxnSpPr>
            <p:nvPr/>
          </p:nvCxnSpPr>
          <p:spPr>
            <a:xfrm>
              <a:off x="6860110" y="4324671"/>
              <a:ext cx="978453" cy="157674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DF9527CC-7E8D-496E-718D-3D226430E21C}"/>
                </a:ext>
              </a:extLst>
            </p:cNvPr>
            <p:cNvCxnSpPr>
              <a:cxnSpLocks/>
              <a:stCxn id="27" idx="3"/>
              <a:endCxn id="30" idx="1"/>
            </p:cNvCxnSpPr>
            <p:nvPr/>
          </p:nvCxnSpPr>
          <p:spPr>
            <a:xfrm flipV="1">
              <a:off x="8752963" y="5566398"/>
              <a:ext cx="1138441" cy="33502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586A094A-B6D0-9710-95BC-A32E8933A43E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10805804" y="3605259"/>
              <a:ext cx="302455" cy="196113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7745DFF8-6DC2-0DCA-46F3-2A98B997D7D0}"/>
                </a:ext>
              </a:extLst>
            </p:cNvPr>
            <p:cNvCxnSpPr>
              <a:cxnSpLocks/>
              <a:endCxn id="29" idx="3"/>
            </p:cNvCxnSpPr>
            <p:nvPr/>
          </p:nvCxnSpPr>
          <p:spPr>
            <a:xfrm flipH="1">
              <a:off x="9770161" y="3252741"/>
              <a:ext cx="809846" cy="107286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41E2862E-C4C2-B283-2B79-E6F01C4B037D}"/>
                </a:ext>
              </a:extLst>
            </p:cNvPr>
            <p:cNvCxnSpPr>
              <a:cxnSpLocks/>
              <a:stCxn id="29" idx="1"/>
              <a:endCxn id="21" idx="3"/>
            </p:cNvCxnSpPr>
            <p:nvPr/>
          </p:nvCxnSpPr>
          <p:spPr>
            <a:xfrm flipH="1" flipV="1">
              <a:off x="6553200" y="3344159"/>
              <a:ext cx="2302561" cy="98144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CF208D6E-163D-5A94-E922-04D272C4B5A3}"/>
                </a:ext>
              </a:extLst>
            </p:cNvPr>
            <p:cNvSpPr txBox="1"/>
            <p:nvPr/>
          </p:nvSpPr>
          <p:spPr>
            <a:xfrm>
              <a:off x="4766820" y="3361885"/>
              <a:ext cx="11689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配送站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709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>
            <a:extLst>
              <a:ext uri="{FF2B5EF4-FFF2-40B4-BE49-F238E27FC236}">
                <a16:creationId xmlns:a16="http://schemas.microsoft.com/office/drawing/2014/main" id="{9E4F6782-B03C-64F2-DAA8-C868A5441340}"/>
              </a:ext>
            </a:extLst>
          </p:cNvPr>
          <p:cNvGrpSpPr/>
          <p:nvPr/>
        </p:nvGrpSpPr>
        <p:grpSpPr>
          <a:xfrm>
            <a:off x="1037013" y="362254"/>
            <a:ext cx="10117974" cy="5976998"/>
            <a:chOff x="1772867" y="362254"/>
            <a:chExt cx="10117974" cy="5976998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4B57DBCF-B655-5DC4-B48E-73D844BBA8D9}"/>
                </a:ext>
              </a:extLst>
            </p:cNvPr>
            <p:cNvGrpSpPr/>
            <p:nvPr/>
          </p:nvGrpSpPr>
          <p:grpSpPr>
            <a:xfrm>
              <a:off x="1772867" y="362254"/>
              <a:ext cx="4614252" cy="5976998"/>
              <a:chOff x="6099770" y="428241"/>
              <a:chExt cx="4614252" cy="5976998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BCB084D-D47F-C7A5-586B-A568890A8009}"/>
                  </a:ext>
                </a:extLst>
              </p:cNvPr>
              <p:cNvSpPr/>
              <p:nvPr/>
            </p:nvSpPr>
            <p:spPr>
              <a:xfrm>
                <a:off x="6959600" y="1189392"/>
                <a:ext cx="3568700" cy="283532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9DD3282-423F-A889-A861-799A91D21769}"/>
                  </a:ext>
                </a:extLst>
              </p:cNvPr>
              <p:cNvSpPr/>
              <p:nvPr/>
            </p:nvSpPr>
            <p:spPr>
              <a:xfrm>
                <a:off x="8018256" y="428241"/>
                <a:ext cx="1271047" cy="5411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初始化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03B0547-F582-8623-19C6-0450A162BB40}"/>
                  </a:ext>
                </a:extLst>
              </p:cNvPr>
              <p:cNvSpPr/>
              <p:nvPr/>
            </p:nvSpPr>
            <p:spPr>
              <a:xfrm>
                <a:off x="7656306" y="1491076"/>
                <a:ext cx="1994948" cy="54117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邻域移动及变换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085EB87-15F7-6BDE-9A33-E48C752CECAE}"/>
                  </a:ext>
                </a:extLst>
              </p:cNvPr>
              <p:cNvSpPr/>
              <p:nvPr/>
            </p:nvSpPr>
            <p:spPr>
              <a:xfrm>
                <a:off x="7562326" y="2349676"/>
                <a:ext cx="2162588" cy="47195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err="1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MeTropolis</a:t>
                </a:r>
                <a:r>
                  <a:rPr lang="zh-CN" altLang="en-US" sz="16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抽样准则</a:t>
                </a:r>
              </a:p>
            </p:txBody>
          </p: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DE5F5FF5-7F8D-5875-946A-10729DB6AF84}"/>
                  </a:ext>
                </a:extLst>
              </p:cNvPr>
              <p:cNvGrpSpPr/>
              <p:nvPr/>
            </p:nvGrpSpPr>
            <p:grpSpPr>
              <a:xfrm>
                <a:off x="7491729" y="3195011"/>
                <a:ext cx="2301240" cy="746760"/>
                <a:chOff x="6393180" y="3108960"/>
                <a:chExt cx="2301240" cy="914400"/>
              </a:xfrm>
            </p:grpSpPr>
            <p:sp>
              <p:nvSpPr>
                <p:cNvPr id="9" name="菱形 8">
                  <a:extLst>
                    <a:ext uri="{FF2B5EF4-FFF2-40B4-BE49-F238E27FC236}">
                      <a16:creationId xmlns:a16="http://schemas.microsoft.com/office/drawing/2014/main" id="{4D28A724-D87E-58F6-B1B8-93E28360F55D}"/>
                    </a:ext>
                  </a:extLst>
                </p:cNvPr>
                <p:cNvSpPr/>
                <p:nvPr/>
              </p:nvSpPr>
              <p:spPr>
                <a:xfrm>
                  <a:off x="6393180" y="3108960"/>
                  <a:ext cx="2301240" cy="914400"/>
                </a:xfrm>
                <a:prstGeom prst="diamond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601ABB7E-D22C-7F7F-3814-42EB5A5DA310}"/>
                    </a:ext>
                  </a:extLst>
                </p:cNvPr>
                <p:cNvSpPr txBox="1"/>
                <p:nvPr/>
              </p:nvSpPr>
              <p:spPr>
                <a:xfrm>
                  <a:off x="6691852" y="3325510"/>
                  <a:ext cx="18004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rgbClr val="C00000"/>
                      </a:solidFill>
                    </a:rPr>
                    <a:t>内循环终止条件</a:t>
                  </a:r>
                </a:p>
              </p:txBody>
            </p:sp>
          </p:grp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E3EE68D-1E38-8F0C-F92A-5F5B7427DA48}"/>
                  </a:ext>
                </a:extLst>
              </p:cNvPr>
              <p:cNvSpPr/>
              <p:nvPr/>
            </p:nvSpPr>
            <p:spPr>
              <a:xfrm>
                <a:off x="7783940" y="4225300"/>
                <a:ext cx="1716818" cy="32494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执行降温函数</a:t>
                </a:r>
              </a:p>
            </p:txBody>
          </p: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2AD55C3B-A4B3-D21F-FFE0-C8436DE14A52}"/>
                  </a:ext>
                </a:extLst>
              </p:cNvPr>
              <p:cNvGrpSpPr/>
              <p:nvPr/>
            </p:nvGrpSpPr>
            <p:grpSpPr>
              <a:xfrm>
                <a:off x="7503160" y="4833773"/>
                <a:ext cx="2301240" cy="746760"/>
                <a:chOff x="6393180" y="3108960"/>
                <a:chExt cx="2301240" cy="914400"/>
              </a:xfrm>
            </p:grpSpPr>
            <p:sp>
              <p:nvSpPr>
                <p:cNvPr id="14" name="菱形 13">
                  <a:extLst>
                    <a:ext uri="{FF2B5EF4-FFF2-40B4-BE49-F238E27FC236}">
                      <a16:creationId xmlns:a16="http://schemas.microsoft.com/office/drawing/2014/main" id="{748E35E1-15FE-280C-4DE4-449BDFA2DCB7}"/>
                    </a:ext>
                  </a:extLst>
                </p:cNvPr>
                <p:cNvSpPr/>
                <p:nvPr/>
              </p:nvSpPr>
              <p:spPr>
                <a:xfrm>
                  <a:off x="6393180" y="3108960"/>
                  <a:ext cx="2301240" cy="914400"/>
                </a:xfrm>
                <a:prstGeom prst="diamond">
                  <a:avLst/>
                </a:prstGeom>
                <a:no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E576F0EC-AC16-3908-8FFA-33DAAE5058CA}"/>
                    </a:ext>
                  </a:extLst>
                </p:cNvPr>
                <p:cNvSpPr txBox="1"/>
                <p:nvPr/>
              </p:nvSpPr>
              <p:spPr>
                <a:xfrm>
                  <a:off x="6783292" y="3325510"/>
                  <a:ext cx="1569660" cy="4522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rgbClr val="0070C0"/>
                      </a:solidFill>
                    </a:rPr>
                    <a:t>算法终止条件</a:t>
                  </a:r>
                </a:p>
              </p:txBody>
            </p: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B678DCF-2A7B-D99D-7AEB-FEE656446A75}"/>
                  </a:ext>
                </a:extLst>
              </p:cNvPr>
              <p:cNvSpPr/>
              <p:nvPr/>
            </p:nvSpPr>
            <p:spPr>
              <a:xfrm>
                <a:off x="8012098" y="5864062"/>
                <a:ext cx="1271047" cy="5411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结束 </a:t>
                </a:r>
              </a:p>
            </p:txBody>
          </p: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AFAF5629-5BE3-C2C9-34FA-11AA6E9D4B1F}"/>
                  </a:ext>
                </a:extLst>
              </p:cNvPr>
              <p:cNvCxnSpPr>
                <a:cxnSpLocks/>
                <a:stCxn id="6" idx="2"/>
                <a:endCxn id="24" idx="0"/>
              </p:cNvCxnSpPr>
              <p:nvPr/>
            </p:nvCxnSpPr>
            <p:spPr>
              <a:xfrm>
                <a:off x="8653780" y="969418"/>
                <a:ext cx="927" cy="199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6FBA196-0366-4462-BBFA-86BA7CD1C45F}"/>
                  </a:ext>
                </a:extLst>
              </p:cNvPr>
              <p:cNvSpPr txBox="1"/>
              <p:nvPr/>
            </p:nvSpPr>
            <p:spPr>
              <a:xfrm>
                <a:off x="8100709" y="1168418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局部搜索</a:t>
                </a:r>
              </a:p>
            </p:txBody>
          </p: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AC2A4157-3358-D553-2766-6BA244E4BDE7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 flipH="1">
                <a:off x="8643620" y="2032253"/>
                <a:ext cx="10160" cy="317423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90A2A103-F954-B866-1374-4799EB7FDD2A}"/>
                  </a:ext>
                </a:extLst>
              </p:cNvPr>
              <p:cNvCxnSpPr>
                <a:cxnSpLocks/>
                <a:stCxn id="8" idx="2"/>
                <a:endCxn id="9" idx="0"/>
              </p:cNvCxnSpPr>
              <p:nvPr/>
            </p:nvCxnSpPr>
            <p:spPr>
              <a:xfrm flipH="1">
                <a:off x="8642349" y="2821632"/>
                <a:ext cx="1271" cy="373379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D2FCBF9F-F9F3-4488-985F-4EB04FB1E76F}"/>
                  </a:ext>
                </a:extLst>
              </p:cNvPr>
              <p:cNvCxnSpPr>
                <a:cxnSpLocks/>
                <a:stCxn id="9" idx="2"/>
                <a:endCxn id="12" idx="0"/>
              </p:cNvCxnSpPr>
              <p:nvPr/>
            </p:nvCxnSpPr>
            <p:spPr>
              <a:xfrm>
                <a:off x="8642349" y="3941771"/>
                <a:ext cx="0" cy="283529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62239808-D9AB-0B6D-2A63-E03BCA432793}"/>
                  </a:ext>
                </a:extLst>
              </p:cNvPr>
              <p:cNvCxnSpPr>
                <a:cxnSpLocks/>
                <a:stCxn id="12" idx="2"/>
                <a:endCxn id="14" idx="0"/>
              </p:cNvCxnSpPr>
              <p:nvPr/>
            </p:nvCxnSpPr>
            <p:spPr>
              <a:xfrm>
                <a:off x="8642349" y="4550244"/>
                <a:ext cx="11431" cy="283529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F206291A-FBD6-782D-7623-C936F7324AC4}"/>
                  </a:ext>
                </a:extLst>
              </p:cNvPr>
              <p:cNvCxnSpPr>
                <a:cxnSpLocks/>
                <a:stCxn id="14" idx="2"/>
                <a:endCxn id="19" idx="0"/>
              </p:cNvCxnSpPr>
              <p:nvPr/>
            </p:nvCxnSpPr>
            <p:spPr>
              <a:xfrm flipH="1">
                <a:off x="8647622" y="5580533"/>
                <a:ext cx="6158" cy="283529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F3CFF711-5878-8941-B709-68F7FE0247E2}"/>
                  </a:ext>
                </a:extLst>
              </p:cNvPr>
              <p:cNvSpPr/>
              <p:nvPr/>
            </p:nvSpPr>
            <p:spPr>
              <a:xfrm>
                <a:off x="10368582" y="1435276"/>
                <a:ext cx="34544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内循环</a:t>
                </a:r>
              </a:p>
            </p:txBody>
          </p:sp>
          <p:cxnSp>
            <p:nvCxnSpPr>
              <p:cNvPr id="46" name="连接符: 肘形 45">
                <a:extLst>
                  <a:ext uri="{FF2B5EF4-FFF2-40B4-BE49-F238E27FC236}">
                    <a16:creationId xmlns:a16="http://schemas.microsoft.com/office/drawing/2014/main" id="{FCA09CCC-48A6-2826-50B6-E8523EB6820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495126" y="1178073"/>
                <a:ext cx="40172" cy="4029080"/>
              </a:xfrm>
              <a:prstGeom prst="bentConnector4">
                <a:avLst>
                  <a:gd name="adj1" fmla="val 3110350"/>
                  <a:gd name="adj2" fmla="val 105674"/>
                </a:avLst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连接符: 肘形 49">
                <a:extLst>
                  <a:ext uri="{FF2B5EF4-FFF2-40B4-BE49-F238E27FC236}">
                    <a16:creationId xmlns:a16="http://schemas.microsoft.com/office/drawing/2014/main" id="{89E71053-54A6-BA81-C293-6F830D787358}"/>
                  </a:ext>
                </a:extLst>
              </p:cNvPr>
              <p:cNvCxnSpPr>
                <a:cxnSpLocks/>
                <a:stCxn id="9" idx="1"/>
                <a:endCxn id="59" idx="0"/>
              </p:cNvCxnSpPr>
              <p:nvPr/>
            </p:nvCxnSpPr>
            <p:spPr>
              <a:xfrm rot="10800000" flipH="1">
                <a:off x="7491729" y="1478047"/>
                <a:ext cx="451294" cy="2090345"/>
              </a:xfrm>
              <a:prstGeom prst="bentConnector4">
                <a:avLst>
                  <a:gd name="adj1" fmla="val -50654"/>
                  <a:gd name="adj2" fmla="val 105924"/>
                </a:avLst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F7654C9E-E4B1-66D3-5B9B-42A7CAD4E86E}"/>
                  </a:ext>
                </a:extLst>
              </p:cNvPr>
              <p:cNvSpPr/>
              <p:nvPr/>
            </p:nvSpPr>
            <p:spPr>
              <a:xfrm>
                <a:off x="7906193" y="1478046"/>
                <a:ext cx="73660" cy="55839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DB15D379-5A5C-8876-1DC3-FC778CA62E9D}"/>
                  </a:ext>
                </a:extLst>
              </p:cNvPr>
              <p:cNvSpPr/>
              <p:nvPr/>
            </p:nvSpPr>
            <p:spPr>
              <a:xfrm>
                <a:off x="6899799" y="4833773"/>
                <a:ext cx="345440" cy="3249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否</a:t>
                </a: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8D112C70-91F4-2228-75F7-1E49EFED9A87}"/>
                  </a:ext>
                </a:extLst>
              </p:cNvPr>
              <p:cNvSpPr/>
              <p:nvPr/>
            </p:nvSpPr>
            <p:spPr>
              <a:xfrm>
                <a:off x="9117492" y="5475721"/>
                <a:ext cx="345440" cy="3249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9E3C272A-7F43-1108-079D-868EB3F17DA6}"/>
                  </a:ext>
                </a:extLst>
              </p:cNvPr>
              <p:cNvSpPr/>
              <p:nvPr/>
            </p:nvSpPr>
            <p:spPr>
              <a:xfrm>
                <a:off x="6099770" y="2735413"/>
                <a:ext cx="34544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外循环</a:t>
                </a:r>
              </a:p>
            </p:txBody>
          </p:sp>
        </p:grpSp>
        <p:graphicFrame>
          <p:nvGraphicFramePr>
            <p:cNvPr id="72" name="对象 71">
              <a:extLst>
                <a:ext uri="{FF2B5EF4-FFF2-40B4-BE49-F238E27FC236}">
                  <a16:creationId xmlns:a16="http://schemas.microsoft.com/office/drawing/2014/main" id="{98DD9023-FCFD-BEF3-216D-C2F2BA0EAEB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4214380"/>
                </p:ext>
              </p:extLst>
            </p:nvPr>
          </p:nvGraphicFramePr>
          <p:xfrm>
            <a:off x="6484228" y="1369031"/>
            <a:ext cx="5406613" cy="1088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2" imgW="2745000" imgH="551880" progId="Equation.AxMath">
                    <p:embed/>
                  </p:oleObj>
                </mc:Choice>
                <mc:Fallback>
                  <p:oleObj name="AxMath" r:id="rId2" imgW="2745000" imgH="55188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6484228" y="1369031"/>
                          <a:ext cx="5406613" cy="108820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对象 73">
              <a:extLst>
                <a:ext uri="{FF2B5EF4-FFF2-40B4-BE49-F238E27FC236}">
                  <a16:creationId xmlns:a16="http://schemas.microsoft.com/office/drawing/2014/main" id="{4E7B2EC9-8546-0FF2-0821-A8CD4DD86DC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2845843"/>
                </p:ext>
              </p:extLst>
            </p:nvPr>
          </p:nvGraphicFramePr>
          <p:xfrm>
            <a:off x="5810913" y="2797777"/>
            <a:ext cx="2489200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4" imgW="1244520" imgH="189000" progId="Equation.AxMath">
                    <p:embed/>
                  </p:oleObj>
                </mc:Choice>
                <mc:Fallback>
                  <p:oleObj name="AxMath" r:id="rId4" imgW="1244520" imgH="18900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810913" y="2797777"/>
                          <a:ext cx="2489200" cy="377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6529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>
            <a:extLst>
              <a:ext uri="{FF2B5EF4-FFF2-40B4-BE49-F238E27FC236}">
                <a16:creationId xmlns:a16="http://schemas.microsoft.com/office/drawing/2014/main" id="{91D3B2E0-4EDC-BA4F-961E-3425CFB72EE0}"/>
              </a:ext>
            </a:extLst>
          </p:cNvPr>
          <p:cNvGrpSpPr/>
          <p:nvPr/>
        </p:nvGrpSpPr>
        <p:grpSpPr>
          <a:xfrm>
            <a:off x="2980294" y="1243533"/>
            <a:ext cx="6724118" cy="4039627"/>
            <a:chOff x="958454" y="989533"/>
            <a:chExt cx="6724118" cy="403962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FAAD849-D181-E2F0-4F7C-BCE899BD1538}"/>
                </a:ext>
              </a:extLst>
            </p:cNvPr>
            <p:cNvSpPr/>
            <p:nvPr/>
          </p:nvSpPr>
          <p:spPr>
            <a:xfrm>
              <a:off x="1424646" y="989533"/>
              <a:ext cx="1600656" cy="5007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高温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T0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12EDA42-A99C-EDB5-1FE3-E8996A1BFC1E}"/>
                </a:ext>
              </a:extLst>
            </p:cNvPr>
            <p:cNvSpPr/>
            <p:nvPr/>
          </p:nvSpPr>
          <p:spPr>
            <a:xfrm>
              <a:off x="6411525" y="4487983"/>
              <a:ext cx="1271047" cy="5411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低温</a:t>
              </a: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CF46A366-B96F-D538-C6F5-56E2F2BCE66E}"/>
                </a:ext>
              </a:extLst>
            </p:cNvPr>
            <p:cNvSpPr/>
            <p:nvPr/>
          </p:nvSpPr>
          <p:spPr>
            <a:xfrm>
              <a:off x="3374846" y="1490306"/>
              <a:ext cx="73660" cy="5583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F84C4E2C-3636-298F-2A59-64018694EC46}"/>
                </a:ext>
              </a:extLst>
            </p:cNvPr>
            <p:cNvGrpSpPr/>
            <p:nvPr/>
          </p:nvGrpSpPr>
          <p:grpSpPr>
            <a:xfrm>
              <a:off x="2069897" y="1546144"/>
              <a:ext cx="2437043" cy="819380"/>
              <a:chOff x="2069897" y="1546144"/>
              <a:chExt cx="2437043" cy="819380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C8D3228-E85B-4298-8848-32E75E80C209}"/>
                  </a:ext>
                </a:extLst>
              </p:cNvPr>
              <p:cNvSpPr/>
              <p:nvPr/>
            </p:nvSpPr>
            <p:spPr>
              <a:xfrm>
                <a:off x="2069897" y="1926074"/>
                <a:ext cx="955406" cy="4394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等温</a:t>
                </a:r>
              </a:p>
            </p:txBody>
          </p:sp>
          <p:sp>
            <p:nvSpPr>
              <p:cNvPr id="35" name="箭头: 右 34">
                <a:extLst>
                  <a:ext uri="{FF2B5EF4-FFF2-40B4-BE49-F238E27FC236}">
                    <a16:creationId xmlns:a16="http://schemas.microsoft.com/office/drawing/2014/main" id="{60337B62-0477-4985-8561-BEC75BDD89E0}"/>
                  </a:ext>
                </a:extLst>
              </p:cNvPr>
              <p:cNvSpPr/>
              <p:nvPr/>
            </p:nvSpPr>
            <p:spPr>
              <a:xfrm rot="5400000">
                <a:off x="2375790" y="1596796"/>
                <a:ext cx="343619" cy="24231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EBD9C555-9A2B-CEF7-4553-DD489F50CFA4}"/>
                  </a:ext>
                </a:extLst>
              </p:cNvPr>
              <p:cNvSpPr/>
              <p:nvPr/>
            </p:nvSpPr>
            <p:spPr>
              <a:xfrm>
                <a:off x="3551534" y="1922831"/>
                <a:ext cx="955406" cy="4394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平衡态</a:t>
                </a:r>
              </a:p>
            </p:txBody>
          </p:sp>
          <p:sp>
            <p:nvSpPr>
              <p:cNvPr id="37" name="箭头: 右 36">
                <a:extLst>
                  <a:ext uri="{FF2B5EF4-FFF2-40B4-BE49-F238E27FC236}">
                    <a16:creationId xmlns:a16="http://schemas.microsoft.com/office/drawing/2014/main" id="{5BB26D06-03B0-2A1E-E575-3252A29BC23F}"/>
                  </a:ext>
                </a:extLst>
              </p:cNvPr>
              <p:cNvSpPr/>
              <p:nvPr/>
            </p:nvSpPr>
            <p:spPr>
              <a:xfrm>
                <a:off x="3104887" y="2021398"/>
                <a:ext cx="375864" cy="24231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97BD74AD-1D1E-7FD5-E6E4-8AA29DA284F1}"/>
                </a:ext>
              </a:extLst>
            </p:cNvPr>
            <p:cNvGrpSpPr/>
            <p:nvPr/>
          </p:nvGrpSpPr>
          <p:grpSpPr>
            <a:xfrm>
              <a:off x="3543097" y="2406843"/>
              <a:ext cx="2437043" cy="819380"/>
              <a:chOff x="2069897" y="1546144"/>
              <a:chExt cx="2437043" cy="819380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9BAA8CC-BC1E-CA7E-D32F-54D99FF189E4}"/>
                  </a:ext>
                </a:extLst>
              </p:cNvPr>
              <p:cNvSpPr/>
              <p:nvPr/>
            </p:nvSpPr>
            <p:spPr>
              <a:xfrm>
                <a:off x="2069897" y="1926074"/>
                <a:ext cx="955406" cy="4394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等温</a:t>
                </a:r>
              </a:p>
            </p:txBody>
          </p:sp>
          <p:sp>
            <p:nvSpPr>
              <p:cNvPr id="41" name="箭头: 右 40">
                <a:extLst>
                  <a:ext uri="{FF2B5EF4-FFF2-40B4-BE49-F238E27FC236}">
                    <a16:creationId xmlns:a16="http://schemas.microsoft.com/office/drawing/2014/main" id="{3A07018D-A099-4997-E960-35BB0B564BA2}"/>
                  </a:ext>
                </a:extLst>
              </p:cNvPr>
              <p:cNvSpPr/>
              <p:nvPr/>
            </p:nvSpPr>
            <p:spPr>
              <a:xfrm rot="5400000">
                <a:off x="2375790" y="1596796"/>
                <a:ext cx="343619" cy="24231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C7F4FF56-9D13-06C4-8CE6-EF1C51E7E99C}"/>
                  </a:ext>
                </a:extLst>
              </p:cNvPr>
              <p:cNvSpPr/>
              <p:nvPr/>
            </p:nvSpPr>
            <p:spPr>
              <a:xfrm>
                <a:off x="3551534" y="1922831"/>
                <a:ext cx="955406" cy="4394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平衡态</a:t>
                </a:r>
              </a:p>
            </p:txBody>
          </p:sp>
          <p:sp>
            <p:nvSpPr>
              <p:cNvPr id="43" name="箭头: 右 42">
                <a:extLst>
                  <a:ext uri="{FF2B5EF4-FFF2-40B4-BE49-F238E27FC236}">
                    <a16:creationId xmlns:a16="http://schemas.microsoft.com/office/drawing/2014/main" id="{D555134C-D013-2583-AF1F-87CCE6E86AE0}"/>
                  </a:ext>
                </a:extLst>
              </p:cNvPr>
              <p:cNvSpPr/>
              <p:nvPr/>
            </p:nvSpPr>
            <p:spPr>
              <a:xfrm>
                <a:off x="3104887" y="2021398"/>
                <a:ext cx="375864" cy="24231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9BFF0085-268A-487C-57C4-CCA90EF1BA92}"/>
                </a:ext>
              </a:extLst>
            </p:cNvPr>
            <p:cNvGrpSpPr/>
            <p:nvPr/>
          </p:nvGrpSpPr>
          <p:grpSpPr>
            <a:xfrm>
              <a:off x="5026457" y="3265971"/>
              <a:ext cx="2437043" cy="819380"/>
              <a:chOff x="2069897" y="1546144"/>
              <a:chExt cx="2437043" cy="819380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D8B3D712-C67A-E744-AECE-A8CF794BE5A2}"/>
                  </a:ext>
                </a:extLst>
              </p:cNvPr>
              <p:cNvSpPr/>
              <p:nvPr/>
            </p:nvSpPr>
            <p:spPr>
              <a:xfrm>
                <a:off x="2069897" y="1926074"/>
                <a:ext cx="955406" cy="4394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等温</a:t>
                </a:r>
              </a:p>
            </p:txBody>
          </p:sp>
          <p:sp>
            <p:nvSpPr>
              <p:cNvPr id="46" name="箭头: 右 45">
                <a:extLst>
                  <a:ext uri="{FF2B5EF4-FFF2-40B4-BE49-F238E27FC236}">
                    <a16:creationId xmlns:a16="http://schemas.microsoft.com/office/drawing/2014/main" id="{78F9B2DB-6B2E-E7F9-0EBC-8C0064946CAF}"/>
                  </a:ext>
                </a:extLst>
              </p:cNvPr>
              <p:cNvSpPr/>
              <p:nvPr/>
            </p:nvSpPr>
            <p:spPr>
              <a:xfrm rot="5400000">
                <a:off x="2375790" y="1596796"/>
                <a:ext cx="343619" cy="24231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DC71E689-E211-50CC-7EF1-C2FA6E2D4CBE}"/>
                  </a:ext>
                </a:extLst>
              </p:cNvPr>
              <p:cNvSpPr/>
              <p:nvPr/>
            </p:nvSpPr>
            <p:spPr>
              <a:xfrm>
                <a:off x="3551534" y="1922831"/>
                <a:ext cx="955406" cy="4394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平衡态</a:t>
                </a:r>
              </a:p>
            </p:txBody>
          </p:sp>
          <p:sp>
            <p:nvSpPr>
              <p:cNvPr id="48" name="箭头: 右 47">
                <a:extLst>
                  <a:ext uri="{FF2B5EF4-FFF2-40B4-BE49-F238E27FC236}">
                    <a16:creationId xmlns:a16="http://schemas.microsoft.com/office/drawing/2014/main" id="{5B63DA97-C89F-9EA6-CFAE-BCDAF20E2BEF}"/>
                  </a:ext>
                </a:extLst>
              </p:cNvPr>
              <p:cNvSpPr/>
              <p:nvPr/>
            </p:nvSpPr>
            <p:spPr>
              <a:xfrm>
                <a:off x="3104887" y="2021398"/>
                <a:ext cx="375864" cy="24231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箭头: 右 48">
              <a:extLst>
                <a:ext uri="{FF2B5EF4-FFF2-40B4-BE49-F238E27FC236}">
                  <a16:creationId xmlns:a16="http://schemas.microsoft.com/office/drawing/2014/main" id="{C8B298AC-8030-98A2-5DAF-14A9CBC1216F}"/>
                </a:ext>
              </a:extLst>
            </p:cNvPr>
            <p:cNvSpPr/>
            <p:nvPr/>
          </p:nvSpPr>
          <p:spPr>
            <a:xfrm rot="5400000">
              <a:off x="6821608" y="4158173"/>
              <a:ext cx="343619" cy="2423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箭头: 右 49">
              <a:extLst>
                <a:ext uri="{FF2B5EF4-FFF2-40B4-BE49-F238E27FC236}">
                  <a16:creationId xmlns:a16="http://schemas.microsoft.com/office/drawing/2014/main" id="{3C3930F0-AFBF-EE99-0F47-A0F98CDF000F}"/>
                </a:ext>
              </a:extLst>
            </p:cNvPr>
            <p:cNvSpPr/>
            <p:nvPr/>
          </p:nvSpPr>
          <p:spPr>
            <a:xfrm rot="5400000">
              <a:off x="-32238" y="3097046"/>
              <a:ext cx="3235918" cy="242317"/>
            </a:xfrm>
            <a:prstGeom prst="rightArrow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42000">
                  <a:schemeClr val="accent1">
                    <a:lumMod val="60000"/>
                    <a:lumOff val="40000"/>
                  </a:schemeClr>
                </a:gs>
                <a:gs pos="63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AB30BF8-8D9E-93AA-E755-C819A3394E0E}"/>
                </a:ext>
              </a:extLst>
            </p:cNvPr>
            <p:cNvSpPr txBox="1"/>
            <p:nvPr/>
          </p:nvSpPr>
          <p:spPr>
            <a:xfrm>
              <a:off x="1652587" y="2009272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T1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616FD732-D55B-8CEC-C226-EC86E64855D6}"/>
                </a:ext>
              </a:extLst>
            </p:cNvPr>
            <p:cNvSpPr txBox="1"/>
            <p:nvPr/>
          </p:nvSpPr>
          <p:spPr>
            <a:xfrm>
              <a:off x="1662747" y="2883032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T2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8E8B7A8C-7B4F-690B-D474-21CE99F44828}"/>
                </a:ext>
              </a:extLst>
            </p:cNvPr>
            <p:cNvSpPr txBox="1"/>
            <p:nvPr/>
          </p:nvSpPr>
          <p:spPr>
            <a:xfrm>
              <a:off x="1662747" y="3705992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T3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0F4D0882-76C6-F5DA-9403-BD60FC5E2BAE}"/>
                </a:ext>
              </a:extLst>
            </p:cNvPr>
            <p:cNvSpPr txBox="1"/>
            <p:nvPr/>
          </p:nvSpPr>
          <p:spPr>
            <a:xfrm>
              <a:off x="958454" y="2444127"/>
              <a:ext cx="492443" cy="111825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1">
                      <a:lumMod val="75000"/>
                    </a:schemeClr>
                  </a:solidFill>
                </a:rPr>
                <a:t>逐步降温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0918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1466EB07-F37A-8194-A5F6-4A589CB78026}"/>
              </a:ext>
            </a:extLst>
          </p:cNvPr>
          <p:cNvGrpSpPr/>
          <p:nvPr/>
        </p:nvGrpSpPr>
        <p:grpSpPr>
          <a:xfrm>
            <a:off x="1972659" y="1197028"/>
            <a:ext cx="8246682" cy="4039627"/>
            <a:chOff x="4058563" y="1029388"/>
            <a:chExt cx="8246682" cy="4039627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06A4E8C3-EA6D-3FB8-4F12-3D0A84F291F2}"/>
                </a:ext>
              </a:extLst>
            </p:cNvPr>
            <p:cNvGrpSpPr/>
            <p:nvPr/>
          </p:nvGrpSpPr>
          <p:grpSpPr>
            <a:xfrm>
              <a:off x="4058563" y="1029388"/>
              <a:ext cx="6724118" cy="4039627"/>
              <a:chOff x="958454" y="989533"/>
              <a:chExt cx="6724118" cy="4039627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6388A19-CECB-41F6-639A-FE5764D87B81}"/>
                  </a:ext>
                </a:extLst>
              </p:cNvPr>
              <p:cNvSpPr/>
              <p:nvPr/>
            </p:nvSpPr>
            <p:spPr>
              <a:xfrm>
                <a:off x="1424646" y="989533"/>
                <a:ext cx="1600656" cy="5007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高温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T0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00BA23D-A821-9EC9-91B3-AEA01CA34B95}"/>
                  </a:ext>
                </a:extLst>
              </p:cNvPr>
              <p:cNvSpPr/>
              <p:nvPr/>
            </p:nvSpPr>
            <p:spPr>
              <a:xfrm>
                <a:off x="6411525" y="4487983"/>
                <a:ext cx="1271047" cy="5411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低温</a:t>
                </a:r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41F0B544-52D6-FEE2-D424-F16711960DCA}"/>
                  </a:ext>
                </a:extLst>
              </p:cNvPr>
              <p:cNvSpPr/>
              <p:nvPr/>
            </p:nvSpPr>
            <p:spPr>
              <a:xfrm>
                <a:off x="3374846" y="1490306"/>
                <a:ext cx="73660" cy="55839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C32DA9AE-34A6-7E18-67B7-6CFBFD292AA5}"/>
                  </a:ext>
                </a:extLst>
              </p:cNvPr>
              <p:cNvGrpSpPr/>
              <p:nvPr/>
            </p:nvGrpSpPr>
            <p:grpSpPr>
              <a:xfrm>
                <a:off x="2069897" y="1546144"/>
                <a:ext cx="2437043" cy="819380"/>
                <a:chOff x="2069897" y="1546144"/>
                <a:chExt cx="2437043" cy="819380"/>
              </a:xfrm>
            </p:grpSpPr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6BD7F112-521E-8070-E54C-F059716689BC}"/>
                    </a:ext>
                  </a:extLst>
                </p:cNvPr>
                <p:cNvSpPr/>
                <p:nvPr/>
              </p:nvSpPr>
              <p:spPr>
                <a:xfrm>
                  <a:off x="2069897" y="1926074"/>
                  <a:ext cx="955406" cy="4394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rgbClr val="0070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等温</a:t>
                  </a:r>
                </a:p>
              </p:txBody>
            </p:sp>
            <p:sp>
              <p:nvSpPr>
                <p:cNvPr id="24" name="箭头: 右 23">
                  <a:extLst>
                    <a:ext uri="{FF2B5EF4-FFF2-40B4-BE49-F238E27FC236}">
                      <a16:creationId xmlns:a16="http://schemas.microsoft.com/office/drawing/2014/main" id="{E4E05035-6029-2741-8E75-21CD93814093}"/>
                    </a:ext>
                  </a:extLst>
                </p:cNvPr>
                <p:cNvSpPr/>
                <p:nvPr/>
              </p:nvSpPr>
              <p:spPr>
                <a:xfrm rot="5400000">
                  <a:off x="2375790" y="1596796"/>
                  <a:ext cx="343619" cy="242316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784C8920-E01F-0A58-8D0E-34F5D872F569}"/>
                    </a:ext>
                  </a:extLst>
                </p:cNvPr>
                <p:cNvSpPr/>
                <p:nvPr/>
              </p:nvSpPr>
              <p:spPr>
                <a:xfrm>
                  <a:off x="3551534" y="1922831"/>
                  <a:ext cx="955406" cy="4394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rgbClr val="0070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平衡态</a:t>
                  </a:r>
                </a:p>
              </p:txBody>
            </p:sp>
            <p:sp>
              <p:nvSpPr>
                <p:cNvPr id="26" name="箭头: 右 25">
                  <a:extLst>
                    <a:ext uri="{FF2B5EF4-FFF2-40B4-BE49-F238E27FC236}">
                      <a16:creationId xmlns:a16="http://schemas.microsoft.com/office/drawing/2014/main" id="{EDA0E7E9-884D-E7EC-21DE-67D994D33ABB}"/>
                    </a:ext>
                  </a:extLst>
                </p:cNvPr>
                <p:cNvSpPr/>
                <p:nvPr/>
              </p:nvSpPr>
              <p:spPr>
                <a:xfrm>
                  <a:off x="3104887" y="2021398"/>
                  <a:ext cx="375864" cy="242316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AF11773C-DB25-0D28-5B66-8EDA5CAD9DC5}"/>
                  </a:ext>
                </a:extLst>
              </p:cNvPr>
              <p:cNvGrpSpPr/>
              <p:nvPr/>
            </p:nvGrpSpPr>
            <p:grpSpPr>
              <a:xfrm>
                <a:off x="3543097" y="2406843"/>
                <a:ext cx="2437043" cy="819380"/>
                <a:chOff x="2069897" y="1546144"/>
                <a:chExt cx="2437043" cy="819380"/>
              </a:xfrm>
            </p:grpSpPr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7EA9716C-48B4-4754-3E44-1BEE8167699E}"/>
                    </a:ext>
                  </a:extLst>
                </p:cNvPr>
                <p:cNvSpPr/>
                <p:nvPr/>
              </p:nvSpPr>
              <p:spPr>
                <a:xfrm>
                  <a:off x="2069897" y="1926074"/>
                  <a:ext cx="955406" cy="4394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rgbClr val="0070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等温</a:t>
                  </a:r>
                </a:p>
              </p:txBody>
            </p:sp>
            <p:sp>
              <p:nvSpPr>
                <p:cNvPr id="20" name="箭头: 右 19">
                  <a:extLst>
                    <a:ext uri="{FF2B5EF4-FFF2-40B4-BE49-F238E27FC236}">
                      <a16:creationId xmlns:a16="http://schemas.microsoft.com/office/drawing/2014/main" id="{4FD6BD8D-DF9C-F7EF-790E-0D0D3E16C7A6}"/>
                    </a:ext>
                  </a:extLst>
                </p:cNvPr>
                <p:cNvSpPr/>
                <p:nvPr/>
              </p:nvSpPr>
              <p:spPr>
                <a:xfrm rot="5400000">
                  <a:off x="2375790" y="1596796"/>
                  <a:ext cx="343619" cy="242316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5A1A70DE-946B-3F98-E663-D1E402F1D9C9}"/>
                    </a:ext>
                  </a:extLst>
                </p:cNvPr>
                <p:cNvSpPr/>
                <p:nvPr/>
              </p:nvSpPr>
              <p:spPr>
                <a:xfrm>
                  <a:off x="3551534" y="1922831"/>
                  <a:ext cx="955406" cy="4394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rgbClr val="0070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平衡态</a:t>
                  </a:r>
                </a:p>
              </p:txBody>
            </p:sp>
            <p:sp>
              <p:nvSpPr>
                <p:cNvPr id="22" name="箭头: 右 21">
                  <a:extLst>
                    <a:ext uri="{FF2B5EF4-FFF2-40B4-BE49-F238E27FC236}">
                      <a16:creationId xmlns:a16="http://schemas.microsoft.com/office/drawing/2014/main" id="{2691E31E-ADC3-ED81-2CD6-32A73071D360}"/>
                    </a:ext>
                  </a:extLst>
                </p:cNvPr>
                <p:cNvSpPr/>
                <p:nvPr/>
              </p:nvSpPr>
              <p:spPr>
                <a:xfrm>
                  <a:off x="3104887" y="2021398"/>
                  <a:ext cx="375864" cy="242316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80519CA6-05F8-C6AB-5492-59680A64C15E}"/>
                  </a:ext>
                </a:extLst>
              </p:cNvPr>
              <p:cNvGrpSpPr/>
              <p:nvPr/>
            </p:nvGrpSpPr>
            <p:grpSpPr>
              <a:xfrm>
                <a:off x="5026457" y="3265971"/>
                <a:ext cx="2437043" cy="819380"/>
                <a:chOff x="2069897" y="1546144"/>
                <a:chExt cx="2437043" cy="819380"/>
              </a:xfrm>
            </p:grpSpPr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2314907F-37E4-5FE5-BCFF-B890082CBC43}"/>
                    </a:ext>
                  </a:extLst>
                </p:cNvPr>
                <p:cNvSpPr/>
                <p:nvPr/>
              </p:nvSpPr>
              <p:spPr>
                <a:xfrm>
                  <a:off x="2069897" y="1926074"/>
                  <a:ext cx="955406" cy="4394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rgbClr val="0070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等温</a:t>
                  </a:r>
                </a:p>
              </p:txBody>
            </p:sp>
            <p:sp>
              <p:nvSpPr>
                <p:cNvPr id="16" name="箭头: 右 15">
                  <a:extLst>
                    <a:ext uri="{FF2B5EF4-FFF2-40B4-BE49-F238E27FC236}">
                      <a16:creationId xmlns:a16="http://schemas.microsoft.com/office/drawing/2014/main" id="{57BDAC63-8EAF-1848-E9AE-9307E9E93739}"/>
                    </a:ext>
                  </a:extLst>
                </p:cNvPr>
                <p:cNvSpPr/>
                <p:nvPr/>
              </p:nvSpPr>
              <p:spPr>
                <a:xfrm rot="5400000">
                  <a:off x="2375790" y="1596796"/>
                  <a:ext cx="343619" cy="242316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FB5551B7-30AC-8316-C96B-910A4F45A993}"/>
                    </a:ext>
                  </a:extLst>
                </p:cNvPr>
                <p:cNvSpPr/>
                <p:nvPr/>
              </p:nvSpPr>
              <p:spPr>
                <a:xfrm>
                  <a:off x="3551534" y="1922831"/>
                  <a:ext cx="955406" cy="4394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rgbClr val="0070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平衡态</a:t>
                  </a:r>
                </a:p>
              </p:txBody>
            </p:sp>
            <p:sp>
              <p:nvSpPr>
                <p:cNvPr id="18" name="箭头: 右 17">
                  <a:extLst>
                    <a:ext uri="{FF2B5EF4-FFF2-40B4-BE49-F238E27FC236}">
                      <a16:creationId xmlns:a16="http://schemas.microsoft.com/office/drawing/2014/main" id="{FEAE9DFB-185A-E78A-97C4-4EDE9C518603}"/>
                    </a:ext>
                  </a:extLst>
                </p:cNvPr>
                <p:cNvSpPr/>
                <p:nvPr/>
              </p:nvSpPr>
              <p:spPr>
                <a:xfrm>
                  <a:off x="3104887" y="2021398"/>
                  <a:ext cx="375864" cy="242316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" name="箭头: 右 8">
                <a:extLst>
                  <a:ext uri="{FF2B5EF4-FFF2-40B4-BE49-F238E27FC236}">
                    <a16:creationId xmlns:a16="http://schemas.microsoft.com/office/drawing/2014/main" id="{DC59B0B2-A03E-77E6-5326-E195D41DA408}"/>
                  </a:ext>
                </a:extLst>
              </p:cNvPr>
              <p:cNvSpPr/>
              <p:nvPr/>
            </p:nvSpPr>
            <p:spPr>
              <a:xfrm rot="5400000">
                <a:off x="6821608" y="4158173"/>
                <a:ext cx="343619" cy="24231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箭头: 右 9">
                <a:extLst>
                  <a:ext uri="{FF2B5EF4-FFF2-40B4-BE49-F238E27FC236}">
                    <a16:creationId xmlns:a16="http://schemas.microsoft.com/office/drawing/2014/main" id="{E035C6CF-CCB4-3F8F-3F18-E3CC3156020E}"/>
                  </a:ext>
                </a:extLst>
              </p:cNvPr>
              <p:cNvSpPr/>
              <p:nvPr/>
            </p:nvSpPr>
            <p:spPr>
              <a:xfrm rot="5400000">
                <a:off x="-32238" y="3097046"/>
                <a:ext cx="3235918" cy="242317"/>
              </a:xfrm>
              <a:prstGeom prst="rightArrow">
                <a:avLst/>
              </a:prstGeom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42000">
                    <a:schemeClr val="accent1">
                      <a:lumMod val="60000"/>
                      <a:lumOff val="40000"/>
                    </a:schemeClr>
                  </a:gs>
                  <a:gs pos="63000">
                    <a:schemeClr val="accent1">
                      <a:lumMod val="30000"/>
                      <a:lumOff val="70000"/>
                    </a:schemeClr>
                  </a:gs>
                </a:gsLst>
                <a:lin ang="0" scaled="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0145A5D-D322-27CC-246D-B26BBDFEBF58}"/>
                  </a:ext>
                </a:extLst>
              </p:cNvPr>
              <p:cNvSpPr txBox="1"/>
              <p:nvPr/>
            </p:nvSpPr>
            <p:spPr>
              <a:xfrm>
                <a:off x="1652587" y="2009272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T1</a:t>
                </a:r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6A7FDF5-7DFC-BB5D-4438-6C7DFBA3F8EB}"/>
                  </a:ext>
                </a:extLst>
              </p:cNvPr>
              <p:cNvSpPr txBox="1"/>
              <p:nvPr/>
            </p:nvSpPr>
            <p:spPr>
              <a:xfrm>
                <a:off x="1662747" y="2883032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T2</a:t>
                </a:r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696AA22-58FE-3117-3B9F-7FA39F5A1E49}"/>
                  </a:ext>
                </a:extLst>
              </p:cNvPr>
              <p:cNvSpPr txBox="1"/>
              <p:nvPr/>
            </p:nvSpPr>
            <p:spPr>
              <a:xfrm>
                <a:off x="1662747" y="3705992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T3</a:t>
                </a:r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2491B0A-7D31-17B5-BB65-B84A5E40E987}"/>
                  </a:ext>
                </a:extLst>
              </p:cNvPr>
              <p:cNvSpPr txBox="1"/>
              <p:nvPr/>
            </p:nvSpPr>
            <p:spPr>
              <a:xfrm>
                <a:off x="958454" y="2444127"/>
                <a:ext cx="492443" cy="1118255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逐步降温</a:t>
                </a:r>
              </a:p>
            </p:txBody>
          </p:sp>
        </p:grp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83A97E0A-983F-4618-FD53-96D33C582FDC}"/>
                </a:ext>
              </a:extLst>
            </p:cNvPr>
            <p:cNvSpPr/>
            <p:nvPr/>
          </p:nvSpPr>
          <p:spPr>
            <a:xfrm>
              <a:off x="6726501" y="1096410"/>
              <a:ext cx="1031132" cy="461670"/>
            </a:xfrm>
            <a:prstGeom prst="roundRect">
              <a:avLst>
                <a:gd name="adj" fmla="val 34752"/>
              </a:avLst>
            </a:prstGeom>
            <a:solidFill>
              <a:srgbClr val="4057B3"/>
            </a:solidFill>
            <a:ln>
              <a:solidFill>
                <a:srgbClr val="4057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初始解</a:t>
              </a: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67F1F365-DBE2-AC6E-DBAE-F41602963296}"/>
                </a:ext>
              </a:extLst>
            </p:cNvPr>
            <p:cNvSpPr/>
            <p:nvPr/>
          </p:nvSpPr>
          <p:spPr>
            <a:xfrm>
              <a:off x="8007069" y="1919420"/>
              <a:ext cx="1193278" cy="461670"/>
            </a:xfrm>
            <a:prstGeom prst="roundRect">
              <a:avLst>
                <a:gd name="adj" fmla="val 34752"/>
              </a:avLst>
            </a:prstGeom>
            <a:solidFill>
              <a:srgbClr val="4057B3"/>
            </a:solidFill>
            <a:ln>
              <a:solidFill>
                <a:srgbClr val="4057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局部搜索</a:t>
              </a: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70C7966A-10DB-DA63-6607-29A7509AF2CB}"/>
                </a:ext>
              </a:extLst>
            </p:cNvPr>
            <p:cNvSpPr/>
            <p:nvPr/>
          </p:nvSpPr>
          <p:spPr>
            <a:xfrm>
              <a:off x="9429792" y="2802588"/>
              <a:ext cx="1193278" cy="461670"/>
            </a:xfrm>
            <a:prstGeom prst="roundRect">
              <a:avLst>
                <a:gd name="adj" fmla="val 34752"/>
              </a:avLst>
            </a:prstGeom>
            <a:solidFill>
              <a:srgbClr val="4057B3"/>
            </a:solidFill>
            <a:ln>
              <a:solidFill>
                <a:srgbClr val="4057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局部搜索</a:t>
              </a: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51EFABBD-F5F6-3637-F3C5-5373A2CB606F}"/>
                </a:ext>
              </a:extLst>
            </p:cNvPr>
            <p:cNvSpPr/>
            <p:nvPr/>
          </p:nvSpPr>
          <p:spPr>
            <a:xfrm>
              <a:off x="10860624" y="3644631"/>
              <a:ext cx="1193278" cy="461670"/>
            </a:xfrm>
            <a:prstGeom prst="roundRect">
              <a:avLst>
                <a:gd name="adj" fmla="val 34752"/>
              </a:avLst>
            </a:prstGeom>
            <a:solidFill>
              <a:srgbClr val="4057B3"/>
            </a:solidFill>
            <a:ln>
              <a:solidFill>
                <a:srgbClr val="4057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局部搜索</a:t>
              </a:r>
            </a:p>
          </p:txBody>
        </p:sp>
        <p:sp>
          <p:nvSpPr>
            <p:cNvPr id="34" name="箭头: 圆角右 33">
              <a:extLst>
                <a:ext uri="{FF2B5EF4-FFF2-40B4-BE49-F238E27FC236}">
                  <a16:creationId xmlns:a16="http://schemas.microsoft.com/office/drawing/2014/main" id="{2E75F41F-3821-1787-F07D-4C8ADF25B40F}"/>
                </a:ext>
              </a:extLst>
            </p:cNvPr>
            <p:cNvSpPr/>
            <p:nvPr/>
          </p:nvSpPr>
          <p:spPr>
            <a:xfrm rot="5400000">
              <a:off x="7982359" y="1101000"/>
              <a:ext cx="580611" cy="894445"/>
            </a:xfrm>
            <a:prstGeom prst="bentArrow">
              <a:avLst/>
            </a:prstGeom>
            <a:solidFill>
              <a:srgbClr val="4057B3"/>
            </a:solidFill>
            <a:ln>
              <a:solidFill>
                <a:srgbClr val="4057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箭头: 圆角右 34">
              <a:extLst>
                <a:ext uri="{FF2B5EF4-FFF2-40B4-BE49-F238E27FC236}">
                  <a16:creationId xmlns:a16="http://schemas.microsoft.com/office/drawing/2014/main" id="{CA239D18-E6A0-F45A-1A3E-881F193562F6}"/>
                </a:ext>
              </a:extLst>
            </p:cNvPr>
            <p:cNvSpPr/>
            <p:nvPr/>
          </p:nvSpPr>
          <p:spPr>
            <a:xfrm rot="5400000">
              <a:off x="9416728" y="1953451"/>
              <a:ext cx="640505" cy="955405"/>
            </a:xfrm>
            <a:prstGeom prst="bentArrow">
              <a:avLst/>
            </a:prstGeom>
            <a:solidFill>
              <a:srgbClr val="4057B3"/>
            </a:solidFill>
            <a:ln>
              <a:solidFill>
                <a:srgbClr val="4057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箭头: 圆角右 35">
              <a:extLst>
                <a:ext uri="{FF2B5EF4-FFF2-40B4-BE49-F238E27FC236}">
                  <a16:creationId xmlns:a16="http://schemas.microsoft.com/office/drawing/2014/main" id="{ED63A313-81D6-C587-40E9-781AFD0EF83C}"/>
                </a:ext>
              </a:extLst>
            </p:cNvPr>
            <p:cNvSpPr/>
            <p:nvPr/>
          </p:nvSpPr>
          <p:spPr>
            <a:xfrm rot="5400000">
              <a:off x="10880945" y="2722442"/>
              <a:ext cx="680285" cy="1079305"/>
            </a:xfrm>
            <a:prstGeom prst="bentArrow">
              <a:avLst/>
            </a:prstGeom>
            <a:solidFill>
              <a:srgbClr val="4057B3"/>
            </a:solidFill>
            <a:ln>
              <a:solidFill>
                <a:srgbClr val="4057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0BDC866-331A-C7FF-E46E-63F4823A66F4}"/>
                </a:ext>
              </a:extLst>
            </p:cNvPr>
            <p:cNvSpPr txBox="1"/>
            <p:nvPr/>
          </p:nvSpPr>
          <p:spPr>
            <a:xfrm>
              <a:off x="10272952" y="222299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跳出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50B05F8-F734-938B-5B0F-7488E4AF709A}"/>
                </a:ext>
              </a:extLst>
            </p:cNvPr>
            <p:cNvSpPr txBox="1"/>
            <p:nvPr/>
          </p:nvSpPr>
          <p:spPr>
            <a:xfrm>
              <a:off x="11658914" y="308141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跳出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726E2F4-9F93-7366-85E2-CAD84DA977BA}"/>
                </a:ext>
              </a:extLst>
            </p:cNvPr>
            <p:cNvSpPr txBox="1"/>
            <p:nvPr/>
          </p:nvSpPr>
          <p:spPr>
            <a:xfrm>
              <a:off x="8757083" y="140941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跳出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4225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68</Words>
  <Application>Microsoft Office PowerPoint</Application>
  <PresentationFormat>宽屏</PresentationFormat>
  <Paragraphs>44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Office 主题​​</vt:lpstr>
      <vt:lpstr>AxMath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鑫航</dc:creator>
  <cp:lastModifiedBy>张 鑫航</cp:lastModifiedBy>
  <cp:revision>42</cp:revision>
  <dcterms:created xsi:type="dcterms:W3CDTF">2022-09-29T17:38:40Z</dcterms:created>
  <dcterms:modified xsi:type="dcterms:W3CDTF">2022-10-01T07:19:32Z</dcterms:modified>
</cp:coreProperties>
</file>