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4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44" autoAdjust="0"/>
  </p:normalViewPr>
  <p:slideViewPr>
    <p:cSldViewPr snapToGrid="0" showGuides="1">
      <p:cViewPr>
        <p:scale>
          <a:sx n="150" d="100"/>
          <a:sy n="150" d="100"/>
        </p:scale>
        <p:origin x="-802" y="-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4A4A2-1C39-B1B3-B8DB-C33467C96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54C741-6C80-592E-6E6B-77D8FE017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47666-EF7D-0F20-E5CF-42B2E46B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2FD8-BF22-491C-BC84-94E777FD7E09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1A8BE-0CEF-B039-84B0-9FF8B249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A4E5FD-6F02-B79E-CC46-CEDA0628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C7E-D361-43CB-8CFB-5521F3E1D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5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CCA7B-57D7-DAD4-EB53-6F3B32A1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CC8B8C-AC42-6B3C-660C-5F6417CC4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703C50-98C7-2D14-570A-9A4576E7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2FD8-BF22-491C-BC84-94E777FD7E09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FB685C-643D-E88C-B048-0C67D58B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479E5-4381-D5DD-DF9E-7CB6C27A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C7E-D361-43CB-8CFB-5521F3E1D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7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160D4A-152C-CE45-B177-F6EBBAAAB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474E3F-A143-D71B-12CF-42B769E5B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EA499-1127-77B6-0804-CC6DA4F9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2FD8-BF22-491C-BC84-94E777FD7E09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51C18-13BB-994E-F01F-8E649CC4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36974-6100-08AD-DA18-4E8197CD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C7E-D361-43CB-8CFB-5521F3E1D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15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925A7-6A27-AD4C-A165-94AF4D02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F0614-5297-25A3-527F-A0A1EC353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69419-F6EA-E3B4-37BB-14176D2E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2FD8-BF22-491C-BC84-94E777FD7E09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64957-4BC1-28DB-0081-8A9D03B6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10A00-4EDE-0FD1-B2B1-59B58B95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C7E-D361-43CB-8CFB-5521F3E1D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86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1C6BA-96EF-4E29-DB90-2D29B51D2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15FF14-07D3-3057-8D3C-0CB85B856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D4ECD-0A50-49E9-0ADD-B99A943C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2FD8-BF22-491C-BC84-94E777FD7E09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E485C6-09F0-6E4E-F3F6-B09A2AD6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86C1B8-C365-1A9A-936F-F757B3D9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C7E-D361-43CB-8CFB-5521F3E1D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2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2CBFA-DFF1-7070-CBE5-761DBD05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24357-BBF7-C8FF-4628-77375E334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FF839-48A1-74C0-23A7-B6BAE9F51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3F7D51-6390-6968-7B1D-B70C00A3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2FD8-BF22-491C-BC84-94E777FD7E09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E27814-BCD7-8BA1-F969-D0926330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823B7E-2E7D-4AF3-A001-B4564A95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C7E-D361-43CB-8CFB-5521F3E1D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B6FCA-19BB-0E7B-918A-618D64E1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D56017-36D9-3C42-1CF6-8810FFDD1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7DBADD-AE34-3D2D-8AC0-38F231955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EB1A5A-6A0F-073B-BBA7-7460D0EB2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D2F740-844E-5E76-C041-E0F896CD4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97B81D-1FC0-F244-6C24-C2E10AE2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2FD8-BF22-491C-BC84-94E777FD7E09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529B02-1AFA-C8AA-4DB8-89EDBC5F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4B90CC-590C-ED8E-E56D-155C9827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C7E-D361-43CB-8CFB-5521F3E1D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7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2EBDB-4F25-DC7A-7E96-32CC20BF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9353D9-860A-B817-3EA9-BD8BF460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2FD8-BF22-491C-BC84-94E777FD7E09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40CFD1-D82A-D2EA-B40C-16B6C401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B59545-EA15-7A27-6DAB-4138CE58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C7E-D361-43CB-8CFB-5521F3E1D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66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F45D5A-9F65-AA3D-9A28-2A409742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2FD8-BF22-491C-BC84-94E777FD7E09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53B7AC-4B4E-E9BE-453D-1B02D0E9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A88396-42E2-C85F-685D-20E8D26B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C7E-D361-43CB-8CFB-5521F3E1D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87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055DA-03E7-0744-D2F5-71376DF0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A8D09-490B-C5F4-3C51-AAA8924B1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217B7-1941-7315-AEAA-C8D74D27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0F78F4-F8DE-6EBA-E038-9953A16A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2FD8-BF22-491C-BC84-94E777FD7E09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9C35B1-E7CB-AF6A-705C-51CFB564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914EDC-D6BA-3AB6-4865-7C46B92D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C7E-D361-43CB-8CFB-5521F3E1D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67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5E289-DC30-01A1-AD69-1618EFAB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F6642D-34D5-0886-7792-45B89A1B8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5096DD-9603-A300-2578-0DA9F0CD0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FA61EA-5791-B8A1-C19C-9833EF78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2FD8-BF22-491C-BC84-94E777FD7E09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FF85E4-B153-7916-F648-894E2039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A6AB45-FAB8-C394-94DA-C191B34E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C7E-D361-43CB-8CFB-5521F3E1D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91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DEEE70-9F7C-D355-F5A3-11328590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321C8D-1E72-F858-9268-20DBFF59C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0E2C4-042B-0E0A-79DD-F30715626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32FD8-BF22-491C-BC84-94E777FD7E09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9591EE-75BD-0B0C-6DD2-19A867D21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B86EC-1259-6B4B-4E41-C38E48ACC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ACC7E-D361-43CB-8CFB-5521F3E1D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3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1C7D512-0839-6414-C51E-A861E1AB0EEF}"/>
              </a:ext>
            </a:extLst>
          </p:cNvPr>
          <p:cNvGrpSpPr/>
          <p:nvPr/>
        </p:nvGrpSpPr>
        <p:grpSpPr>
          <a:xfrm>
            <a:off x="2743616" y="1441634"/>
            <a:ext cx="4309224" cy="898525"/>
            <a:chOff x="2743616" y="1441634"/>
            <a:chExt cx="4309224" cy="898525"/>
          </a:xfrm>
        </p:grpSpPr>
        <p:pic>
          <p:nvPicPr>
            <p:cNvPr id="1026" name="图片 3">
              <a:extLst>
                <a:ext uri="{FF2B5EF4-FFF2-40B4-BE49-F238E27FC236}">
                  <a16:creationId xmlns:a16="http://schemas.microsoft.com/office/drawing/2014/main" id="{186824E2-9995-DBAB-A0B6-12405D5C9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>
              <a:off x="2743616" y="1474971"/>
              <a:ext cx="1295039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图片 2">
              <a:extLst>
                <a:ext uri="{FF2B5EF4-FFF2-40B4-BE49-F238E27FC236}">
                  <a16:creationId xmlns:a16="http://schemas.microsoft.com/office/drawing/2014/main" id="{2AE6104A-1CC5-361B-CF6E-78082A8E1D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4189392" y="1441634"/>
              <a:ext cx="898525" cy="898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图片 1">
              <a:extLst>
                <a:ext uri="{FF2B5EF4-FFF2-40B4-BE49-F238E27FC236}">
                  <a16:creationId xmlns:a16="http://schemas.microsoft.com/office/drawing/2014/main" id="{B7437F4F-335C-6827-9F7E-6CCBE09CAE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5238654" y="1474971"/>
              <a:ext cx="831850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图形 9">
              <a:extLst>
                <a:ext uri="{FF2B5EF4-FFF2-40B4-BE49-F238E27FC236}">
                  <a16:creationId xmlns:a16="http://schemas.microsoft.com/office/drawing/2014/main" id="{33581991-46E6-9AD1-64D0-50A7780D0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221240" y="1469931"/>
              <a:ext cx="831600" cy="8419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227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鑫航 张</dc:creator>
  <cp:lastModifiedBy>鑫航 张</cp:lastModifiedBy>
  <cp:revision>16</cp:revision>
  <dcterms:created xsi:type="dcterms:W3CDTF">2024-09-04T07:57:22Z</dcterms:created>
  <dcterms:modified xsi:type="dcterms:W3CDTF">2024-09-17T11:17:14Z</dcterms:modified>
</cp:coreProperties>
</file>