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946" y="1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EEFE3-6660-9246-4FAC-EFAA72B6E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C4E114-729D-6191-6513-2B05EBC47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DC43A0-65D8-2B3B-88BC-90A00F4F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02E7-DC95-41CF-8057-67C75C37582E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077DA-CD97-44F7-FE8E-82E3D458D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62B9B0-0463-6FAF-748E-12C3D2D2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17ED-2663-4946-8751-7B74BB803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70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9E796-5C13-7EAC-DBEC-1D7FDCBE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E0CB04-0E8D-45BE-D87B-52726A0B3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09248-73EA-A22A-0B3B-E9B27C883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02E7-DC95-41CF-8057-67C75C37582E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1230C-3238-25D9-97B0-81390EE9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CF1E9D-4D4F-3B27-C814-896860FD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17ED-2663-4946-8751-7B74BB803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57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13F225-88C3-E454-1039-56340B209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CDD6E5-995D-D6FF-2F31-2638A5B7B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4D2AA-6C9C-23A1-37CC-1785BF15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02E7-DC95-41CF-8057-67C75C37582E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DE0840-C21F-0934-C3F4-2199E486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01E5EB-AD95-8257-A573-951F80FB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17ED-2663-4946-8751-7B74BB803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51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27C27-0A56-7991-8E80-769F2607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D18AD-0945-884E-5E1A-529F35FFA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65846-9435-1527-62A3-DD7B4DF6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02E7-DC95-41CF-8057-67C75C37582E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1CC775-3A53-DBE6-1AF3-4DBD4748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6AA1E9-2B46-3E89-47B3-830ECA01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17ED-2663-4946-8751-7B74BB803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6052E-3B5F-CCA1-1497-515FDEAB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E2A3BA-1819-B33D-6108-66BC0BC61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5C0C7-58B1-9F30-34BF-F8080A460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02E7-DC95-41CF-8057-67C75C37582E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328D6F-640E-654F-83C3-CF778201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C78CB4-67A6-E407-7BE3-C315F2B4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17ED-2663-4946-8751-7B74BB803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E612C-ADDF-EAD9-DDE5-D02891BF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88188-2D12-C39C-113F-3684F951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137925-5360-B14B-BBC1-24026FC04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C4CB24-52F2-618C-DD93-72A156F0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02E7-DC95-41CF-8057-67C75C37582E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45D56B-8D0F-8E23-BECE-40873C1A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A622CD-972D-97FB-7038-F65D5F0D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17ED-2663-4946-8751-7B74BB803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94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A89E9-A5F9-FF02-8D02-0852E0FB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ADD8B-4AFB-FEB2-8930-E40876F4E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3AA904-498A-F432-2042-C91A49677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927051-33F2-2101-8E9F-CBA1E66F2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8B2751-55BD-3B45-5D12-1175FF6F6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01B796-6E81-A5E4-0814-0198C488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02E7-DC95-41CF-8057-67C75C37582E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DFACB9-C6B9-62FA-1763-CCF4EF18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AD73B8-D12A-9F87-9DE4-6B3894FE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17ED-2663-4946-8751-7B74BB803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60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F753A-C4A3-FE07-8E41-1431AF5C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99088F-DD67-72AF-E93B-51C129F6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02E7-DC95-41CF-8057-67C75C37582E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34AE95-19AE-0418-A743-C54D7097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9022AF-9BB2-F4BE-78F9-84FEF0AA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17ED-2663-4946-8751-7B74BB803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9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287809-3FFF-FA43-B118-13EF84A5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02E7-DC95-41CF-8057-67C75C37582E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2E74CF-03F1-60B9-4B4E-97E3535F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01B44F-6CBA-6AFB-629C-1A6CF384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17ED-2663-4946-8751-7B74BB803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59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3236C-4EAD-3031-CA43-32C99FCEA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AE696-D89F-DBF9-370D-BCB49469A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46726F-BBEF-B220-663C-DF7EB612A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C0799C-C571-5D7E-5874-3EC64F94D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02E7-DC95-41CF-8057-67C75C37582E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373F53-B881-722F-AF47-C0871E53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3593FE-63AF-E44B-58D7-33D5CF80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17ED-2663-4946-8751-7B74BB803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76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D4810-4BAC-8EE5-C546-988F7B8D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4D05C4-D95B-E1A3-B112-8FB3AD0D1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901BBF-BF3E-960A-AB00-C7A2260DA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884C6A-8697-0A87-C69A-D217D90B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02E7-DC95-41CF-8057-67C75C37582E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C857A2-A00B-EEEA-EFEB-83365C1B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AAEA2E-E16F-9DD7-293C-42555436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17ED-2663-4946-8751-7B74BB803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41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06F415-4FF1-9C35-9AAE-C9527C25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6B11DB-5EB2-56C7-9D8F-E4F4750A0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C806D-6893-DE7C-D4F7-2F9048626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E02E7-DC95-41CF-8057-67C75C37582E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C3E878-B1A4-47B2-04BE-B6DFC299B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009AA-9337-0EDE-B955-9B5F7635B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717ED-2663-4946-8751-7B74BB803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79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324" Type="http://schemas.openxmlformats.org/officeDocument/2006/relationships/tags" Target="../tags/tag324.xml"/><Relationship Id="rId531" Type="http://schemas.openxmlformats.org/officeDocument/2006/relationships/tags" Target="../tags/tag531.xml"/><Relationship Id="rId170" Type="http://schemas.openxmlformats.org/officeDocument/2006/relationships/tags" Target="../tags/tag170.xml"/><Relationship Id="rId268" Type="http://schemas.openxmlformats.org/officeDocument/2006/relationships/tags" Target="../tags/tag268.xml"/><Relationship Id="rId475" Type="http://schemas.openxmlformats.org/officeDocument/2006/relationships/tags" Target="../tags/tag475.xml"/><Relationship Id="rId32" Type="http://schemas.openxmlformats.org/officeDocument/2006/relationships/tags" Target="../tags/tag32.xml"/><Relationship Id="rId128" Type="http://schemas.openxmlformats.org/officeDocument/2006/relationships/tags" Target="../tags/tag128.xml"/><Relationship Id="rId335" Type="http://schemas.openxmlformats.org/officeDocument/2006/relationships/tags" Target="../tags/tag335.xml"/><Relationship Id="rId542" Type="http://schemas.openxmlformats.org/officeDocument/2006/relationships/tags" Target="../tags/tag542.xml"/><Relationship Id="rId181" Type="http://schemas.openxmlformats.org/officeDocument/2006/relationships/tags" Target="../tags/tag181.xml"/><Relationship Id="rId402" Type="http://schemas.openxmlformats.org/officeDocument/2006/relationships/tags" Target="../tags/tag402.xml"/><Relationship Id="rId279" Type="http://schemas.openxmlformats.org/officeDocument/2006/relationships/tags" Target="../tags/tag279.xml"/><Relationship Id="rId486" Type="http://schemas.openxmlformats.org/officeDocument/2006/relationships/tags" Target="../tags/tag486.xml"/><Relationship Id="rId43" Type="http://schemas.openxmlformats.org/officeDocument/2006/relationships/tags" Target="../tags/tag43.xml"/><Relationship Id="rId139" Type="http://schemas.openxmlformats.org/officeDocument/2006/relationships/tags" Target="../tags/tag139.xml"/><Relationship Id="rId346" Type="http://schemas.openxmlformats.org/officeDocument/2006/relationships/tags" Target="../tags/tag346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413" Type="http://schemas.openxmlformats.org/officeDocument/2006/relationships/tags" Target="../tags/tag413.xml"/><Relationship Id="rId248" Type="http://schemas.openxmlformats.org/officeDocument/2006/relationships/tags" Target="../tags/tag248.xml"/><Relationship Id="rId455" Type="http://schemas.openxmlformats.org/officeDocument/2006/relationships/tags" Target="../tags/tag455.xml"/><Relationship Id="rId497" Type="http://schemas.openxmlformats.org/officeDocument/2006/relationships/tags" Target="../tags/tag497.xml"/><Relationship Id="rId12" Type="http://schemas.openxmlformats.org/officeDocument/2006/relationships/tags" Target="../tags/tag12.xml"/><Relationship Id="rId108" Type="http://schemas.openxmlformats.org/officeDocument/2006/relationships/tags" Target="../tags/tag108.xml"/><Relationship Id="rId315" Type="http://schemas.openxmlformats.org/officeDocument/2006/relationships/tags" Target="../tags/tag315.xml"/><Relationship Id="rId357" Type="http://schemas.openxmlformats.org/officeDocument/2006/relationships/tags" Target="../tags/tag357.xml"/><Relationship Id="rId522" Type="http://schemas.openxmlformats.org/officeDocument/2006/relationships/tags" Target="../tags/tag522.xml"/><Relationship Id="rId54" Type="http://schemas.openxmlformats.org/officeDocument/2006/relationships/tags" Target="../tags/tag54.xml"/><Relationship Id="rId96" Type="http://schemas.openxmlformats.org/officeDocument/2006/relationships/tags" Target="../tags/tag96.xml"/><Relationship Id="rId161" Type="http://schemas.openxmlformats.org/officeDocument/2006/relationships/tags" Target="../tags/tag161.xml"/><Relationship Id="rId217" Type="http://schemas.openxmlformats.org/officeDocument/2006/relationships/tags" Target="../tags/tag217.xml"/><Relationship Id="rId399" Type="http://schemas.openxmlformats.org/officeDocument/2006/relationships/tags" Target="../tags/tag399.xml"/><Relationship Id="rId259" Type="http://schemas.openxmlformats.org/officeDocument/2006/relationships/tags" Target="../tags/tag259.xml"/><Relationship Id="rId424" Type="http://schemas.openxmlformats.org/officeDocument/2006/relationships/tags" Target="../tags/tag424.xml"/><Relationship Id="rId466" Type="http://schemas.openxmlformats.org/officeDocument/2006/relationships/tags" Target="../tags/tag466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270" Type="http://schemas.openxmlformats.org/officeDocument/2006/relationships/tags" Target="../tags/tag270.xml"/><Relationship Id="rId326" Type="http://schemas.openxmlformats.org/officeDocument/2006/relationships/tags" Target="../tags/tag326.xml"/><Relationship Id="rId533" Type="http://schemas.openxmlformats.org/officeDocument/2006/relationships/tags" Target="../tags/tag533.xml"/><Relationship Id="rId65" Type="http://schemas.openxmlformats.org/officeDocument/2006/relationships/tags" Target="../tags/tag65.xml"/><Relationship Id="rId130" Type="http://schemas.openxmlformats.org/officeDocument/2006/relationships/tags" Target="../tags/tag130.xml"/><Relationship Id="rId368" Type="http://schemas.openxmlformats.org/officeDocument/2006/relationships/tags" Target="../tags/tag368.xml"/><Relationship Id="rId172" Type="http://schemas.openxmlformats.org/officeDocument/2006/relationships/tags" Target="../tags/tag172.xml"/><Relationship Id="rId228" Type="http://schemas.openxmlformats.org/officeDocument/2006/relationships/tags" Target="../tags/tag228.xml"/><Relationship Id="rId435" Type="http://schemas.openxmlformats.org/officeDocument/2006/relationships/tags" Target="../tags/tag435.xml"/><Relationship Id="rId477" Type="http://schemas.openxmlformats.org/officeDocument/2006/relationships/tags" Target="../tags/tag477.xml"/><Relationship Id="rId281" Type="http://schemas.openxmlformats.org/officeDocument/2006/relationships/tags" Target="../tags/tag281.xml"/><Relationship Id="rId337" Type="http://schemas.openxmlformats.org/officeDocument/2006/relationships/tags" Target="../tags/tag337.xml"/><Relationship Id="rId502" Type="http://schemas.openxmlformats.org/officeDocument/2006/relationships/tags" Target="../tags/tag502.xml"/><Relationship Id="rId34" Type="http://schemas.openxmlformats.org/officeDocument/2006/relationships/tags" Target="../tags/tag34.xml"/><Relationship Id="rId76" Type="http://schemas.openxmlformats.org/officeDocument/2006/relationships/tags" Target="../tags/tag76.xml"/><Relationship Id="rId141" Type="http://schemas.openxmlformats.org/officeDocument/2006/relationships/tags" Target="../tags/tag141.xml"/><Relationship Id="rId379" Type="http://schemas.openxmlformats.org/officeDocument/2006/relationships/tags" Target="../tags/tag379.xml"/><Relationship Id="rId544" Type="http://schemas.openxmlformats.org/officeDocument/2006/relationships/tags" Target="../tags/tag544.xml"/><Relationship Id="rId7" Type="http://schemas.openxmlformats.org/officeDocument/2006/relationships/tags" Target="../tags/tag7.xml"/><Relationship Id="rId183" Type="http://schemas.openxmlformats.org/officeDocument/2006/relationships/tags" Target="../tags/tag183.xml"/><Relationship Id="rId239" Type="http://schemas.openxmlformats.org/officeDocument/2006/relationships/tags" Target="../tags/tag239.xml"/><Relationship Id="rId390" Type="http://schemas.openxmlformats.org/officeDocument/2006/relationships/tags" Target="../tags/tag390.xml"/><Relationship Id="rId404" Type="http://schemas.openxmlformats.org/officeDocument/2006/relationships/tags" Target="../tags/tag404.xml"/><Relationship Id="rId446" Type="http://schemas.openxmlformats.org/officeDocument/2006/relationships/tags" Target="../tags/tag446.xml"/><Relationship Id="rId250" Type="http://schemas.openxmlformats.org/officeDocument/2006/relationships/tags" Target="../tags/tag250.xml"/><Relationship Id="rId292" Type="http://schemas.openxmlformats.org/officeDocument/2006/relationships/tags" Target="../tags/tag292.xml"/><Relationship Id="rId306" Type="http://schemas.openxmlformats.org/officeDocument/2006/relationships/tags" Target="../tags/tag306.xml"/><Relationship Id="rId488" Type="http://schemas.openxmlformats.org/officeDocument/2006/relationships/tags" Target="../tags/tag488.xml"/><Relationship Id="rId45" Type="http://schemas.openxmlformats.org/officeDocument/2006/relationships/tags" Target="../tags/tag45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348" Type="http://schemas.openxmlformats.org/officeDocument/2006/relationships/tags" Target="../tags/tag348.xml"/><Relationship Id="rId513" Type="http://schemas.openxmlformats.org/officeDocument/2006/relationships/tags" Target="../tags/tag513.xml"/><Relationship Id="rId152" Type="http://schemas.openxmlformats.org/officeDocument/2006/relationships/tags" Target="../tags/tag152.xml"/><Relationship Id="rId194" Type="http://schemas.openxmlformats.org/officeDocument/2006/relationships/tags" Target="../tags/tag194.xml"/><Relationship Id="rId208" Type="http://schemas.openxmlformats.org/officeDocument/2006/relationships/tags" Target="../tags/tag208.xml"/><Relationship Id="rId415" Type="http://schemas.openxmlformats.org/officeDocument/2006/relationships/tags" Target="../tags/tag415.xml"/><Relationship Id="rId457" Type="http://schemas.openxmlformats.org/officeDocument/2006/relationships/tags" Target="../tags/tag457.xml"/><Relationship Id="rId261" Type="http://schemas.openxmlformats.org/officeDocument/2006/relationships/tags" Target="../tags/tag261.xml"/><Relationship Id="rId499" Type="http://schemas.openxmlformats.org/officeDocument/2006/relationships/tags" Target="../tags/tag499.xml"/><Relationship Id="rId14" Type="http://schemas.openxmlformats.org/officeDocument/2006/relationships/tags" Target="../tags/tag14.xml"/><Relationship Id="rId56" Type="http://schemas.openxmlformats.org/officeDocument/2006/relationships/tags" Target="../tags/tag56.xml"/><Relationship Id="rId317" Type="http://schemas.openxmlformats.org/officeDocument/2006/relationships/tags" Target="../tags/tag317.xml"/><Relationship Id="rId359" Type="http://schemas.openxmlformats.org/officeDocument/2006/relationships/tags" Target="../tags/tag359.xml"/><Relationship Id="rId524" Type="http://schemas.openxmlformats.org/officeDocument/2006/relationships/tags" Target="../tags/tag524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63" Type="http://schemas.openxmlformats.org/officeDocument/2006/relationships/tags" Target="../tags/tag163.xml"/><Relationship Id="rId219" Type="http://schemas.openxmlformats.org/officeDocument/2006/relationships/tags" Target="../tags/tag219.xml"/><Relationship Id="rId370" Type="http://schemas.openxmlformats.org/officeDocument/2006/relationships/tags" Target="../tags/tag370.xml"/><Relationship Id="rId426" Type="http://schemas.openxmlformats.org/officeDocument/2006/relationships/tags" Target="../tags/tag426.xml"/><Relationship Id="rId230" Type="http://schemas.openxmlformats.org/officeDocument/2006/relationships/tags" Target="../tags/tag230.xml"/><Relationship Id="rId468" Type="http://schemas.openxmlformats.org/officeDocument/2006/relationships/tags" Target="../tags/tag468.xml"/><Relationship Id="rId25" Type="http://schemas.openxmlformats.org/officeDocument/2006/relationships/tags" Target="../tags/tag25.xml"/><Relationship Id="rId67" Type="http://schemas.openxmlformats.org/officeDocument/2006/relationships/tags" Target="../tags/tag67.xml"/><Relationship Id="rId272" Type="http://schemas.openxmlformats.org/officeDocument/2006/relationships/tags" Target="../tags/tag272.xml"/><Relationship Id="rId328" Type="http://schemas.openxmlformats.org/officeDocument/2006/relationships/tags" Target="../tags/tag328.xml"/><Relationship Id="rId535" Type="http://schemas.openxmlformats.org/officeDocument/2006/relationships/tags" Target="../tags/tag535.xml"/><Relationship Id="rId132" Type="http://schemas.openxmlformats.org/officeDocument/2006/relationships/tags" Target="../tags/tag132.xml"/><Relationship Id="rId174" Type="http://schemas.openxmlformats.org/officeDocument/2006/relationships/tags" Target="../tags/tag174.xml"/><Relationship Id="rId381" Type="http://schemas.openxmlformats.org/officeDocument/2006/relationships/tags" Target="../tags/tag381.xml"/><Relationship Id="rId241" Type="http://schemas.openxmlformats.org/officeDocument/2006/relationships/tags" Target="../tags/tag241.xml"/><Relationship Id="rId437" Type="http://schemas.openxmlformats.org/officeDocument/2006/relationships/tags" Target="../tags/tag437.xml"/><Relationship Id="rId479" Type="http://schemas.openxmlformats.org/officeDocument/2006/relationships/tags" Target="../tags/tag479.xml"/><Relationship Id="rId36" Type="http://schemas.openxmlformats.org/officeDocument/2006/relationships/tags" Target="../tags/tag36.xml"/><Relationship Id="rId283" Type="http://schemas.openxmlformats.org/officeDocument/2006/relationships/tags" Target="../tags/tag283.xml"/><Relationship Id="rId339" Type="http://schemas.openxmlformats.org/officeDocument/2006/relationships/tags" Target="../tags/tag339.xml"/><Relationship Id="rId490" Type="http://schemas.openxmlformats.org/officeDocument/2006/relationships/tags" Target="../tags/tag490.xml"/><Relationship Id="rId504" Type="http://schemas.openxmlformats.org/officeDocument/2006/relationships/tags" Target="../tags/tag504.xml"/><Relationship Id="rId546" Type="http://schemas.openxmlformats.org/officeDocument/2006/relationships/slideLayout" Target="../slideLayouts/slideLayout7.xml"/><Relationship Id="rId78" Type="http://schemas.openxmlformats.org/officeDocument/2006/relationships/tags" Target="../tags/tag78.xml"/><Relationship Id="rId101" Type="http://schemas.openxmlformats.org/officeDocument/2006/relationships/tags" Target="../tags/tag101.xml"/><Relationship Id="rId143" Type="http://schemas.openxmlformats.org/officeDocument/2006/relationships/tags" Target="../tags/tag143.xml"/><Relationship Id="rId185" Type="http://schemas.openxmlformats.org/officeDocument/2006/relationships/tags" Target="../tags/tag185.xml"/><Relationship Id="rId350" Type="http://schemas.openxmlformats.org/officeDocument/2006/relationships/tags" Target="../tags/tag350.xml"/><Relationship Id="rId406" Type="http://schemas.openxmlformats.org/officeDocument/2006/relationships/tags" Target="../tags/tag406.xml"/><Relationship Id="rId9" Type="http://schemas.openxmlformats.org/officeDocument/2006/relationships/tags" Target="../tags/tag9.xml"/><Relationship Id="rId210" Type="http://schemas.openxmlformats.org/officeDocument/2006/relationships/tags" Target="../tags/tag210.xml"/><Relationship Id="rId392" Type="http://schemas.openxmlformats.org/officeDocument/2006/relationships/tags" Target="../tags/tag392.xml"/><Relationship Id="rId448" Type="http://schemas.openxmlformats.org/officeDocument/2006/relationships/tags" Target="../tags/tag448.xml"/><Relationship Id="rId252" Type="http://schemas.openxmlformats.org/officeDocument/2006/relationships/tags" Target="../tags/tag252.xml"/><Relationship Id="rId294" Type="http://schemas.openxmlformats.org/officeDocument/2006/relationships/tags" Target="../tags/tag294.xml"/><Relationship Id="rId308" Type="http://schemas.openxmlformats.org/officeDocument/2006/relationships/tags" Target="../tags/tag308.xml"/><Relationship Id="rId515" Type="http://schemas.openxmlformats.org/officeDocument/2006/relationships/tags" Target="../tags/tag515.xml"/><Relationship Id="rId47" Type="http://schemas.openxmlformats.org/officeDocument/2006/relationships/tags" Target="../tags/tag47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54" Type="http://schemas.openxmlformats.org/officeDocument/2006/relationships/tags" Target="../tags/tag154.xml"/><Relationship Id="rId361" Type="http://schemas.openxmlformats.org/officeDocument/2006/relationships/tags" Target="../tags/tag361.xml"/><Relationship Id="rId196" Type="http://schemas.openxmlformats.org/officeDocument/2006/relationships/tags" Target="../tags/tag196.xml"/><Relationship Id="rId417" Type="http://schemas.openxmlformats.org/officeDocument/2006/relationships/tags" Target="../tags/tag417.xml"/><Relationship Id="rId459" Type="http://schemas.openxmlformats.org/officeDocument/2006/relationships/tags" Target="../tags/tag459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263" Type="http://schemas.openxmlformats.org/officeDocument/2006/relationships/tags" Target="../tags/tag263.xml"/><Relationship Id="rId319" Type="http://schemas.openxmlformats.org/officeDocument/2006/relationships/tags" Target="../tags/tag319.xml"/><Relationship Id="rId470" Type="http://schemas.openxmlformats.org/officeDocument/2006/relationships/tags" Target="../tags/tag470.xml"/><Relationship Id="rId526" Type="http://schemas.openxmlformats.org/officeDocument/2006/relationships/tags" Target="../tags/tag526.xml"/><Relationship Id="rId58" Type="http://schemas.openxmlformats.org/officeDocument/2006/relationships/tags" Target="../tags/tag58.xml"/><Relationship Id="rId123" Type="http://schemas.openxmlformats.org/officeDocument/2006/relationships/tags" Target="../tags/tag123.xml"/><Relationship Id="rId330" Type="http://schemas.openxmlformats.org/officeDocument/2006/relationships/tags" Target="../tags/tag330.xml"/><Relationship Id="rId165" Type="http://schemas.openxmlformats.org/officeDocument/2006/relationships/tags" Target="../tags/tag165.xml"/><Relationship Id="rId372" Type="http://schemas.openxmlformats.org/officeDocument/2006/relationships/tags" Target="../tags/tag372.xml"/><Relationship Id="rId428" Type="http://schemas.openxmlformats.org/officeDocument/2006/relationships/tags" Target="../tags/tag428.xml"/><Relationship Id="rId232" Type="http://schemas.openxmlformats.org/officeDocument/2006/relationships/tags" Target="../tags/tag232.xml"/><Relationship Id="rId274" Type="http://schemas.openxmlformats.org/officeDocument/2006/relationships/tags" Target="../tags/tag274.xml"/><Relationship Id="rId481" Type="http://schemas.openxmlformats.org/officeDocument/2006/relationships/tags" Target="../tags/tag481.xml"/><Relationship Id="rId27" Type="http://schemas.openxmlformats.org/officeDocument/2006/relationships/tags" Target="../tags/tag27.xml"/><Relationship Id="rId69" Type="http://schemas.openxmlformats.org/officeDocument/2006/relationships/tags" Target="../tags/tag69.xml"/><Relationship Id="rId134" Type="http://schemas.openxmlformats.org/officeDocument/2006/relationships/tags" Target="../tags/tag134.xml"/><Relationship Id="rId537" Type="http://schemas.openxmlformats.org/officeDocument/2006/relationships/tags" Target="../tags/tag537.xml"/><Relationship Id="rId80" Type="http://schemas.openxmlformats.org/officeDocument/2006/relationships/tags" Target="../tags/tag80.xml"/><Relationship Id="rId176" Type="http://schemas.openxmlformats.org/officeDocument/2006/relationships/tags" Target="../tags/tag176.xml"/><Relationship Id="rId341" Type="http://schemas.openxmlformats.org/officeDocument/2006/relationships/tags" Target="../tags/tag341.xml"/><Relationship Id="rId383" Type="http://schemas.openxmlformats.org/officeDocument/2006/relationships/tags" Target="../tags/tag383.xml"/><Relationship Id="rId439" Type="http://schemas.openxmlformats.org/officeDocument/2006/relationships/tags" Target="../tags/tag439.xml"/><Relationship Id="rId201" Type="http://schemas.openxmlformats.org/officeDocument/2006/relationships/tags" Target="../tags/tag201.xml"/><Relationship Id="rId243" Type="http://schemas.openxmlformats.org/officeDocument/2006/relationships/tags" Target="../tags/tag243.xml"/><Relationship Id="rId285" Type="http://schemas.openxmlformats.org/officeDocument/2006/relationships/tags" Target="../tags/tag285.xml"/><Relationship Id="rId450" Type="http://schemas.openxmlformats.org/officeDocument/2006/relationships/tags" Target="../tags/tag450.xml"/><Relationship Id="rId506" Type="http://schemas.openxmlformats.org/officeDocument/2006/relationships/tags" Target="../tags/tag506.xml"/><Relationship Id="rId38" Type="http://schemas.openxmlformats.org/officeDocument/2006/relationships/tags" Target="../tags/tag38.xml"/><Relationship Id="rId103" Type="http://schemas.openxmlformats.org/officeDocument/2006/relationships/tags" Target="../tags/tag103.xml"/><Relationship Id="rId310" Type="http://schemas.openxmlformats.org/officeDocument/2006/relationships/tags" Target="../tags/tag310.xml"/><Relationship Id="rId492" Type="http://schemas.openxmlformats.org/officeDocument/2006/relationships/tags" Target="../tags/tag492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87" Type="http://schemas.openxmlformats.org/officeDocument/2006/relationships/tags" Target="../tags/tag187.xml"/><Relationship Id="rId352" Type="http://schemas.openxmlformats.org/officeDocument/2006/relationships/tags" Target="../tags/tag352.xml"/><Relationship Id="rId394" Type="http://schemas.openxmlformats.org/officeDocument/2006/relationships/tags" Target="../tags/tag394.xml"/><Relationship Id="rId408" Type="http://schemas.openxmlformats.org/officeDocument/2006/relationships/tags" Target="../tags/tag408.xml"/><Relationship Id="rId212" Type="http://schemas.openxmlformats.org/officeDocument/2006/relationships/tags" Target="../tags/tag212.xml"/><Relationship Id="rId254" Type="http://schemas.openxmlformats.org/officeDocument/2006/relationships/tags" Target="../tags/tag254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296" Type="http://schemas.openxmlformats.org/officeDocument/2006/relationships/tags" Target="../tags/tag296.xml"/><Relationship Id="rId461" Type="http://schemas.openxmlformats.org/officeDocument/2006/relationships/tags" Target="../tags/tag461.xml"/><Relationship Id="rId517" Type="http://schemas.openxmlformats.org/officeDocument/2006/relationships/tags" Target="../tags/tag517.xml"/><Relationship Id="rId60" Type="http://schemas.openxmlformats.org/officeDocument/2006/relationships/tags" Target="../tags/tag60.xml"/><Relationship Id="rId156" Type="http://schemas.openxmlformats.org/officeDocument/2006/relationships/tags" Target="../tags/tag156.xml"/><Relationship Id="rId198" Type="http://schemas.openxmlformats.org/officeDocument/2006/relationships/tags" Target="../tags/tag198.xml"/><Relationship Id="rId321" Type="http://schemas.openxmlformats.org/officeDocument/2006/relationships/tags" Target="../tags/tag321.xml"/><Relationship Id="rId363" Type="http://schemas.openxmlformats.org/officeDocument/2006/relationships/tags" Target="../tags/tag363.xml"/><Relationship Id="rId419" Type="http://schemas.openxmlformats.org/officeDocument/2006/relationships/tags" Target="../tags/tag419.xml"/><Relationship Id="rId223" Type="http://schemas.openxmlformats.org/officeDocument/2006/relationships/tags" Target="../tags/tag223.xml"/><Relationship Id="rId430" Type="http://schemas.openxmlformats.org/officeDocument/2006/relationships/tags" Target="../tags/tag430.xml"/><Relationship Id="rId18" Type="http://schemas.openxmlformats.org/officeDocument/2006/relationships/tags" Target="../tags/tag18.xml"/><Relationship Id="rId265" Type="http://schemas.openxmlformats.org/officeDocument/2006/relationships/tags" Target="../tags/tag265.xml"/><Relationship Id="rId472" Type="http://schemas.openxmlformats.org/officeDocument/2006/relationships/tags" Target="../tags/tag472.xml"/><Relationship Id="rId528" Type="http://schemas.openxmlformats.org/officeDocument/2006/relationships/tags" Target="../tags/tag528.xml"/><Relationship Id="rId125" Type="http://schemas.openxmlformats.org/officeDocument/2006/relationships/tags" Target="../tags/tag125.xml"/><Relationship Id="rId167" Type="http://schemas.openxmlformats.org/officeDocument/2006/relationships/tags" Target="../tags/tag167.xml"/><Relationship Id="rId332" Type="http://schemas.openxmlformats.org/officeDocument/2006/relationships/tags" Target="../tags/tag332.xml"/><Relationship Id="rId374" Type="http://schemas.openxmlformats.org/officeDocument/2006/relationships/tags" Target="../tags/tag374.xml"/><Relationship Id="rId71" Type="http://schemas.openxmlformats.org/officeDocument/2006/relationships/tags" Target="../tags/tag71.xml"/><Relationship Id="rId234" Type="http://schemas.openxmlformats.org/officeDocument/2006/relationships/tags" Target="../tags/tag234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76" Type="http://schemas.openxmlformats.org/officeDocument/2006/relationships/tags" Target="../tags/tag276.xml"/><Relationship Id="rId441" Type="http://schemas.openxmlformats.org/officeDocument/2006/relationships/tags" Target="../tags/tag441.xml"/><Relationship Id="rId483" Type="http://schemas.openxmlformats.org/officeDocument/2006/relationships/tags" Target="../tags/tag483.xml"/><Relationship Id="rId539" Type="http://schemas.openxmlformats.org/officeDocument/2006/relationships/tags" Target="../tags/tag539.xml"/><Relationship Id="rId40" Type="http://schemas.openxmlformats.org/officeDocument/2006/relationships/tags" Target="../tags/tag40.xml"/><Relationship Id="rId136" Type="http://schemas.openxmlformats.org/officeDocument/2006/relationships/tags" Target="../tags/tag136.xml"/><Relationship Id="rId178" Type="http://schemas.openxmlformats.org/officeDocument/2006/relationships/tags" Target="../tags/tag178.xml"/><Relationship Id="rId301" Type="http://schemas.openxmlformats.org/officeDocument/2006/relationships/tags" Target="../tags/tag301.xml"/><Relationship Id="rId343" Type="http://schemas.openxmlformats.org/officeDocument/2006/relationships/tags" Target="../tags/tag343.xml"/><Relationship Id="rId82" Type="http://schemas.openxmlformats.org/officeDocument/2006/relationships/tags" Target="../tags/tag82.xml"/><Relationship Id="rId203" Type="http://schemas.openxmlformats.org/officeDocument/2006/relationships/tags" Target="../tags/tag203.xml"/><Relationship Id="rId385" Type="http://schemas.openxmlformats.org/officeDocument/2006/relationships/tags" Target="../tags/tag385.xml"/><Relationship Id="rId245" Type="http://schemas.openxmlformats.org/officeDocument/2006/relationships/tags" Target="../tags/tag245.xml"/><Relationship Id="rId287" Type="http://schemas.openxmlformats.org/officeDocument/2006/relationships/tags" Target="../tags/tag287.xml"/><Relationship Id="rId410" Type="http://schemas.openxmlformats.org/officeDocument/2006/relationships/tags" Target="../tags/tag410.xml"/><Relationship Id="rId452" Type="http://schemas.openxmlformats.org/officeDocument/2006/relationships/tags" Target="../tags/tag452.xml"/><Relationship Id="rId494" Type="http://schemas.openxmlformats.org/officeDocument/2006/relationships/tags" Target="../tags/tag494.xml"/><Relationship Id="rId508" Type="http://schemas.openxmlformats.org/officeDocument/2006/relationships/tags" Target="../tags/tag508.xml"/><Relationship Id="rId105" Type="http://schemas.openxmlformats.org/officeDocument/2006/relationships/tags" Target="../tags/tag105.xml"/><Relationship Id="rId147" Type="http://schemas.openxmlformats.org/officeDocument/2006/relationships/tags" Target="../tags/tag147.xml"/><Relationship Id="rId312" Type="http://schemas.openxmlformats.org/officeDocument/2006/relationships/tags" Target="../tags/tag312.xml"/><Relationship Id="rId354" Type="http://schemas.openxmlformats.org/officeDocument/2006/relationships/tags" Target="../tags/tag354.xml"/><Relationship Id="rId51" Type="http://schemas.openxmlformats.org/officeDocument/2006/relationships/tags" Target="../tags/tag51.xml"/><Relationship Id="rId93" Type="http://schemas.openxmlformats.org/officeDocument/2006/relationships/tags" Target="../tags/tag93.xml"/><Relationship Id="rId189" Type="http://schemas.openxmlformats.org/officeDocument/2006/relationships/tags" Target="../tags/tag189.xml"/><Relationship Id="rId396" Type="http://schemas.openxmlformats.org/officeDocument/2006/relationships/tags" Target="../tags/tag396.xml"/><Relationship Id="rId214" Type="http://schemas.openxmlformats.org/officeDocument/2006/relationships/tags" Target="../tags/tag214.xml"/><Relationship Id="rId256" Type="http://schemas.openxmlformats.org/officeDocument/2006/relationships/tags" Target="../tags/tag256.xml"/><Relationship Id="rId298" Type="http://schemas.openxmlformats.org/officeDocument/2006/relationships/tags" Target="../tags/tag298.xml"/><Relationship Id="rId421" Type="http://schemas.openxmlformats.org/officeDocument/2006/relationships/tags" Target="../tags/tag421.xml"/><Relationship Id="rId463" Type="http://schemas.openxmlformats.org/officeDocument/2006/relationships/tags" Target="../tags/tag463.xml"/><Relationship Id="rId519" Type="http://schemas.openxmlformats.org/officeDocument/2006/relationships/tags" Target="../tags/tag519.xml"/><Relationship Id="rId116" Type="http://schemas.openxmlformats.org/officeDocument/2006/relationships/tags" Target="../tags/tag116.xml"/><Relationship Id="rId158" Type="http://schemas.openxmlformats.org/officeDocument/2006/relationships/tags" Target="../tags/tag158.xml"/><Relationship Id="rId323" Type="http://schemas.openxmlformats.org/officeDocument/2006/relationships/tags" Target="../tags/tag323.xml"/><Relationship Id="rId530" Type="http://schemas.openxmlformats.org/officeDocument/2006/relationships/tags" Target="../tags/tag530.xml"/><Relationship Id="rId20" Type="http://schemas.openxmlformats.org/officeDocument/2006/relationships/tags" Target="../tags/tag20.xml"/><Relationship Id="rId62" Type="http://schemas.openxmlformats.org/officeDocument/2006/relationships/tags" Target="../tags/tag62.xml"/><Relationship Id="rId365" Type="http://schemas.openxmlformats.org/officeDocument/2006/relationships/tags" Target="../tags/tag365.xml"/><Relationship Id="rId225" Type="http://schemas.openxmlformats.org/officeDocument/2006/relationships/tags" Target="../tags/tag225.xml"/><Relationship Id="rId267" Type="http://schemas.openxmlformats.org/officeDocument/2006/relationships/tags" Target="../tags/tag267.xml"/><Relationship Id="rId432" Type="http://schemas.openxmlformats.org/officeDocument/2006/relationships/tags" Target="../tags/tag432.xml"/><Relationship Id="rId474" Type="http://schemas.openxmlformats.org/officeDocument/2006/relationships/tags" Target="../tags/tag474.xml"/><Relationship Id="rId127" Type="http://schemas.openxmlformats.org/officeDocument/2006/relationships/tags" Target="../tags/tag127.xml"/><Relationship Id="rId31" Type="http://schemas.openxmlformats.org/officeDocument/2006/relationships/tags" Target="../tags/tag31.xml"/><Relationship Id="rId73" Type="http://schemas.openxmlformats.org/officeDocument/2006/relationships/tags" Target="../tags/tag73.xml"/><Relationship Id="rId169" Type="http://schemas.openxmlformats.org/officeDocument/2006/relationships/tags" Target="../tags/tag169.xml"/><Relationship Id="rId334" Type="http://schemas.openxmlformats.org/officeDocument/2006/relationships/tags" Target="../tags/tag334.xml"/><Relationship Id="rId376" Type="http://schemas.openxmlformats.org/officeDocument/2006/relationships/tags" Target="../tags/tag376.xml"/><Relationship Id="rId541" Type="http://schemas.openxmlformats.org/officeDocument/2006/relationships/tags" Target="../tags/tag541.xml"/><Relationship Id="rId4" Type="http://schemas.openxmlformats.org/officeDocument/2006/relationships/tags" Target="../tags/tag4.xml"/><Relationship Id="rId180" Type="http://schemas.openxmlformats.org/officeDocument/2006/relationships/tags" Target="../tags/tag180.xml"/><Relationship Id="rId236" Type="http://schemas.openxmlformats.org/officeDocument/2006/relationships/tags" Target="../tags/tag236.xml"/><Relationship Id="rId278" Type="http://schemas.openxmlformats.org/officeDocument/2006/relationships/tags" Target="../tags/tag278.xml"/><Relationship Id="rId401" Type="http://schemas.openxmlformats.org/officeDocument/2006/relationships/tags" Target="../tags/tag401.xml"/><Relationship Id="rId443" Type="http://schemas.openxmlformats.org/officeDocument/2006/relationships/tags" Target="../tags/tag443.xml"/><Relationship Id="rId303" Type="http://schemas.openxmlformats.org/officeDocument/2006/relationships/tags" Target="../tags/tag303.xml"/><Relationship Id="rId485" Type="http://schemas.openxmlformats.org/officeDocument/2006/relationships/tags" Target="../tags/tag485.xml"/><Relationship Id="rId42" Type="http://schemas.openxmlformats.org/officeDocument/2006/relationships/tags" Target="../tags/tag42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345" Type="http://schemas.openxmlformats.org/officeDocument/2006/relationships/tags" Target="../tags/tag345.xml"/><Relationship Id="rId387" Type="http://schemas.openxmlformats.org/officeDocument/2006/relationships/tags" Target="../tags/tag387.xml"/><Relationship Id="rId510" Type="http://schemas.openxmlformats.org/officeDocument/2006/relationships/tags" Target="../tags/tag510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47" Type="http://schemas.openxmlformats.org/officeDocument/2006/relationships/tags" Target="../tags/tag247.xml"/><Relationship Id="rId412" Type="http://schemas.openxmlformats.org/officeDocument/2006/relationships/tags" Target="../tags/tag412.xml"/><Relationship Id="rId107" Type="http://schemas.openxmlformats.org/officeDocument/2006/relationships/tags" Target="../tags/tag107.xml"/><Relationship Id="rId289" Type="http://schemas.openxmlformats.org/officeDocument/2006/relationships/tags" Target="../tags/tag289.xml"/><Relationship Id="rId454" Type="http://schemas.openxmlformats.org/officeDocument/2006/relationships/tags" Target="../tags/tag454.xml"/><Relationship Id="rId496" Type="http://schemas.openxmlformats.org/officeDocument/2006/relationships/tags" Target="../tags/tag496.xml"/><Relationship Id="rId11" Type="http://schemas.openxmlformats.org/officeDocument/2006/relationships/tags" Target="../tags/tag11.xml"/><Relationship Id="rId53" Type="http://schemas.openxmlformats.org/officeDocument/2006/relationships/tags" Target="../tags/tag53.xml"/><Relationship Id="rId149" Type="http://schemas.openxmlformats.org/officeDocument/2006/relationships/tags" Target="../tags/tag149.xml"/><Relationship Id="rId314" Type="http://schemas.openxmlformats.org/officeDocument/2006/relationships/tags" Target="../tags/tag314.xml"/><Relationship Id="rId356" Type="http://schemas.openxmlformats.org/officeDocument/2006/relationships/tags" Target="../tags/tag356.xml"/><Relationship Id="rId398" Type="http://schemas.openxmlformats.org/officeDocument/2006/relationships/tags" Target="../tags/tag398.xml"/><Relationship Id="rId521" Type="http://schemas.openxmlformats.org/officeDocument/2006/relationships/tags" Target="../tags/tag521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216" Type="http://schemas.openxmlformats.org/officeDocument/2006/relationships/tags" Target="../tags/tag216.xml"/><Relationship Id="rId423" Type="http://schemas.openxmlformats.org/officeDocument/2006/relationships/tags" Target="../tags/tag423.xml"/><Relationship Id="rId258" Type="http://schemas.openxmlformats.org/officeDocument/2006/relationships/tags" Target="../tags/tag258.xml"/><Relationship Id="rId465" Type="http://schemas.openxmlformats.org/officeDocument/2006/relationships/tags" Target="../tags/tag465.xml"/><Relationship Id="rId22" Type="http://schemas.openxmlformats.org/officeDocument/2006/relationships/tags" Target="../tags/tag22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325" Type="http://schemas.openxmlformats.org/officeDocument/2006/relationships/tags" Target="../tags/tag325.xml"/><Relationship Id="rId367" Type="http://schemas.openxmlformats.org/officeDocument/2006/relationships/tags" Target="../tags/tag367.xml"/><Relationship Id="rId532" Type="http://schemas.openxmlformats.org/officeDocument/2006/relationships/tags" Target="../tags/tag532.xml"/><Relationship Id="rId171" Type="http://schemas.openxmlformats.org/officeDocument/2006/relationships/tags" Target="../tags/tag171.xml"/><Relationship Id="rId227" Type="http://schemas.openxmlformats.org/officeDocument/2006/relationships/tags" Target="../tags/tag227.xml"/><Relationship Id="rId269" Type="http://schemas.openxmlformats.org/officeDocument/2006/relationships/tags" Target="../tags/tag269.xml"/><Relationship Id="rId434" Type="http://schemas.openxmlformats.org/officeDocument/2006/relationships/tags" Target="../tags/tag434.xml"/><Relationship Id="rId476" Type="http://schemas.openxmlformats.org/officeDocument/2006/relationships/tags" Target="../tags/tag476.xml"/><Relationship Id="rId33" Type="http://schemas.openxmlformats.org/officeDocument/2006/relationships/tags" Target="../tags/tag33.xml"/><Relationship Id="rId129" Type="http://schemas.openxmlformats.org/officeDocument/2006/relationships/tags" Target="../tags/tag129.xml"/><Relationship Id="rId280" Type="http://schemas.openxmlformats.org/officeDocument/2006/relationships/tags" Target="../tags/tag280.xml"/><Relationship Id="rId336" Type="http://schemas.openxmlformats.org/officeDocument/2006/relationships/tags" Target="../tags/tag336.xml"/><Relationship Id="rId501" Type="http://schemas.openxmlformats.org/officeDocument/2006/relationships/tags" Target="../tags/tag501.xml"/><Relationship Id="rId543" Type="http://schemas.openxmlformats.org/officeDocument/2006/relationships/tags" Target="../tags/tag543.xml"/><Relationship Id="rId75" Type="http://schemas.openxmlformats.org/officeDocument/2006/relationships/tags" Target="../tags/tag75.xml"/><Relationship Id="rId140" Type="http://schemas.openxmlformats.org/officeDocument/2006/relationships/tags" Target="../tags/tag140.xml"/><Relationship Id="rId182" Type="http://schemas.openxmlformats.org/officeDocument/2006/relationships/tags" Target="../tags/tag182.xml"/><Relationship Id="rId378" Type="http://schemas.openxmlformats.org/officeDocument/2006/relationships/tags" Target="../tags/tag378.xml"/><Relationship Id="rId403" Type="http://schemas.openxmlformats.org/officeDocument/2006/relationships/tags" Target="../tags/tag403.xml"/><Relationship Id="rId6" Type="http://schemas.openxmlformats.org/officeDocument/2006/relationships/tags" Target="../tags/tag6.xml"/><Relationship Id="rId238" Type="http://schemas.openxmlformats.org/officeDocument/2006/relationships/tags" Target="../tags/tag238.xml"/><Relationship Id="rId445" Type="http://schemas.openxmlformats.org/officeDocument/2006/relationships/tags" Target="../tags/tag445.xml"/><Relationship Id="rId487" Type="http://schemas.openxmlformats.org/officeDocument/2006/relationships/tags" Target="../tags/tag487.xml"/><Relationship Id="rId291" Type="http://schemas.openxmlformats.org/officeDocument/2006/relationships/tags" Target="../tags/tag291.xml"/><Relationship Id="rId305" Type="http://schemas.openxmlformats.org/officeDocument/2006/relationships/tags" Target="../tags/tag305.xml"/><Relationship Id="rId347" Type="http://schemas.openxmlformats.org/officeDocument/2006/relationships/tags" Target="../tags/tag347.xml"/><Relationship Id="rId512" Type="http://schemas.openxmlformats.org/officeDocument/2006/relationships/tags" Target="../tags/tag512.xml"/><Relationship Id="rId44" Type="http://schemas.openxmlformats.org/officeDocument/2006/relationships/tags" Target="../tags/tag44.xml"/><Relationship Id="rId86" Type="http://schemas.openxmlformats.org/officeDocument/2006/relationships/tags" Target="../tags/tag86.xml"/><Relationship Id="rId151" Type="http://schemas.openxmlformats.org/officeDocument/2006/relationships/tags" Target="../tags/tag151.xml"/><Relationship Id="rId389" Type="http://schemas.openxmlformats.org/officeDocument/2006/relationships/tags" Target="../tags/tag389.xml"/><Relationship Id="rId193" Type="http://schemas.openxmlformats.org/officeDocument/2006/relationships/tags" Target="../tags/tag193.xml"/><Relationship Id="rId207" Type="http://schemas.openxmlformats.org/officeDocument/2006/relationships/tags" Target="../tags/tag207.xml"/><Relationship Id="rId249" Type="http://schemas.openxmlformats.org/officeDocument/2006/relationships/tags" Target="../tags/tag249.xml"/><Relationship Id="rId414" Type="http://schemas.openxmlformats.org/officeDocument/2006/relationships/tags" Target="../tags/tag414.xml"/><Relationship Id="rId456" Type="http://schemas.openxmlformats.org/officeDocument/2006/relationships/tags" Target="../tags/tag456.xml"/><Relationship Id="rId498" Type="http://schemas.openxmlformats.org/officeDocument/2006/relationships/tags" Target="../tags/tag498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260" Type="http://schemas.openxmlformats.org/officeDocument/2006/relationships/tags" Target="../tags/tag260.xml"/><Relationship Id="rId316" Type="http://schemas.openxmlformats.org/officeDocument/2006/relationships/tags" Target="../tags/tag316.xml"/><Relationship Id="rId523" Type="http://schemas.openxmlformats.org/officeDocument/2006/relationships/tags" Target="../tags/tag523.xml"/><Relationship Id="rId55" Type="http://schemas.openxmlformats.org/officeDocument/2006/relationships/tags" Target="../tags/tag55.xml"/><Relationship Id="rId97" Type="http://schemas.openxmlformats.org/officeDocument/2006/relationships/tags" Target="../tags/tag97.xml"/><Relationship Id="rId120" Type="http://schemas.openxmlformats.org/officeDocument/2006/relationships/tags" Target="../tags/tag120.xml"/><Relationship Id="rId358" Type="http://schemas.openxmlformats.org/officeDocument/2006/relationships/tags" Target="../tags/tag358.xml"/><Relationship Id="rId162" Type="http://schemas.openxmlformats.org/officeDocument/2006/relationships/tags" Target="../tags/tag162.xml"/><Relationship Id="rId218" Type="http://schemas.openxmlformats.org/officeDocument/2006/relationships/tags" Target="../tags/tag218.xml"/><Relationship Id="rId425" Type="http://schemas.openxmlformats.org/officeDocument/2006/relationships/tags" Target="../tags/tag425.xml"/><Relationship Id="rId467" Type="http://schemas.openxmlformats.org/officeDocument/2006/relationships/tags" Target="../tags/tag467.xml"/><Relationship Id="rId271" Type="http://schemas.openxmlformats.org/officeDocument/2006/relationships/tags" Target="../tags/tag271.xml"/><Relationship Id="rId24" Type="http://schemas.openxmlformats.org/officeDocument/2006/relationships/tags" Target="../tags/tag24.xml"/><Relationship Id="rId66" Type="http://schemas.openxmlformats.org/officeDocument/2006/relationships/tags" Target="../tags/tag66.xml"/><Relationship Id="rId131" Type="http://schemas.openxmlformats.org/officeDocument/2006/relationships/tags" Target="../tags/tag131.xml"/><Relationship Id="rId327" Type="http://schemas.openxmlformats.org/officeDocument/2006/relationships/tags" Target="../tags/tag327.xml"/><Relationship Id="rId369" Type="http://schemas.openxmlformats.org/officeDocument/2006/relationships/tags" Target="../tags/tag369.xml"/><Relationship Id="rId534" Type="http://schemas.openxmlformats.org/officeDocument/2006/relationships/tags" Target="../tags/tag534.xml"/><Relationship Id="rId173" Type="http://schemas.openxmlformats.org/officeDocument/2006/relationships/tags" Target="../tags/tag173.xml"/><Relationship Id="rId229" Type="http://schemas.openxmlformats.org/officeDocument/2006/relationships/tags" Target="../tags/tag229.xml"/><Relationship Id="rId380" Type="http://schemas.openxmlformats.org/officeDocument/2006/relationships/tags" Target="../tags/tag380.xml"/><Relationship Id="rId436" Type="http://schemas.openxmlformats.org/officeDocument/2006/relationships/tags" Target="../tags/tag436.xml"/><Relationship Id="rId240" Type="http://schemas.openxmlformats.org/officeDocument/2006/relationships/tags" Target="../tags/tag240.xml"/><Relationship Id="rId478" Type="http://schemas.openxmlformats.org/officeDocument/2006/relationships/tags" Target="../tags/tag478.xml"/><Relationship Id="rId35" Type="http://schemas.openxmlformats.org/officeDocument/2006/relationships/tags" Target="../tags/tag35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282" Type="http://schemas.openxmlformats.org/officeDocument/2006/relationships/tags" Target="../tags/tag282.xml"/><Relationship Id="rId338" Type="http://schemas.openxmlformats.org/officeDocument/2006/relationships/tags" Target="../tags/tag338.xml"/><Relationship Id="rId503" Type="http://schemas.openxmlformats.org/officeDocument/2006/relationships/tags" Target="../tags/tag503.xml"/><Relationship Id="rId545" Type="http://schemas.openxmlformats.org/officeDocument/2006/relationships/tags" Target="../tags/tag545.xml"/><Relationship Id="rId8" Type="http://schemas.openxmlformats.org/officeDocument/2006/relationships/tags" Target="../tags/tag8.xml"/><Relationship Id="rId142" Type="http://schemas.openxmlformats.org/officeDocument/2006/relationships/tags" Target="../tags/tag142.xml"/><Relationship Id="rId184" Type="http://schemas.openxmlformats.org/officeDocument/2006/relationships/tags" Target="../tags/tag184.xml"/><Relationship Id="rId391" Type="http://schemas.openxmlformats.org/officeDocument/2006/relationships/tags" Target="../tags/tag391.xml"/><Relationship Id="rId405" Type="http://schemas.openxmlformats.org/officeDocument/2006/relationships/tags" Target="../tags/tag405.xml"/><Relationship Id="rId447" Type="http://schemas.openxmlformats.org/officeDocument/2006/relationships/tags" Target="../tags/tag447.xml"/><Relationship Id="rId251" Type="http://schemas.openxmlformats.org/officeDocument/2006/relationships/tags" Target="../tags/tag251.xml"/><Relationship Id="rId489" Type="http://schemas.openxmlformats.org/officeDocument/2006/relationships/tags" Target="../tags/tag489.xml"/><Relationship Id="rId46" Type="http://schemas.openxmlformats.org/officeDocument/2006/relationships/tags" Target="../tags/tag46.xml"/><Relationship Id="rId293" Type="http://schemas.openxmlformats.org/officeDocument/2006/relationships/tags" Target="../tags/tag293.xml"/><Relationship Id="rId307" Type="http://schemas.openxmlformats.org/officeDocument/2006/relationships/tags" Target="../tags/tag307.xml"/><Relationship Id="rId349" Type="http://schemas.openxmlformats.org/officeDocument/2006/relationships/tags" Target="../tags/tag349.xml"/><Relationship Id="rId514" Type="http://schemas.openxmlformats.org/officeDocument/2006/relationships/tags" Target="../tags/tag514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53" Type="http://schemas.openxmlformats.org/officeDocument/2006/relationships/tags" Target="../tags/tag153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360" Type="http://schemas.openxmlformats.org/officeDocument/2006/relationships/tags" Target="../tags/tag360.xml"/><Relationship Id="rId416" Type="http://schemas.openxmlformats.org/officeDocument/2006/relationships/tags" Target="../tags/tag416.xml"/><Relationship Id="rId220" Type="http://schemas.openxmlformats.org/officeDocument/2006/relationships/tags" Target="../tags/tag220.xml"/><Relationship Id="rId458" Type="http://schemas.openxmlformats.org/officeDocument/2006/relationships/tags" Target="../tags/tag458.xml"/><Relationship Id="rId15" Type="http://schemas.openxmlformats.org/officeDocument/2006/relationships/tags" Target="../tags/tag15.xml"/><Relationship Id="rId57" Type="http://schemas.openxmlformats.org/officeDocument/2006/relationships/tags" Target="../tags/tag57.xml"/><Relationship Id="rId262" Type="http://schemas.openxmlformats.org/officeDocument/2006/relationships/tags" Target="../tags/tag262.xml"/><Relationship Id="rId318" Type="http://schemas.openxmlformats.org/officeDocument/2006/relationships/tags" Target="../tags/tag318.xml"/><Relationship Id="rId525" Type="http://schemas.openxmlformats.org/officeDocument/2006/relationships/tags" Target="../tags/tag525.xml"/><Relationship Id="rId99" Type="http://schemas.openxmlformats.org/officeDocument/2006/relationships/tags" Target="../tags/tag99.xml"/><Relationship Id="rId122" Type="http://schemas.openxmlformats.org/officeDocument/2006/relationships/tags" Target="../tags/tag122.xml"/><Relationship Id="rId164" Type="http://schemas.openxmlformats.org/officeDocument/2006/relationships/tags" Target="../tags/tag164.xml"/><Relationship Id="rId371" Type="http://schemas.openxmlformats.org/officeDocument/2006/relationships/tags" Target="../tags/tag371.xml"/><Relationship Id="rId427" Type="http://schemas.openxmlformats.org/officeDocument/2006/relationships/tags" Target="../tags/tag427.xml"/><Relationship Id="rId469" Type="http://schemas.openxmlformats.org/officeDocument/2006/relationships/tags" Target="../tags/tag469.xml"/><Relationship Id="rId26" Type="http://schemas.openxmlformats.org/officeDocument/2006/relationships/tags" Target="../tags/tag26.xml"/><Relationship Id="rId231" Type="http://schemas.openxmlformats.org/officeDocument/2006/relationships/tags" Target="../tags/tag231.xml"/><Relationship Id="rId273" Type="http://schemas.openxmlformats.org/officeDocument/2006/relationships/tags" Target="../tags/tag273.xml"/><Relationship Id="rId329" Type="http://schemas.openxmlformats.org/officeDocument/2006/relationships/tags" Target="../tags/tag329.xml"/><Relationship Id="rId480" Type="http://schemas.openxmlformats.org/officeDocument/2006/relationships/tags" Target="../tags/tag480.xml"/><Relationship Id="rId536" Type="http://schemas.openxmlformats.org/officeDocument/2006/relationships/tags" Target="../tags/tag536.xml"/><Relationship Id="rId68" Type="http://schemas.openxmlformats.org/officeDocument/2006/relationships/tags" Target="../tags/tag68.xml"/><Relationship Id="rId133" Type="http://schemas.openxmlformats.org/officeDocument/2006/relationships/tags" Target="../tags/tag133.xml"/><Relationship Id="rId175" Type="http://schemas.openxmlformats.org/officeDocument/2006/relationships/tags" Target="../tags/tag175.xml"/><Relationship Id="rId340" Type="http://schemas.openxmlformats.org/officeDocument/2006/relationships/tags" Target="../tags/tag340.xml"/><Relationship Id="rId200" Type="http://schemas.openxmlformats.org/officeDocument/2006/relationships/tags" Target="../tags/tag200.xml"/><Relationship Id="rId382" Type="http://schemas.openxmlformats.org/officeDocument/2006/relationships/tags" Target="../tags/tag382.xml"/><Relationship Id="rId438" Type="http://schemas.openxmlformats.org/officeDocument/2006/relationships/tags" Target="../tags/tag438.xml"/><Relationship Id="rId242" Type="http://schemas.openxmlformats.org/officeDocument/2006/relationships/tags" Target="../tags/tag242.xml"/><Relationship Id="rId284" Type="http://schemas.openxmlformats.org/officeDocument/2006/relationships/tags" Target="../tags/tag284.xml"/><Relationship Id="rId491" Type="http://schemas.openxmlformats.org/officeDocument/2006/relationships/tags" Target="../tags/tag491.xml"/><Relationship Id="rId505" Type="http://schemas.openxmlformats.org/officeDocument/2006/relationships/tags" Target="../tags/tag505.xml"/><Relationship Id="rId37" Type="http://schemas.openxmlformats.org/officeDocument/2006/relationships/tags" Target="../tags/tag37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44" Type="http://schemas.openxmlformats.org/officeDocument/2006/relationships/tags" Target="../tags/tag144.xml"/><Relationship Id="rId90" Type="http://schemas.openxmlformats.org/officeDocument/2006/relationships/tags" Target="../tags/tag90.xml"/><Relationship Id="rId186" Type="http://schemas.openxmlformats.org/officeDocument/2006/relationships/tags" Target="../tags/tag186.xml"/><Relationship Id="rId351" Type="http://schemas.openxmlformats.org/officeDocument/2006/relationships/tags" Target="../tags/tag351.xml"/><Relationship Id="rId393" Type="http://schemas.openxmlformats.org/officeDocument/2006/relationships/tags" Target="../tags/tag393.xml"/><Relationship Id="rId407" Type="http://schemas.openxmlformats.org/officeDocument/2006/relationships/tags" Target="../tags/tag407.xml"/><Relationship Id="rId449" Type="http://schemas.openxmlformats.org/officeDocument/2006/relationships/tags" Target="../tags/tag449.xml"/><Relationship Id="rId211" Type="http://schemas.openxmlformats.org/officeDocument/2006/relationships/tags" Target="../tags/tag211.xml"/><Relationship Id="rId253" Type="http://schemas.openxmlformats.org/officeDocument/2006/relationships/tags" Target="../tags/tag253.xml"/><Relationship Id="rId295" Type="http://schemas.openxmlformats.org/officeDocument/2006/relationships/tags" Target="../tags/tag295.xml"/><Relationship Id="rId309" Type="http://schemas.openxmlformats.org/officeDocument/2006/relationships/tags" Target="../tags/tag309.xml"/><Relationship Id="rId460" Type="http://schemas.openxmlformats.org/officeDocument/2006/relationships/tags" Target="../tags/tag460.xml"/><Relationship Id="rId516" Type="http://schemas.openxmlformats.org/officeDocument/2006/relationships/tags" Target="../tags/tag516.xml"/><Relationship Id="rId48" Type="http://schemas.openxmlformats.org/officeDocument/2006/relationships/tags" Target="../tags/tag48.xml"/><Relationship Id="rId113" Type="http://schemas.openxmlformats.org/officeDocument/2006/relationships/tags" Target="../tags/tag113.xml"/><Relationship Id="rId320" Type="http://schemas.openxmlformats.org/officeDocument/2006/relationships/tags" Target="../tags/tag320.xml"/><Relationship Id="rId155" Type="http://schemas.openxmlformats.org/officeDocument/2006/relationships/tags" Target="../tags/tag155.xml"/><Relationship Id="rId197" Type="http://schemas.openxmlformats.org/officeDocument/2006/relationships/tags" Target="../tags/tag197.xml"/><Relationship Id="rId362" Type="http://schemas.openxmlformats.org/officeDocument/2006/relationships/tags" Target="../tags/tag362.xml"/><Relationship Id="rId418" Type="http://schemas.openxmlformats.org/officeDocument/2006/relationships/tags" Target="../tags/tag418.xml"/><Relationship Id="rId222" Type="http://schemas.openxmlformats.org/officeDocument/2006/relationships/tags" Target="../tags/tag222.xml"/><Relationship Id="rId264" Type="http://schemas.openxmlformats.org/officeDocument/2006/relationships/tags" Target="../tags/tag264.xml"/><Relationship Id="rId471" Type="http://schemas.openxmlformats.org/officeDocument/2006/relationships/tags" Target="../tags/tag471.xml"/><Relationship Id="rId17" Type="http://schemas.openxmlformats.org/officeDocument/2006/relationships/tags" Target="../tags/tag17.xml"/><Relationship Id="rId59" Type="http://schemas.openxmlformats.org/officeDocument/2006/relationships/tags" Target="../tags/tag59.xml"/><Relationship Id="rId124" Type="http://schemas.openxmlformats.org/officeDocument/2006/relationships/tags" Target="../tags/tag124.xml"/><Relationship Id="rId527" Type="http://schemas.openxmlformats.org/officeDocument/2006/relationships/tags" Target="../tags/tag527.xml"/><Relationship Id="rId70" Type="http://schemas.openxmlformats.org/officeDocument/2006/relationships/tags" Target="../tags/tag70.xml"/><Relationship Id="rId166" Type="http://schemas.openxmlformats.org/officeDocument/2006/relationships/tags" Target="../tags/tag166.xml"/><Relationship Id="rId331" Type="http://schemas.openxmlformats.org/officeDocument/2006/relationships/tags" Target="../tags/tag331.xml"/><Relationship Id="rId373" Type="http://schemas.openxmlformats.org/officeDocument/2006/relationships/tags" Target="../tags/tag373.xml"/><Relationship Id="rId429" Type="http://schemas.openxmlformats.org/officeDocument/2006/relationships/tags" Target="../tags/tag429.xml"/><Relationship Id="rId1" Type="http://schemas.openxmlformats.org/officeDocument/2006/relationships/tags" Target="../tags/tag1.xml"/><Relationship Id="rId233" Type="http://schemas.openxmlformats.org/officeDocument/2006/relationships/tags" Target="../tags/tag233.xml"/><Relationship Id="rId440" Type="http://schemas.openxmlformats.org/officeDocument/2006/relationships/tags" Target="../tags/tag440.xml"/><Relationship Id="rId28" Type="http://schemas.openxmlformats.org/officeDocument/2006/relationships/tags" Target="../tags/tag28.xml"/><Relationship Id="rId275" Type="http://schemas.openxmlformats.org/officeDocument/2006/relationships/tags" Target="../tags/tag275.xml"/><Relationship Id="rId300" Type="http://schemas.openxmlformats.org/officeDocument/2006/relationships/tags" Target="../tags/tag300.xml"/><Relationship Id="rId482" Type="http://schemas.openxmlformats.org/officeDocument/2006/relationships/tags" Target="../tags/tag482.xml"/><Relationship Id="rId538" Type="http://schemas.openxmlformats.org/officeDocument/2006/relationships/tags" Target="../tags/tag538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77" Type="http://schemas.openxmlformats.org/officeDocument/2006/relationships/tags" Target="../tags/tag177.xml"/><Relationship Id="rId342" Type="http://schemas.openxmlformats.org/officeDocument/2006/relationships/tags" Target="../tags/tag342.xml"/><Relationship Id="rId384" Type="http://schemas.openxmlformats.org/officeDocument/2006/relationships/tags" Target="../tags/tag384.xml"/><Relationship Id="rId202" Type="http://schemas.openxmlformats.org/officeDocument/2006/relationships/tags" Target="../tags/tag202.xml"/><Relationship Id="rId244" Type="http://schemas.openxmlformats.org/officeDocument/2006/relationships/tags" Target="../tags/tag244.xml"/><Relationship Id="rId39" Type="http://schemas.openxmlformats.org/officeDocument/2006/relationships/tags" Target="../tags/tag39.xml"/><Relationship Id="rId286" Type="http://schemas.openxmlformats.org/officeDocument/2006/relationships/tags" Target="../tags/tag286.xml"/><Relationship Id="rId451" Type="http://schemas.openxmlformats.org/officeDocument/2006/relationships/tags" Target="../tags/tag451.xml"/><Relationship Id="rId493" Type="http://schemas.openxmlformats.org/officeDocument/2006/relationships/tags" Target="../tags/tag493.xml"/><Relationship Id="rId507" Type="http://schemas.openxmlformats.org/officeDocument/2006/relationships/tags" Target="../tags/tag507.xml"/><Relationship Id="rId50" Type="http://schemas.openxmlformats.org/officeDocument/2006/relationships/tags" Target="../tags/tag50.xml"/><Relationship Id="rId104" Type="http://schemas.openxmlformats.org/officeDocument/2006/relationships/tags" Target="../tags/tag104.xml"/><Relationship Id="rId146" Type="http://schemas.openxmlformats.org/officeDocument/2006/relationships/tags" Target="../tags/tag146.xml"/><Relationship Id="rId188" Type="http://schemas.openxmlformats.org/officeDocument/2006/relationships/tags" Target="../tags/tag188.xml"/><Relationship Id="rId311" Type="http://schemas.openxmlformats.org/officeDocument/2006/relationships/tags" Target="../tags/tag311.xml"/><Relationship Id="rId353" Type="http://schemas.openxmlformats.org/officeDocument/2006/relationships/tags" Target="../tags/tag353.xml"/><Relationship Id="rId395" Type="http://schemas.openxmlformats.org/officeDocument/2006/relationships/tags" Target="../tags/tag395.xml"/><Relationship Id="rId409" Type="http://schemas.openxmlformats.org/officeDocument/2006/relationships/tags" Target="../tags/tag409.xml"/><Relationship Id="rId92" Type="http://schemas.openxmlformats.org/officeDocument/2006/relationships/tags" Target="../tags/tag92.xml"/><Relationship Id="rId213" Type="http://schemas.openxmlformats.org/officeDocument/2006/relationships/tags" Target="../tags/tag213.xml"/><Relationship Id="rId420" Type="http://schemas.openxmlformats.org/officeDocument/2006/relationships/tags" Target="../tags/tag420.xml"/><Relationship Id="rId255" Type="http://schemas.openxmlformats.org/officeDocument/2006/relationships/tags" Target="../tags/tag255.xml"/><Relationship Id="rId297" Type="http://schemas.openxmlformats.org/officeDocument/2006/relationships/tags" Target="../tags/tag297.xml"/><Relationship Id="rId462" Type="http://schemas.openxmlformats.org/officeDocument/2006/relationships/tags" Target="../tags/tag462.xml"/><Relationship Id="rId518" Type="http://schemas.openxmlformats.org/officeDocument/2006/relationships/tags" Target="../tags/tag518.xml"/><Relationship Id="rId115" Type="http://schemas.openxmlformats.org/officeDocument/2006/relationships/tags" Target="../tags/tag115.xml"/><Relationship Id="rId157" Type="http://schemas.openxmlformats.org/officeDocument/2006/relationships/tags" Target="../tags/tag157.xml"/><Relationship Id="rId322" Type="http://schemas.openxmlformats.org/officeDocument/2006/relationships/tags" Target="../tags/tag322.xml"/><Relationship Id="rId364" Type="http://schemas.openxmlformats.org/officeDocument/2006/relationships/tags" Target="../tags/tag364.xml"/><Relationship Id="rId61" Type="http://schemas.openxmlformats.org/officeDocument/2006/relationships/tags" Target="../tags/tag61.xml"/><Relationship Id="rId199" Type="http://schemas.openxmlformats.org/officeDocument/2006/relationships/tags" Target="../tags/tag199.xml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266" Type="http://schemas.openxmlformats.org/officeDocument/2006/relationships/tags" Target="../tags/tag266.xml"/><Relationship Id="rId431" Type="http://schemas.openxmlformats.org/officeDocument/2006/relationships/tags" Target="../tags/tag431.xml"/><Relationship Id="rId473" Type="http://schemas.openxmlformats.org/officeDocument/2006/relationships/tags" Target="../tags/tag473.xml"/><Relationship Id="rId529" Type="http://schemas.openxmlformats.org/officeDocument/2006/relationships/tags" Target="../tags/tag529.xml"/><Relationship Id="rId30" Type="http://schemas.openxmlformats.org/officeDocument/2006/relationships/tags" Target="../tags/tag30.xml"/><Relationship Id="rId126" Type="http://schemas.openxmlformats.org/officeDocument/2006/relationships/tags" Target="../tags/tag126.xml"/><Relationship Id="rId168" Type="http://schemas.openxmlformats.org/officeDocument/2006/relationships/tags" Target="../tags/tag168.xml"/><Relationship Id="rId333" Type="http://schemas.openxmlformats.org/officeDocument/2006/relationships/tags" Target="../tags/tag333.xml"/><Relationship Id="rId540" Type="http://schemas.openxmlformats.org/officeDocument/2006/relationships/tags" Target="../tags/tag540.xml"/><Relationship Id="rId72" Type="http://schemas.openxmlformats.org/officeDocument/2006/relationships/tags" Target="../tags/tag72.xml"/><Relationship Id="rId375" Type="http://schemas.openxmlformats.org/officeDocument/2006/relationships/tags" Target="../tags/tag375.xml"/><Relationship Id="rId3" Type="http://schemas.openxmlformats.org/officeDocument/2006/relationships/tags" Target="../tags/tag3.xml"/><Relationship Id="rId235" Type="http://schemas.openxmlformats.org/officeDocument/2006/relationships/tags" Target="../tags/tag235.xml"/><Relationship Id="rId277" Type="http://schemas.openxmlformats.org/officeDocument/2006/relationships/tags" Target="../tags/tag277.xml"/><Relationship Id="rId400" Type="http://schemas.openxmlformats.org/officeDocument/2006/relationships/tags" Target="../tags/tag400.xml"/><Relationship Id="rId442" Type="http://schemas.openxmlformats.org/officeDocument/2006/relationships/tags" Target="../tags/tag442.xml"/><Relationship Id="rId484" Type="http://schemas.openxmlformats.org/officeDocument/2006/relationships/tags" Target="../tags/tag484.xml"/><Relationship Id="rId137" Type="http://schemas.openxmlformats.org/officeDocument/2006/relationships/tags" Target="../tags/tag137.xml"/><Relationship Id="rId302" Type="http://schemas.openxmlformats.org/officeDocument/2006/relationships/tags" Target="../tags/tag302.xml"/><Relationship Id="rId344" Type="http://schemas.openxmlformats.org/officeDocument/2006/relationships/tags" Target="../tags/tag344.xml"/><Relationship Id="rId41" Type="http://schemas.openxmlformats.org/officeDocument/2006/relationships/tags" Target="../tags/tag41.xml"/><Relationship Id="rId83" Type="http://schemas.openxmlformats.org/officeDocument/2006/relationships/tags" Target="../tags/tag83.xml"/><Relationship Id="rId179" Type="http://schemas.openxmlformats.org/officeDocument/2006/relationships/tags" Target="../tags/tag179.xml"/><Relationship Id="rId386" Type="http://schemas.openxmlformats.org/officeDocument/2006/relationships/tags" Target="../tags/tag386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46" Type="http://schemas.openxmlformats.org/officeDocument/2006/relationships/tags" Target="../tags/tag246.xml"/><Relationship Id="rId288" Type="http://schemas.openxmlformats.org/officeDocument/2006/relationships/tags" Target="../tags/tag288.xml"/><Relationship Id="rId411" Type="http://schemas.openxmlformats.org/officeDocument/2006/relationships/tags" Target="../tags/tag411.xml"/><Relationship Id="rId453" Type="http://schemas.openxmlformats.org/officeDocument/2006/relationships/tags" Target="../tags/tag453.xml"/><Relationship Id="rId509" Type="http://schemas.openxmlformats.org/officeDocument/2006/relationships/tags" Target="../tags/tag509.xml"/><Relationship Id="rId106" Type="http://schemas.openxmlformats.org/officeDocument/2006/relationships/tags" Target="../tags/tag106.xml"/><Relationship Id="rId313" Type="http://schemas.openxmlformats.org/officeDocument/2006/relationships/tags" Target="../tags/tag313.xml"/><Relationship Id="rId495" Type="http://schemas.openxmlformats.org/officeDocument/2006/relationships/tags" Target="../tags/tag495.xml"/><Relationship Id="rId10" Type="http://schemas.openxmlformats.org/officeDocument/2006/relationships/tags" Target="../tags/tag10.xml"/><Relationship Id="rId52" Type="http://schemas.openxmlformats.org/officeDocument/2006/relationships/tags" Target="../tags/tag52.xml"/><Relationship Id="rId94" Type="http://schemas.openxmlformats.org/officeDocument/2006/relationships/tags" Target="../tags/tag94.xml"/><Relationship Id="rId148" Type="http://schemas.openxmlformats.org/officeDocument/2006/relationships/tags" Target="../tags/tag148.xml"/><Relationship Id="rId355" Type="http://schemas.openxmlformats.org/officeDocument/2006/relationships/tags" Target="../tags/tag355.xml"/><Relationship Id="rId397" Type="http://schemas.openxmlformats.org/officeDocument/2006/relationships/tags" Target="../tags/tag397.xml"/><Relationship Id="rId520" Type="http://schemas.openxmlformats.org/officeDocument/2006/relationships/tags" Target="../tags/tag520.xml"/><Relationship Id="rId215" Type="http://schemas.openxmlformats.org/officeDocument/2006/relationships/tags" Target="../tags/tag215.xml"/><Relationship Id="rId257" Type="http://schemas.openxmlformats.org/officeDocument/2006/relationships/tags" Target="../tags/tag257.xml"/><Relationship Id="rId422" Type="http://schemas.openxmlformats.org/officeDocument/2006/relationships/tags" Target="../tags/tag422.xml"/><Relationship Id="rId464" Type="http://schemas.openxmlformats.org/officeDocument/2006/relationships/tags" Target="../tags/tag464.xml"/><Relationship Id="rId299" Type="http://schemas.openxmlformats.org/officeDocument/2006/relationships/tags" Target="../tags/tag299.xml"/><Relationship Id="rId63" Type="http://schemas.openxmlformats.org/officeDocument/2006/relationships/tags" Target="../tags/tag63.xml"/><Relationship Id="rId159" Type="http://schemas.openxmlformats.org/officeDocument/2006/relationships/tags" Target="../tags/tag159.xml"/><Relationship Id="rId366" Type="http://schemas.openxmlformats.org/officeDocument/2006/relationships/tags" Target="../tags/tag366.xml"/><Relationship Id="rId226" Type="http://schemas.openxmlformats.org/officeDocument/2006/relationships/tags" Target="../tags/tag226.xml"/><Relationship Id="rId433" Type="http://schemas.openxmlformats.org/officeDocument/2006/relationships/tags" Target="../tags/tag433.xml"/><Relationship Id="rId74" Type="http://schemas.openxmlformats.org/officeDocument/2006/relationships/tags" Target="../tags/tag74.xml"/><Relationship Id="rId377" Type="http://schemas.openxmlformats.org/officeDocument/2006/relationships/tags" Target="../tags/tag377.xml"/><Relationship Id="rId500" Type="http://schemas.openxmlformats.org/officeDocument/2006/relationships/tags" Target="../tags/tag500.xml"/><Relationship Id="rId5" Type="http://schemas.openxmlformats.org/officeDocument/2006/relationships/tags" Target="../tags/tag5.xml"/><Relationship Id="rId237" Type="http://schemas.openxmlformats.org/officeDocument/2006/relationships/tags" Target="../tags/tag237.xml"/><Relationship Id="rId444" Type="http://schemas.openxmlformats.org/officeDocument/2006/relationships/tags" Target="../tags/tag444.xml"/><Relationship Id="rId290" Type="http://schemas.openxmlformats.org/officeDocument/2006/relationships/tags" Target="../tags/tag290.xml"/><Relationship Id="rId304" Type="http://schemas.openxmlformats.org/officeDocument/2006/relationships/tags" Target="../tags/tag304.xml"/><Relationship Id="rId388" Type="http://schemas.openxmlformats.org/officeDocument/2006/relationships/tags" Target="../tags/tag388.xml"/><Relationship Id="rId511" Type="http://schemas.openxmlformats.org/officeDocument/2006/relationships/tags" Target="../tags/tag511.xml"/><Relationship Id="rId85" Type="http://schemas.openxmlformats.org/officeDocument/2006/relationships/tags" Target="../tags/tag85.xml"/><Relationship Id="rId150" Type="http://schemas.openxmlformats.org/officeDocument/2006/relationships/tags" Target="../tags/tag1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7" name="组合 2286" descr="\documentclass{article}&#10;\input{preamble}&#10;\begin{document}&#10;&#10;\begin{equation}\label{eq:stop}&#10; \mathrm{Stop}(\cdot) = &#10; \left\{&#10;  \begin{array}{ll}&#10;   1, &amp;&#10;   \left\{&#10;    \begin{array}{l}&#10;     \max \hat{\beta}_{i \sim j} &gt; \Delta \\&#10;     n_{im} &lt; n_{\max} \\&#10;     |i\sim j| &gt; 1\ \mathrm{for\ any}\ i\sim j \\&#10;    \end{array}&#10;   \right.\\&#10;   0, &amp; \mathrm{otherwise}&#10;  \end{array}&#10; \right.&#10;\end{equation}&#10;&#10;\begin{equation}\label{eq:s}&#10; \left\{&#10;  \begin{array}{l}&#10;   m = j-i+1\\&#10;   s =  \lceil i - 1 + 2^{ \lceil m-1 \rceil  } \rceil &#10;  \end{array}&#10; \right.&#10;\end{equation}&#10;&#10;\end{document}" title="IguanaTex Shape Display">
            <a:extLst>
              <a:ext uri="{FF2B5EF4-FFF2-40B4-BE49-F238E27FC236}">
                <a16:creationId xmlns:a16="http://schemas.microsoft.com/office/drawing/2014/main" id="{73865187-93BF-7C8A-8933-53BD71D288B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50424" y="2660408"/>
            <a:ext cx="4424106" cy="1316344"/>
            <a:chOff x="5871577" y="4159639"/>
            <a:chExt cx="6923616" cy="2060045"/>
          </a:xfrm>
        </p:grpSpPr>
        <p:sp>
          <p:nvSpPr>
            <p:cNvPr id="2194" name="任意多边形: 形状 2193">
              <a:extLst>
                <a:ext uri="{FF2B5EF4-FFF2-40B4-BE49-F238E27FC236}">
                  <a16:creationId xmlns:a16="http://schemas.microsoft.com/office/drawing/2014/main" id="{7A5E0C5E-7D47-990F-3C97-80B484CA100F}"/>
                </a:ext>
              </a:extLst>
            </p:cNvPr>
            <p:cNvSpPr/>
            <p:nvPr>
              <p:custDataLst>
                <p:tags r:id="rId453"/>
              </p:custDataLst>
            </p:nvPr>
          </p:nvSpPr>
          <p:spPr>
            <a:xfrm>
              <a:off x="5871577" y="4666683"/>
              <a:ext cx="111897" cy="183968"/>
            </a:xfrm>
            <a:custGeom>
              <a:avLst/>
              <a:gdLst>
                <a:gd name="connsiteX0" fmla="*/ 74140 w 111897"/>
                <a:gd name="connsiteY0" fmla="*/ 80308 h 183968"/>
                <a:gd name="connsiteX1" fmla="*/ 41808 w 111897"/>
                <a:gd name="connsiteY1" fmla="*/ 72463 h 183968"/>
                <a:gd name="connsiteX2" fmla="*/ 16297 w 111897"/>
                <a:gd name="connsiteY2" fmla="*/ 40326 h 183968"/>
                <a:gd name="connsiteX3" fmla="*/ 49639 w 111897"/>
                <a:gd name="connsiteY3" fmla="*/ 7176 h 183968"/>
                <a:gd name="connsiteX4" fmla="*/ 98894 w 111897"/>
                <a:gd name="connsiteY4" fmla="*/ 60064 h 183968"/>
                <a:gd name="connsiteX5" fmla="*/ 101925 w 111897"/>
                <a:gd name="connsiteY5" fmla="*/ 63100 h 183968"/>
                <a:gd name="connsiteX6" fmla="*/ 105209 w 111897"/>
                <a:gd name="connsiteY6" fmla="*/ 57027 h 183968"/>
                <a:gd name="connsiteX7" fmla="*/ 105209 w 111897"/>
                <a:gd name="connsiteY7" fmla="*/ 6164 h 183968"/>
                <a:gd name="connsiteX8" fmla="*/ 102430 w 111897"/>
                <a:gd name="connsiteY8" fmla="*/ 91 h 183968"/>
                <a:gd name="connsiteX9" fmla="*/ 98641 w 111897"/>
                <a:gd name="connsiteY9" fmla="*/ 3380 h 183968"/>
                <a:gd name="connsiteX10" fmla="*/ 89801 w 111897"/>
                <a:gd name="connsiteY10" fmla="*/ 17804 h 183968"/>
                <a:gd name="connsiteX11" fmla="*/ 49386 w 111897"/>
                <a:gd name="connsiteY11" fmla="*/ 91 h 183968"/>
                <a:gd name="connsiteX12" fmla="*/ 131 w 111897"/>
                <a:gd name="connsiteY12" fmla="*/ 49183 h 183968"/>
                <a:gd name="connsiteX13" fmla="*/ 33220 w 111897"/>
                <a:gd name="connsiteY13" fmla="*/ 95491 h 183968"/>
                <a:gd name="connsiteX14" fmla="*/ 66562 w 111897"/>
                <a:gd name="connsiteY14" fmla="*/ 103842 h 183968"/>
                <a:gd name="connsiteX15" fmla="*/ 88033 w 111897"/>
                <a:gd name="connsiteY15" fmla="*/ 116747 h 183968"/>
                <a:gd name="connsiteX16" fmla="*/ 95863 w 111897"/>
                <a:gd name="connsiteY16" fmla="*/ 140028 h 183968"/>
                <a:gd name="connsiteX17" fmla="*/ 62016 w 111897"/>
                <a:gd name="connsiteY17" fmla="*/ 176214 h 183968"/>
                <a:gd name="connsiteX18" fmla="*/ 22106 w 111897"/>
                <a:gd name="connsiteY18" fmla="*/ 162550 h 183968"/>
                <a:gd name="connsiteX19" fmla="*/ 6446 w 111897"/>
                <a:gd name="connsiteY19" fmla="*/ 123580 h 183968"/>
                <a:gd name="connsiteX20" fmla="*/ 3415 w 111897"/>
                <a:gd name="connsiteY20" fmla="*/ 121049 h 183968"/>
                <a:gd name="connsiteX21" fmla="*/ 131 w 111897"/>
                <a:gd name="connsiteY21" fmla="*/ 127375 h 183968"/>
                <a:gd name="connsiteX22" fmla="*/ 131 w 111897"/>
                <a:gd name="connsiteY22" fmla="*/ 177986 h 183968"/>
                <a:gd name="connsiteX23" fmla="*/ 2909 w 111897"/>
                <a:gd name="connsiteY23" fmla="*/ 184059 h 183968"/>
                <a:gd name="connsiteX24" fmla="*/ 6698 w 111897"/>
                <a:gd name="connsiteY24" fmla="*/ 180769 h 183968"/>
                <a:gd name="connsiteX25" fmla="*/ 15791 w 111897"/>
                <a:gd name="connsiteY25" fmla="*/ 166345 h 183968"/>
                <a:gd name="connsiteX26" fmla="*/ 62268 w 111897"/>
                <a:gd name="connsiteY26" fmla="*/ 184059 h 183968"/>
                <a:gd name="connsiteX27" fmla="*/ 112029 w 111897"/>
                <a:gd name="connsiteY27" fmla="*/ 131424 h 183968"/>
                <a:gd name="connsiteX28" fmla="*/ 74140 w 111897"/>
                <a:gd name="connsiteY28" fmla="*/ 80308 h 18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11897" h="183968">
                  <a:moveTo>
                    <a:pt x="74140" y="80308"/>
                  </a:moveTo>
                  <a:lnTo>
                    <a:pt x="41808" y="72463"/>
                  </a:lnTo>
                  <a:cubicBezTo>
                    <a:pt x="26148" y="68668"/>
                    <a:pt x="16297" y="55003"/>
                    <a:pt x="16297" y="40326"/>
                  </a:cubicBezTo>
                  <a:cubicBezTo>
                    <a:pt x="16297" y="22612"/>
                    <a:pt x="29937" y="7176"/>
                    <a:pt x="49639" y="7176"/>
                  </a:cubicBezTo>
                  <a:cubicBezTo>
                    <a:pt x="91821" y="7176"/>
                    <a:pt x="97378" y="48677"/>
                    <a:pt x="98894" y="60064"/>
                  </a:cubicBezTo>
                  <a:cubicBezTo>
                    <a:pt x="99147" y="61582"/>
                    <a:pt x="99147" y="63100"/>
                    <a:pt x="101925" y="63100"/>
                  </a:cubicBezTo>
                  <a:cubicBezTo>
                    <a:pt x="105209" y="63100"/>
                    <a:pt x="105209" y="61835"/>
                    <a:pt x="105209" y="57027"/>
                  </a:cubicBezTo>
                  <a:lnTo>
                    <a:pt x="105209" y="6164"/>
                  </a:lnTo>
                  <a:cubicBezTo>
                    <a:pt x="105209" y="1862"/>
                    <a:pt x="105209" y="91"/>
                    <a:pt x="102430" y="91"/>
                  </a:cubicBezTo>
                  <a:cubicBezTo>
                    <a:pt x="100662" y="91"/>
                    <a:pt x="100409" y="344"/>
                    <a:pt x="98641" y="3380"/>
                  </a:cubicBezTo>
                  <a:lnTo>
                    <a:pt x="89801" y="17804"/>
                  </a:lnTo>
                  <a:cubicBezTo>
                    <a:pt x="82223" y="10466"/>
                    <a:pt x="71867" y="91"/>
                    <a:pt x="49386" y="91"/>
                  </a:cubicBezTo>
                  <a:cubicBezTo>
                    <a:pt x="21348" y="91"/>
                    <a:pt x="131" y="22359"/>
                    <a:pt x="131" y="49183"/>
                  </a:cubicBezTo>
                  <a:cubicBezTo>
                    <a:pt x="131" y="70186"/>
                    <a:pt x="13518" y="88659"/>
                    <a:pt x="33220" y="95491"/>
                  </a:cubicBezTo>
                  <a:cubicBezTo>
                    <a:pt x="35999" y="96503"/>
                    <a:pt x="48881" y="99540"/>
                    <a:pt x="66562" y="103842"/>
                  </a:cubicBezTo>
                  <a:cubicBezTo>
                    <a:pt x="73382" y="105613"/>
                    <a:pt x="80960" y="107384"/>
                    <a:pt x="88033" y="116747"/>
                  </a:cubicBezTo>
                  <a:cubicBezTo>
                    <a:pt x="93337" y="123327"/>
                    <a:pt x="95863" y="131677"/>
                    <a:pt x="95863" y="140028"/>
                  </a:cubicBezTo>
                  <a:cubicBezTo>
                    <a:pt x="95863" y="157995"/>
                    <a:pt x="83233" y="176214"/>
                    <a:pt x="62016" y="176214"/>
                  </a:cubicBezTo>
                  <a:cubicBezTo>
                    <a:pt x="54690" y="176214"/>
                    <a:pt x="35494" y="174949"/>
                    <a:pt x="22106" y="162550"/>
                  </a:cubicBezTo>
                  <a:cubicBezTo>
                    <a:pt x="7456" y="148885"/>
                    <a:pt x="6698" y="132690"/>
                    <a:pt x="6446" y="123580"/>
                  </a:cubicBezTo>
                  <a:cubicBezTo>
                    <a:pt x="6193" y="121049"/>
                    <a:pt x="4172" y="121049"/>
                    <a:pt x="3415" y="121049"/>
                  </a:cubicBezTo>
                  <a:cubicBezTo>
                    <a:pt x="131" y="121049"/>
                    <a:pt x="131" y="122821"/>
                    <a:pt x="131" y="127375"/>
                  </a:cubicBezTo>
                  <a:lnTo>
                    <a:pt x="131" y="177986"/>
                  </a:lnTo>
                  <a:cubicBezTo>
                    <a:pt x="131" y="182288"/>
                    <a:pt x="131" y="184059"/>
                    <a:pt x="2909" y="184059"/>
                  </a:cubicBezTo>
                  <a:cubicBezTo>
                    <a:pt x="4677" y="184059"/>
                    <a:pt x="4930" y="183553"/>
                    <a:pt x="6698" y="180769"/>
                  </a:cubicBezTo>
                  <a:cubicBezTo>
                    <a:pt x="6698" y="180516"/>
                    <a:pt x="7456" y="179757"/>
                    <a:pt x="15791" y="166345"/>
                  </a:cubicBezTo>
                  <a:cubicBezTo>
                    <a:pt x="23622" y="174949"/>
                    <a:pt x="39788" y="184059"/>
                    <a:pt x="62268" y="184059"/>
                  </a:cubicBezTo>
                  <a:cubicBezTo>
                    <a:pt x="91821" y="184059"/>
                    <a:pt x="112029" y="159260"/>
                    <a:pt x="112029" y="131424"/>
                  </a:cubicBezTo>
                  <a:cubicBezTo>
                    <a:pt x="112029" y="106119"/>
                    <a:pt x="95358" y="85369"/>
                    <a:pt x="74140" y="80308"/>
                  </a:cubicBez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95" name="任意多边形: 形状 2194">
              <a:extLst>
                <a:ext uri="{FF2B5EF4-FFF2-40B4-BE49-F238E27FC236}">
                  <a16:creationId xmlns:a16="http://schemas.microsoft.com/office/drawing/2014/main" id="{5527FC68-A165-4E39-9A9B-7E3C5B108162}"/>
                </a:ext>
              </a:extLst>
            </p:cNvPr>
            <p:cNvSpPr/>
            <p:nvPr>
              <p:custDataLst>
                <p:tags r:id="rId454"/>
              </p:custDataLst>
            </p:nvPr>
          </p:nvSpPr>
          <p:spPr>
            <a:xfrm>
              <a:off x="6002560" y="4689458"/>
              <a:ext cx="79060" cy="158409"/>
            </a:xfrm>
            <a:custGeom>
              <a:avLst/>
              <a:gdLst>
                <a:gd name="connsiteX0" fmla="*/ 39035 w 79060"/>
                <a:gd name="connsiteY0" fmla="*/ 54497 h 158409"/>
                <a:gd name="connsiteX1" fmla="*/ 75156 w 79060"/>
                <a:gd name="connsiteY1" fmla="*/ 54497 h 158409"/>
                <a:gd name="connsiteX2" fmla="*/ 75156 w 79060"/>
                <a:gd name="connsiteY2" fmla="*/ 46652 h 158409"/>
                <a:gd name="connsiteX3" fmla="*/ 39035 w 79060"/>
                <a:gd name="connsiteY3" fmla="*/ 46652 h 158409"/>
                <a:gd name="connsiteX4" fmla="*/ 39035 w 79060"/>
                <a:gd name="connsiteY4" fmla="*/ 91 h 158409"/>
                <a:gd name="connsiteX5" fmla="*/ 32721 w 79060"/>
                <a:gd name="connsiteY5" fmla="*/ 91 h 158409"/>
                <a:gd name="connsiteX6" fmla="*/ 136 w 79060"/>
                <a:gd name="connsiteY6" fmla="*/ 48930 h 158409"/>
                <a:gd name="connsiteX7" fmla="*/ 136 w 79060"/>
                <a:gd name="connsiteY7" fmla="*/ 54497 h 158409"/>
                <a:gd name="connsiteX8" fmla="*/ 21607 w 79060"/>
                <a:gd name="connsiteY8" fmla="*/ 54497 h 158409"/>
                <a:gd name="connsiteX9" fmla="*/ 21607 w 79060"/>
                <a:gd name="connsiteY9" fmla="*/ 124339 h 158409"/>
                <a:gd name="connsiteX10" fmla="*/ 54191 w 79060"/>
                <a:gd name="connsiteY10" fmla="*/ 158501 h 158409"/>
                <a:gd name="connsiteX11" fmla="*/ 79197 w 79060"/>
                <a:gd name="connsiteY11" fmla="*/ 124339 h 158409"/>
                <a:gd name="connsiteX12" fmla="*/ 79197 w 79060"/>
                <a:gd name="connsiteY12" fmla="*/ 109915 h 158409"/>
                <a:gd name="connsiteX13" fmla="*/ 72883 w 79060"/>
                <a:gd name="connsiteY13" fmla="*/ 109915 h 158409"/>
                <a:gd name="connsiteX14" fmla="*/ 72883 w 79060"/>
                <a:gd name="connsiteY14" fmla="*/ 123833 h 158409"/>
                <a:gd name="connsiteX15" fmla="*/ 55959 w 79060"/>
                <a:gd name="connsiteY15" fmla="*/ 152174 h 158409"/>
                <a:gd name="connsiteX16" fmla="*/ 39035 w 79060"/>
                <a:gd name="connsiteY16" fmla="*/ 124845 h 158409"/>
                <a:gd name="connsiteX17" fmla="*/ 39035 w 79060"/>
                <a:gd name="connsiteY17" fmla="*/ 54497 h 15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060" h="158409">
                  <a:moveTo>
                    <a:pt x="39035" y="54497"/>
                  </a:moveTo>
                  <a:lnTo>
                    <a:pt x="75156" y="54497"/>
                  </a:lnTo>
                  <a:lnTo>
                    <a:pt x="75156" y="46652"/>
                  </a:lnTo>
                  <a:lnTo>
                    <a:pt x="39035" y="46652"/>
                  </a:lnTo>
                  <a:lnTo>
                    <a:pt x="39035" y="91"/>
                  </a:lnTo>
                  <a:lnTo>
                    <a:pt x="32721" y="91"/>
                  </a:lnTo>
                  <a:cubicBezTo>
                    <a:pt x="32468" y="20841"/>
                    <a:pt x="24890" y="47917"/>
                    <a:pt x="136" y="48930"/>
                  </a:cubicBezTo>
                  <a:lnTo>
                    <a:pt x="136" y="54497"/>
                  </a:lnTo>
                  <a:lnTo>
                    <a:pt x="21607" y="54497"/>
                  </a:lnTo>
                  <a:lnTo>
                    <a:pt x="21607" y="124339"/>
                  </a:lnTo>
                  <a:cubicBezTo>
                    <a:pt x="21607" y="155464"/>
                    <a:pt x="45098" y="158501"/>
                    <a:pt x="54191" y="158501"/>
                  </a:cubicBezTo>
                  <a:cubicBezTo>
                    <a:pt x="72125" y="158501"/>
                    <a:pt x="79197" y="140534"/>
                    <a:pt x="79197" y="124339"/>
                  </a:cubicBezTo>
                  <a:lnTo>
                    <a:pt x="79197" y="109915"/>
                  </a:lnTo>
                  <a:lnTo>
                    <a:pt x="72883" y="109915"/>
                  </a:lnTo>
                  <a:lnTo>
                    <a:pt x="72883" y="123833"/>
                  </a:lnTo>
                  <a:cubicBezTo>
                    <a:pt x="72883" y="142559"/>
                    <a:pt x="65305" y="152174"/>
                    <a:pt x="55959" y="152174"/>
                  </a:cubicBezTo>
                  <a:cubicBezTo>
                    <a:pt x="39035" y="152174"/>
                    <a:pt x="39035" y="129147"/>
                    <a:pt x="39035" y="124845"/>
                  </a:cubicBezTo>
                  <a:lnTo>
                    <a:pt x="39035" y="54497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96" name="任意多边形: 形状 2195">
              <a:extLst>
                <a:ext uri="{FF2B5EF4-FFF2-40B4-BE49-F238E27FC236}">
                  <a16:creationId xmlns:a16="http://schemas.microsoft.com/office/drawing/2014/main" id="{0E8CA827-C289-FF18-16A8-EBDFD77E46B0}"/>
                </a:ext>
              </a:extLst>
            </p:cNvPr>
            <p:cNvSpPr/>
            <p:nvPr>
              <p:custDataLst>
                <p:tags r:id="rId455"/>
              </p:custDataLst>
            </p:nvPr>
          </p:nvSpPr>
          <p:spPr>
            <a:xfrm>
              <a:off x="6103063" y="4731717"/>
              <a:ext cx="111897" cy="116150"/>
            </a:xfrm>
            <a:custGeom>
              <a:avLst/>
              <a:gdLst>
                <a:gd name="connsiteX0" fmla="*/ 112038 w 111897"/>
                <a:gd name="connsiteY0" fmla="*/ 59305 h 116150"/>
                <a:gd name="connsiteX1" fmla="*/ 56215 w 111897"/>
                <a:gd name="connsiteY1" fmla="*/ 91 h 116150"/>
                <a:gd name="connsiteX2" fmla="*/ 140 w 111897"/>
                <a:gd name="connsiteY2" fmla="*/ 59305 h 116150"/>
                <a:gd name="connsiteX3" fmla="*/ 55963 w 111897"/>
                <a:gd name="connsiteY3" fmla="*/ 116241 h 116150"/>
                <a:gd name="connsiteX4" fmla="*/ 112038 w 111897"/>
                <a:gd name="connsiteY4" fmla="*/ 59305 h 116150"/>
                <a:gd name="connsiteX5" fmla="*/ 56215 w 111897"/>
                <a:gd name="connsiteY5" fmla="*/ 109915 h 116150"/>
                <a:gd name="connsiteX6" fmla="*/ 27420 w 111897"/>
                <a:gd name="connsiteY6" fmla="*/ 92960 h 116150"/>
                <a:gd name="connsiteX7" fmla="*/ 21105 w 111897"/>
                <a:gd name="connsiteY7" fmla="*/ 57280 h 116150"/>
                <a:gd name="connsiteX8" fmla="*/ 27167 w 111897"/>
                <a:gd name="connsiteY8" fmla="*/ 22612 h 116150"/>
                <a:gd name="connsiteX9" fmla="*/ 55963 w 111897"/>
                <a:gd name="connsiteY9" fmla="*/ 5658 h 116150"/>
                <a:gd name="connsiteX10" fmla="*/ 84506 w 111897"/>
                <a:gd name="connsiteY10" fmla="*/ 22106 h 116150"/>
                <a:gd name="connsiteX11" fmla="*/ 91073 w 111897"/>
                <a:gd name="connsiteY11" fmla="*/ 57280 h 116150"/>
                <a:gd name="connsiteX12" fmla="*/ 85516 w 111897"/>
                <a:gd name="connsiteY12" fmla="*/ 91189 h 116150"/>
                <a:gd name="connsiteX13" fmla="*/ 56215 w 111897"/>
                <a:gd name="connsiteY13" fmla="*/ 109915 h 11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1897" h="116150">
                  <a:moveTo>
                    <a:pt x="112038" y="59305"/>
                  </a:moveTo>
                  <a:cubicBezTo>
                    <a:pt x="112038" y="26914"/>
                    <a:pt x="86779" y="91"/>
                    <a:pt x="56215" y="91"/>
                  </a:cubicBezTo>
                  <a:cubicBezTo>
                    <a:pt x="24642" y="91"/>
                    <a:pt x="140" y="27673"/>
                    <a:pt x="140" y="59305"/>
                  </a:cubicBezTo>
                  <a:cubicBezTo>
                    <a:pt x="140" y="91948"/>
                    <a:pt x="26410" y="116241"/>
                    <a:pt x="55963" y="116241"/>
                  </a:cubicBezTo>
                  <a:cubicBezTo>
                    <a:pt x="86526" y="116241"/>
                    <a:pt x="112038" y="91442"/>
                    <a:pt x="112038" y="59305"/>
                  </a:cubicBezTo>
                  <a:close/>
                  <a:moveTo>
                    <a:pt x="56215" y="109915"/>
                  </a:moveTo>
                  <a:cubicBezTo>
                    <a:pt x="45354" y="109915"/>
                    <a:pt x="34240" y="104601"/>
                    <a:pt x="27420" y="92960"/>
                  </a:cubicBezTo>
                  <a:cubicBezTo>
                    <a:pt x="21105" y="81826"/>
                    <a:pt x="21105" y="66390"/>
                    <a:pt x="21105" y="57280"/>
                  </a:cubicBezTo>
                  <a:cubicBezTo>
                    <a:pt x="21105" y="47411"/>
                    <a:pt x="21105" y="33747"/>
                    <a:pt x="27167" y="22612"/>
                  </a:cubicBezTo>
                  <a:cubicBezTo>
                    <a:pt x="33987" y="10972"/>
                    <a:pt x="45859" y="5658"/>
                    <a:pt x="55963" y="5658"/>
                  </a:cubicBezTo>
                  <a:cubicBezTo>
                    <a:pt x="67077" y="5658"/>
                    <a:pt x="77938" y="11225"/>
                    <a:pt x="84506" y="22106"/>
                  </a:cubicBezTo>
                  <a:cubicBezTo>
                    <a:pt x="91073" y="32987"/>
                    <a:pt x="91073" y="47664"/>
                    <a:pt x="91073" y="57280"/>
                  </a:cubicBezTo>
                  <a:cubicBezTo>
                    <a:pt x="91073" y="66390"/>
                    <a:pt x="91073" y="80055"/>
                    <a:pt x="85516" y="91189"/>
                  </a:cubicBezTo>
                  <a:cubicBezTo>
                    <a:pt x="79959" y="102576"/>
                    <a:pt x="68845" y="109915"/>
                    <a:pt x="56215" y="109915"/>
                  </a:cubicBez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97" name="任意多边形: 形状 2196">
              <a:extLst>
                <a:ext uri="{FF2B5EF4-FFF2-40B4-BE49-F238E27FC236}">
                  <a16:creationId xmlns:a16="http://schemas.microsoft.com/office/drawing/2014/main" id="{4A9B45C2-6BDD-0226-759A-C85B18F1765A}"/>
                </a:ext>
              </a:extLst>
            </p:cNvPr>
            <p:cNvSpPr/>
            <p:nvPr>
              <p:custDataLst>
                <p:tags r:id="rId456"/>
              </p:custDataLst>
            </p:nvPr>
          </p:nvSpPr>
          <p:spPr>
            <a:xfrm>
              <a:off x="6229359" y="4733236"/>
              <a:ext cx="124527" cy="160940"/>
            </a:xfrm>
            <a:custGeom>
              <a:avLst/>
              <a:gdLst>
                <a:gd name="connsiteX0" fmla="*/ 36518 w 124527"/>
                <a:gd name="connsiteY0" fmla="*/ 16792 h 160940"/>
                <a:gd name="connsiteX1" fmla="*/ 36518 w 124527"/>
                <a:gd name="connsiteY1" fmla="*/ 91 h 160940"/>
                <a:gd name="connsiteX2" fmla="*/ 145 w 124527"/>
                <a:gd name="connsiteY2" fmla="*/ 2874 h 160940"/>
                <a:gd name="connsiteX3" fmla="*/ 145 w 124527"/>
                <a:gd name="connsiteY3" fmla="*/ 10719 h 160940"/>
                <a:gd name="connsiteX4" fmla="*/ 19847 w 124527"/>
                <a:gd name="connsiteY4" fmla="*/ 23371 h 160940"/>
                <a:gd name="connsiteX5" fmla="*/ 19847 w 124527"/>
                <a:gd name="connsiteY5" fmla="*/ 141799 h 160940"/>
                <a:gd name="connsiteX6" fmla="*/ 145 w 124527"/>
                <a:gd name="connsiteY6" fmla="*/ 153187 h 160940"/>
                <a:gd name="connsiteX7" fmla="*/ 145 w 124527"/>
                <a:gd name="connsiteY7" fmla="*/ 161031 h 160940"/>
                <a:gd name="connsiteX8" fmla="*/ 28435 w 124527"/>
                <a:gd name="connsiteY8" fmla="*/ 160272 h 160940"/>
                <a:gd name="connsiteX9" fmla="*/ 56978 w 124527"/>
                <a:gd name="connsiteY9" fmla="*/ 161031 h 160940"/>
                <a:gd name="connsiteX10" fmla="*/ 56978 w 124527"/>
                <a:gd name="connsiteY10" fmla="*/ 153187 h 160940"/>
                <a:gd name="connsiteX11" fmla="*/ 37276 w 124527"/>
                <a:gd name="connsiteY11" fmla="*/ 141799 h 160940"/>
                <a:gd name="connsiteX12" fmla="*/ 37276 w 124527"/>
                <a:gd name="connsiteY12" fmla="*/ 99287 h 160940"/>
                <a:gd name="connsiteX13" fmla="*/ 37276 w 124527"/>
                <a:gd name="connsiteY13" fmla="*/ 97009 h 160940"/>
                <a:gd name="connsiteX14" fmla="*/ 68345 w 124527"/>
                <a:gd name="connsiteY14" fmla="*/ 114723 h 160940"/>
                <a:gd name="connsiteX15" fmla="*/ 124673 w 124527"/>
                <a:gd name="connsiteY15" fmla="*/ 57280 h 160940"/>
                <a:gd name="connsiteX16" fmla="*/ 71881 w 124527"/>
                <a:gd name="connsiteY16" fmla="*/ 91 h 160940"/>
                <a:gd name="connsiteX17" fmla="*/ 36518 w 124527"/>
                <a:gd name="connsiteY17" fmla="*/ 16792 h 160940"/>
                <a:gd name="connsiteX18" fmla="*/ 37276 w 124527"/>
                <a:gd name="connsiteY18" fmla="*/ 83092 h 160940"/>
                <a:gd name="connsiteX19" fmla="*/ 37276 w 124527"/>
                <a:gd name="connsiteY19" fmla="*/ 26661 h 160940"/>
                <a:gd name="connsiteX20" fmla="*/ 69860 w 124527"/>
                <a:gd name="connsiteY20" fmla="*/ 6417 h 160940"/>
                <a:gd name="connsiteX21" fmla="*/ 103708 w 124527"/>
                <a:gd name="connsiteY21" fmla="*/ 57280 h 160940"/>
                <a:gd name="connsiteX22" fmla="*/ 67334 w 124527"/>
                <a:gd name="connsiteY22" fmla="*/ 109156 h 160940"/>
                <a:gd name="connsiteX23" fmla="*/ 40812 w 124527"/>
                <a:gd name="connsiteY23" fmla="*/ 93720 h 160940"/>
                <a:gd name="connsiteX24" fmla="*/ 37276 w 124527"/>
                <a:gd name="connsiteY24" fmla="*/ 83092 h 16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4527" h="160940">
                  <a:moveTo>
                    <a:pt x="36518" y="16792"/>
                  </a:moveTo>
                  <a:lnTo>
                    <a:pt x="36518" y="91"/>
                  </a:lnTo>
                  <a:lnTo>
                    <a:pt x="145" y="2874"/>
                  </a:lnTo>
                  <a:lnTo>
                    <a:pt x="145" y="10719"/>
                  </a:lnTo>
                  <a:cubicBezTo>
                    <a:pt x="18079" y="10719"/>
                    <a:pt x="19847" y="12237"/>
                    <a:pt x="19847" y="23371"/>
                  </a:cubicBezTo>
                  <a:lnTo>
                    <a:pt x="19847" y="141799"/>
                  </a:lnTo>
                  <a:cubicBezTo>
                    <a:pt x="19847" y="153187"/>
                    <a:pt x="17069" y="153187"/>
                    <a:pt x="145" y="153187"/>
                  </a:cubicBezTo>
                  <a:lnTo>
                    <a:pt x="145" y="161031"/>
                  </a:lnTo>
                  <a:cubicBezTo>
                    <a:pt x="8733" y="160778"/>
                    <a:pt x="21868" y="160272"/>
                    <a:pt x="28435" y="160272"/>
                  </a:cubicBezTo>
                  <a:cubicBezTo>
                    <a:pt x="35255" y="160272"/>
                    <a:pt x="48138" y="160778"/>
                    <a:pt x="56978" y="161031"/>
                  </a:cubicBezTo>
                  <a:lnTo>
                    <a:pt x="56978" y="153187"/>
                  </a:lnTo>
                  <a:cubicBezTo>
                    <a:pt x="40055" y="153187"/>
                    <a:pt x="37276" y="153187"/>
                    <a:pt x="37276" y="141799"/>
                  </a:cubicBezTo>
                  <a:lnTo>
                    <a:pt x="37276" y="99287"/>
                  </a:lnTo>
                  <a:lnTo>
                    <a:pt x="37276" y="97009"/>
                  </a:lnTo>
                  <a:cubicBezTo>
                    <a:pt x="38539" y="101058"/>
                    <a:pt x="49148" y="114723"/>
                    <a:pt x="68345" y="114723"/>
                  </a:cubicBezTo>
                  <a:cubicBezTo>
                    <a:pt x="98403" y="114723"/>
                    <a:pt x="124673" y="89924"/>
                    <a:pt x="124673" y="57280"/>
                  </a:cubicBezTo>
                  <a:cubicBezTo>
                    <a:pt x="124673" y="25143"/>
                    <a:pt x="100171" y="91"/>
                    <a:pt x="71881" y="91"/>
                  </a:cubicBezTo>
                  <a:cubicBezTo>
                    <a:pt x="52179" y="91"/>
                    <a:pt x="41570" y="11225"/>
                    <a:pt x="36518" y="16792"/>
                  </a:cubicBezTo>
                  <a:close/>
                  <a:moveTo>
                    <a:pt x="37276" y="83092"/>
                  </a:moveTo>
                  <a:lnTo>
                    <a:pt x="37276" y="26661"/>
                  </a:lnTo>
                  <a:cubicBezTo>
                    <a:pt x="44601" y="13756"/>
                    <a:pt x="56978" y="6417"/>
                    <a:pt x="69860" y="6417"/>
                  </a:cubicBezTo>
                  <a:cubicBezTo>
                    <a:pt x="88299" y="6417"/>
                    <a:pt x="103708" y="28686"/>
                    <a:pt x="103708" y="57280"/>
                  </a:cubicBezTo>
                  <a:cubicBezTo>
                    <a:pt x="103708" y="87899"/>
                    <a:pt x="86026" y="109156"/>
                    <a:pt x="67334" y="109156"/>
                  </a:cubicBezTo>
                  <a:cubicBezTo>
                    <a:pt x="57231" y="109156"/>
                    <a:pt x="47632" y="104095"/>
                    <a:pt x="40812" y="93720"/>
                  </a:cubicBezTo>
                  <a:cubicBezTo>
                    <a:pt x="37276" y="88406"/>
                    <a:pt x="37276" y="88153"/>
                    <a:pt x="37276" y="83092"/>
                  </a:cubicBez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98" name="任意多边形: 形状 2197">
              <a:extLst>
                <a:ext uri="{FF2B5EF4-FFF2-40B4-BE49-F238E27FC236}">
                  <a16:creationId xmlns:a16="http://schemas.microsoft.com/office/drawing/2014/main" id="{88E01544-BDFE-8475-1B26-9421B9EC53D7}"/>
                </a:ext>
              </a:extLst>
            </p:cNvPr>
            <p:cNvSpPr/>
            <p:nvPr>
              <p:custDataLst>
                <p:tags r:id="rId457"/>
              </p:custDataLst>
            </p:nvPr>
          </p:nvSpPr>
          <p:spPr>
            <a:xfrm>
              <a:off x="6387622" y="4655296"/>
              <a:ext cx="58601" cy="253051"/>
            </a:xfrm>
            <a:custGeom>
              <a:avLst/>
              <a:gdLst>
                <a:gd name="connsiteX0" fmla="*/ 58752 w 58601"/>
                <a:gd name="connsiteY0" fmla="*/ 250611 h 253051"/>
                <a:gd name="connsiteX1" fmla="*/ 54458 w 58601"/>
                <a:gd name="connsiteY1" fmla="*/ 245044 h 253051"/>
                <a:gd name="connsiteX2" fmla="*/ 14801 w 58601"/>
                <a:gd name="connsiteY2" fmla="*/ 126616 h 253051"/>
                <a:gd name="connsiteX3" fmla="*/ 55468 w 58601"/>
                <a:gd name="connsiteY3" fmla="*/ 6923 h 253051"/>
                <a:gd name="connsiteX4" fmla="*/ 58752 w 58601"/>
                <a:gd name="connsiteY4" fmla="*/ 2621 h 253051"/>
                <a:gd name="connsiteX5" fmla="*/ 56226 w 58601"/>
                <a:gd name="connsiteY5" fmla="*/ 91 h 253051"/>
                <a:gd name="connsiteX6" fmla="*/ 16064 w 58601"/>
                <a:gd name="connsiteY6" fmla="*/ 49436 h 253051"/>
                <a:gd name="connsiteX7" fmla="*/ 151 w 58601"/>
                <a:gd name="connsiteY7" fmla="*/ 126616 h 253051"/>
                <a:gd name="connsiteX8" fmla="*/ 16822 w 58601"/>
                <a:gd name="connsiteY8" fmla="*/ 205568 h 253051"/>
                <a:gd name="connsiteX9" fmla="*/ 56226 w 58601"/>
                <a:gd name="connsiteY9" fmla="*/ 253142 h 253051"/>
                <a:gd name="connsiteX10" fmla="*/ 58752 w 58601"/>
                <a:gd name="connsiteY10" fmla="*/ 250611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601" h="253051">
                  <a:moveTo>
                    <a:pt x="58752" y="250611"/>
                  </a:moveTo>
                  <a:cubicBezTo>
                    <a:pt x="58752" y="249852"/>
                    <a:pt x="58752" y="249346"/>
                    <a:pt x="54458" y="245044"/>
                  </a:cubicBezTo>
                  <a:cubicBezTo>
                    <a:pt x="22884" y="213160"/>
                    <a:pt x="14801" y="165333"/>
                    <a:pt x="14801" y="126616"/>
                  </a:cubicBezTo>
                  <a:cubicBezTo>
                    <a:pt x="14801" y="82585"/>
                    <a:pt x="24400" y="38555"/>
                    <a:pt x="55468" y="6923"/>
                  </a:cubicBezTo>
                  <a:cubicBezTo>
                    <a:pt x="58752" y="3887"/>
                    <a:pt x="58752" y="3380"/>
                    <a:pt x="58752" y="2621"/>
                  </a:cubicBezTo>
                  <a:cubicBezTo>
                    <a:pt x="58752" y="850"/>
                    <a:pt x="57742" y="91"/>
                    <a:pt x="56226" y="91"/>
                  </a:cubicBezTo>
                  <a:cubicBezTo>
                    <a:pt x="53700" y="91"/>
                    <a:pt x="30967" y="17298"/>
                    <a:pt x="16064" y="49436"/>
                  </a:cubicBezTo>
                  <a:cubicBezTo>
                    <a:pt x="3182" y="77271"/>
                    <a:pt x="151" y="105360"/>
                    <a:pt x="151" y="126616"/>
                  </a:cubicBezTo>
                  <a:cubicBezTo>
                    <a:pt x="151" y="146354"/>
                    <a:pt x="2929" y="176973"/>
                    <a:pt x="16822" y="205568"/>
                  </a:cubicBezTo>
                  <a:cubicBezTo>
                    <a:pt x="31977" y="236693"/>
                    <a:pt x="53700" y="253142"/>
                    <a:pt x="56226" y="253142"/>
                  </a:cubicBezTo>
                  <a:cubicBezTo>
                    <a:pt x="57742" y="253142"/>
                    <a:pt x="58752" y="252383"/>
                    <a:pt x="58752" y="250611"/>
                  </a:cubicBez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99" name="任意多边形: 形状 2198">
              <a:extLst>
                <a:ext uri="{FF2B5EF4-FFF2-40B4-BE49-F238E27FC236}">
                  <a16:creationId xmlns:a16="http://schemas.microsoft.com/office/drawing/2014/main" id="{8DADE5E5-1757-5ECA-D5AB-3AB39FBD7371}"/>
                </a:ext>
              </a:extLst>
            </p:cNvPr>
            <p:cNvSpPr/>
            <p:nvPr>
              <p:custDataLst>
                <p:tags r:id="rId458"/>
              </p:custDataLst>
            </p:nvPr>
          </p:nvSpPr>
          <p:spPr>
            <a:xfrm>
              <a:off x="6482568" y="4768410"/>
              <a:ext cx="26774" cy="26823"/>
            </a:xfrm>
            <a:custGeom>
              <a:avLst/>
              <a:gdLst>
                <a:gd name="connsiteX0" fmla="*/ 26929 w 26774"/>
                <a:gd name="connsiteY0" fmla="*/ 13502 h 26823"/>
                <a:gd name="connsiteX1" fmla="*/ 13542 w 26774"/>
                <a:gd name="connsiteY1" fmla="*/ 91 h 26823"/>
                <a:gd name="connsiteX2" fmla="*/ 155 w 26774"/>
                <a:gd name="connsiteY2" fmla="*/ 13502 h 26823"/>
                <a:gd name="connsiteX3" fmla="*/ 13542 w 26774"/>
                <a:gd name="connsiteY3" fmla="*/ 26914 h 26823"/>
                <a:gd name="connsiteX4" fmla="*/ 26929 w 26774"/>
                <a:gd name="connsiteY4" fmla="*/ 13502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74" h="26823">
                  <a:moveTo>
                    <a:pt x="26929" y="13502"/>
                  </a:moveTo>
                  <a:cubicBezTo>
                    <a:pt x="26929" y="6164"/>
                    <a:pt x="20867" y="91"/>
                    <a:pt x="13542" y="91"/>
                  </a:cubicBezTo>
                  <a:cubicBezTo>
                    <a:pt x="6217" y="91"/>
                    <a:pt x="155" y="6164"/>
                    <a:pt x="155" y="13502"/>
                  </a:cubicBezTo>
                  <a:cubicBezTo>
                    <a:pt x="155" y="20841"/>
                    <a:pt x="6217" y="26914"/>
                    <a:pt x="13542" y="26914"/>
                  </a:cubicBezTo>
                  <a:cubicBezTo>
                    <a:pt x="20867" y="26914"/>
                    <a:pt x="26929" y="20841"/>
                    <a:pt x="26929" y="13502"/>
                  </a:cubicBez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00" name="任意多边形: 形状 2199">
              <a:extLst>
                <a:ext uri="{FF2B5EF4-FFF2-40B4-BE49-F238E27FC236}">
                  <a16:creationId xmlns:a16="http://schemas.microsoft.com/office/drawing/2014/main" id="{4330BEE3-314F-D0B8-ACA5-77E9728A86A6}"/>
                </a:ext>
              </a:extLst>
            </p:cNvPr>
            <p:cNvSpPr/>
            <p:nvPr>
              <p:custDataLst>
                <p:tags r:id="rId459"/>
              </p:custDataLst>
            </p:nvPr>
          </p:nvSpPr>
          <p:spPr>
            <a:xfrm>
              <a:off x="6545408" y="4655296"/>
              <a:ext cx="58601" cy="253051"/>
            </a:xfrm>
            <a:custGeom>
              <a:avLst/>
              <a:gdLst>
                <a:gd name="connsiteX0" fmla="*/ 58759 w 58601"/>
                <a:gd name="connsiteY0" fmla="*/ 126616 h 253051"/>
                <a:gd name="connsiteX1" fmla="*/ 42088 w 58601"/>
                <a:gd name="connsiteY1" fmla="*/ 47664 h 253051"/>
                <a:gd name="connsiteX2" fmla="*/ 2683 w 58601"/>
                <a:gd name="connsiteY2" fmla="*/ 91 h 253051"/>
                <a:gd name="connsiteX3" fmla="*/ 157 w 58601"/>
                <a:gd name="connsiteY3" fmla="*/ 2621 h 253051"/>
                <a:gd name="connsiteX4" fmla="*/ 4957 w 58601"/>
                <a:gd name="connsiteY4" fmla="*/ 8441 h 253051"/>
                <a:gd name="connsiteX5" fmla="*/ 44108 w 58601"/>
                <a:gd name="connsiteY5" fmla="*/ 126616 h 253051"/>
                <a:gd name="connsiteX6" fmla="*/ 3441 w 58601"/>
                <a:gd name="connsiteY6" fmla="*/ 246309 h 253051"/>
                <a:gd name="connsiteX7" fmla="*/ 157 w 58601"/>
                <a:gd name="connsiteY7" fmla="*/ 250611 h 253051"/>
                <a:gd name="connsiteX8" fmla="*/ 2683 w 58601"/>
                <a:gd name="connsiteY8" fmla="*/ 253142 h 253051"/>
                <a:gd name="connsiteX9" fmla="*/ 42845 w 58601"/>
                <a:gd name="connsiteY9" fmla="*/ 203797 h 253051"/>
                <a:gd name="connsiteX10" fmla="*/ 58759 w 58601"/>
                <a:gd name="connsiteY10" fmla="*/ 126616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601" h="253051">
                  <a:moveTo>
                    <a:pt x="58759" y="126616"/>
                  </a:moveTo>
                  <a:cubicBezTo>
                    <a:pt x="58759" y="106878"/>
                    <a:pt x="55980" y="76259"/>
                    <a:pt x="42088" y="47664"/>
                  </a:cubicBezTo>
                  <a:cubicBezTo>
                    <a:pt x="26932" y="16539"/>
                    <a:pt x="5209" y="91"/>
                    <a:pt x="2683" y="91"/>
                  </a:cubicBezTo>
                  <a:cubicBezTo>
                    <a:pt x="1168" y="91"/>
                    <a:pt x="157" y="1103"/>
                    <a:pt x="157" y="2621"/>
                  </a:cubicBezTo>
                  <a:cubicBezTo>
                    <a:pt x="157" y="3380"/>
                    <a:pt x="157" y="3887"/>
                    <a:pt x="4957" y="8441"/>
                  </a:cubicBezTo>
                  <a:cubicBezTo>
                    <a:pt x="29711" y="33493"/>
                    <a:pt x="44108" y="73729"/>
                    <a:pt x="44108" y="126616"/>
                  </a:cubicBezTo>
                  <a:cubicBezTo>
                    <a:pt x="44108" y="169888"/>
                    <a:pt x="34762" y="214425"/>
                    <a:pt x="3441" y="246309"/>
                  </a:cubicBezTo>
                  <a:cubicBezTo>
                    <a:pt x="157" y="249346"/>
                    <a:pt x="157" y="249852"/>
                    <a:pt x="157" y="250611"/>
                  </a:cubicBezTo>
                  <a:cubicBezTo>
                    <a:pt x="157" y="252130"/>
                    <a:pt x="1168" y="253142"/>
                    <a:pt x="2683" y="253142"/>
                  </a:cubicBezTo>
                  <a:cubicBezTo>
                    <a:pt x="5209" y="253142"/>
                    <a:pt x="27942" y="235934"/>
                    <a:pt x="42845" y="203797"/>
                  </a:cubicBezTo>
                  <a:cubicBezTo>
                    <a:pt x="55727" y="175961"/>
                    <a:pt x="58759" y="147873"/>
                    <a:pt x="58759" y="126616"/>
                  </a:cubicBez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01" name="任意多边形: 形状 2200">
              <a:extLst>
                <a:ext uri="{FF2B5EF4-FFF2-40B4-BE49-F238E27FC236}">
                  <a16:creationId xmlns:a16="http://schemas.microsoft.com/office/drawing/2014/main" id="{DF8E0A91-EADC-BCBC-3DB7-A7A85CB352EF}"/>
                </a:ext>
              </a:extLst>
            </p:cNvPr>
            <p:cNvSpPr/>
            <p:nvPr>
              <p:custDataLst>
                <p:tags r:id="rId460"/>
              </p:custDataLst>
            </p:nvPr>
          </p:nvSpPr>
          <p:spPr>
            <a:xfrm>
              <a:off x="6713548" y="4752215"/>
              <a:ext cx="167973" cy="59213"/>
            </a:xfrm>
            <a:custGeom>
              <a:avLst/>
              <a:gdLst>
                <a:gd name="connsiteX0" fmla="*/ 159549 w 167973"/>
                <a:gd name="connsiteY0" fmla="*/ 10213 h 59213"/>
                <a:gd name="connsiteX1" fmla="*/ 168137 w 167973"/>
                <a:gd name="connsiteY1" fmla="*/ 5152 h 59213"/>
                <a:gd name="connsiteX2" fmla="*/ 159802 w 167973"/>
                <a:gd name="connsiteY2" fmla="*/ 91 h 59213"/>
                <a:gd name="connsiteX3" fmla="*/ 8500 w 167973"/>
                <a:gd name="connsiteY3" fmla="*/ 91 h 59213"/>
                <a:gd name="connsiteX4" fmla="*/ 164 w 167973"/>
                <a:gd name="connsiteY4" fmla="*/ 5152 h 59213"/>
                <a:gd name="connsiteX5" fmla="*/ 8752 w 167973"/>
                <a:gd name="connsiteY5" fmla="*/ 10213 h 59213"/>
                <a:gd name="connsiteX6" fmla="*/ 159549 w 167973"/>
                <a:gd name="connsiteY6" fmla="*/ 10213 h 59213"/>
                <a:gd name="connsiteX7" fmla="*/ 159802 w 167973"/>
                <a:gd name="connsiteY7" fmla="*/ 59305 h 59213"/>
                <a:gd name="connsiteX8" fmla="*/ 168137 w 167973"/>
                <a:gd name="connsiteY8" fmla="*/ 54244 h 59213"/>
                <a:gd name="connsiteX9" fmla="*/ 159549 w 167973"/>
                <a:gd name="connsiteY9" fmla="*/ 49183 h 59213"/>
                <a:gd name="connsiteX10" fmla="*/ 8752 w 167973"/>
                <a:gd name="connsiteY10" fmla="*/ 49183 h 59213"/>
                <a:gd name="connsiteX11" fmla="*/ 164 w 167973"/>
                <a:gd name="connsiteY11" fmla="*/ 54244 h 59213"/>
                <a:gd name="connsiteX12" fmla="*/ 8500 w 167973"/>
                <a:gd name="connsiteY12" fmla="*/ 59305 h 59213"/>
                <a:gd name="connsiteX13" fmla="*/ 159802 w 167973"/>
                <a:gd name="connsiteY13" fmla="*/ 59305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973" h="59213">
                  <a:moveTo>
                    <a:pt x="159549" y="10213"/>
                  </a:moveTo>
                  <a:cubicBezTo>
                    <a:pt x="163338" y="10213"/>
                    <a:pt x="168137" y="10213"/>
                    <a:pt x="168137" y="5152"/>
                  </a:cubicBezTo>
                  <a:cubicBezTo>
                    <a:pt x="168137" y="91"/>
                    <a:pt x="163338" y="91"/>
                    <a:pt x="159802" y="91"/>
                  </a:cubicBezTo>
                  <a:lnTo>
                    <a:pt x="8500" y="91"/>
                  </a:lnTo>
                  <a:cubicBezTo>
                    <a:pt x="4963" y="91"/>
                    <a:pt x="164" y="91"/>
                    <a:pt x="164" y="5152"/>
                  </a:cubicBezTo>
                  <a:cubicBezTo>
                    <a:pt x="164" y="10213"/>
                    <a:pt x="4963" y="10213"/>
                    <a:pt x="8752" y="10213"/>
                  </a:cubicBezTo>
                  <a:lnTo>
                    <a:pt x="159549" y="10213"/>
                  </a:lnTo>
                  <a:close/>
                  <a:moveTo>
                    <a:pt x="159802" y="59305"/>
                  </a:moveTo>
                  <a:cubicBezTo>
                    <a:pt x="163338" y="59305"/>
                    <a:pt x="168137" y="59305"/>
                    <a:pt x="168137" y="54244"/>
                  </a:cubicBezTo>
                  <a:cubicBezTo>
                    <a:pt x="168137" y="49183"/>
                    <a:pt x="163338" y="49183"/>
                    <a:pt x="159549" y="49183"/>
                  </a:cubicBezTo>
                  <a:lnTo>
                    <a:pt x="8752" y="49183"/>
                  </a:lnTo>
                  <a:cubicBezTo>
                    <a:pt x="4963" y="49183"/>
                    <a:pt x="164" y="49183"/>
                    <a:pt x="164" y="54244"/>
                  </a:cubicBezTo>
                  <a:cubicBezTo>
                    <a:pt x="164" y="59305"/>
                    <a:pt x="4963" y="59305"/>
                    <a:pt x="8500" y="59305"/>
                  </a:cubicBezTo>
                  <a:lnTo>
                    <a:pt x="159802" y="59305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02" name="任意多边形: 形状 2201">
              <a:extLst>
                <a:ext uri="{FF2B5EF4-FFF2-40B4-BE49-F238E27FC236}">
                  <a16:creationId xmlns:a16="http://schemas.microsoft.com/office/drawing/2014/main" id="{7DB7944A-17A0-207F-412B-D86B8B7F38B0}"/>
                </a:ext>
              </a:extLst>
            </p:cNvPr>
            <p:cNvSpPr/>
            <p:nvPr>
              <p:custDataLst>
                <p:tags r:id="rId461"/>
              </p:custDataLst>
            </p:nvPr>
          </p:nvSpPr>
          <p:spPr>
            <a:xfrm>
              <a:off x="7063020" y="4174746"/>
              <a:ext cx="84365" cy="230023"/>
            </a:xfrm>
            <a:custGeom>
              <a:avLst/>
              <a:gdLst>
                <a:gd name="connsiteX0" fmla="*/ 30485 w 84365"/>
                <a:gd name="connsiteY0" fmla="*/ 114443 h 230023"/>
                <a:gd name="connsiteX1" fmla="*/ 81004 w 84365"/>
                <a:gd name="connsiteY1" fmla="*/ 13476 h 230023"/>
                <a:gd name="connsiteX2" fmla="*/ 84540 w 84365"/>
                <a:gd name="connsiteY2" fmla="*/ 6138 h 230023"/>
                <a:gd name="connsiteX3" fmla="*/ 77973 w 84365"/>
                <a:gd name="connsiteY3" fmla="*/ 64 h 230023"/>
                <a:gd name="connsiteX4" fmla="*/ 73931 w 84365"/>
                <a:gd name="connsiteY4" fmla="*/ 64 h 230023"/>
                <a:gd name="connsiteX5" fmla="*/ 175 w 84365"/>
                <a:gd name="connsiteY5" fmla="*/ 114443 h 230023"/>
                <a:gd name="connsiteX6" fmla="*/ 175 w 84365"/>
                <a:gd name="connsiteY6" fmla="*/ 223255 h 230023"/>
                <a:gd name="connsiteX7" fmla="*/ 7247 w 84365"/>
                <a:gd name="connsiteY7" fmla="*/ 230088 h 230023"/>
                <a:gd name="connsiteX8" fmla="*/ 23413 w 84365"/>
                <a:gd name="connsiteY8" fmla="*/ 230088 h 230023"/>
                <a:gd name="connsiteX9" fmla="*/ 30485 w 84365"/>
                <a:gd name="connsiteY9" fmla="*/ 223255 h 230023"/>
                <a:gd name="connsiteX10" fmla="*/ 30485 w 84365"/>
                <a:gd name="connsiteY10" fmla="*/ 114443 h 23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365" h="230023">
                  <a:moveTo>
                    <a:pt x="30485" y="114443"/>
                  </a:moveTo>
                  <a:cubicBezTo>
                    <a:pt x="30485" y="93693"/>
                    <a:pt x="36042" y="45360"/>
                    <a:pt x="81004" y="13476"/>
                  </a:cubicBezTo>
                  <a:cubicBezTo>
                    <a:pt x="84287" y="10946"/>
                    <a:pt x="84540" y="10692"/>
                    <a:pt x="84540" y="6138"/>
                  </a:cubicBezTo>
                  <a:cubicBezTo>
                    <a:pt x="84540" y="317"/>
                    <a:pt x="84287" y="64"/>
                    <a:pt x="77973" y="64"/>
                  </a:cubicBezTo>
                  <a:lnTo>
                    <a:pt x="73931" y="64"/>
                  </a:lnTo>
                  <a:cubicBezTo>
                    <a:pt x="19624" y="29418"/>
                    <a:pt x="175" y="77245"/>
                    <a:pt x="175" y="114443"/>
                  </a:cubicBezTo>
                  <a:lnTo>
                    <a:pt x="175" y="223255"/>
                  </a:lnTo>
                  <a:cubicBezTo>
                    <a:pt x="175" y="229835"/>
                    <a:pt x="427" y="230088"/>
                    <a:pt x="7247" y="230088"/>
                  </a:cubicBezTo>
                  <a:lnTo>
                    <a:pt x="23413" y="230088"/>
                  </a:lnTo>
                  <a:cubicBezTo>
                    <a:pt x="30233" y="230088"/>
                    <a:pt x="30485" y="229835"/>
                    <a:pt x="30485" y="223255"/>
                  </a:cubicBezTo>
                  <a:lnTo>
                    <a:pt x="30485" y="114443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03" name="任意多边形: 形状 2202">
              <a:extLst>
                <a:ext uri="{FF2B5EF4-FFF2-40B4-BE49-F238E27FC236}">
                  <a16:creationId xmlns:a16="http://schemas.microsoft.com/office/drawing/2014/main" id="{851C3435-B724-01E2-8771-3E314324EDF5}"/>
                </a:ext>
              </a:extLst>
            </p:cNvPr>
            <p:cNvSpPr/>
            <p:nvPr>
              <p:custDataLst>
                <p:tags r:id="rId462"/>
              </p:custDataLst>
            </p:nvPr>
          </p:nvSpPr>
          <p:spPr>
            <a:xfrm>
              <a:off x="7063020" y="4399711"/>
              <a:ext cx="30310" cy="80976"/>
            </a:xfrm>
            <a:custGeom>
              <a:avLst/>
              <a:gdLst>
                <a:gd name="connsiteX0" fmla="*/ 30485 w 30310"/>
                <a:gd name="connsiteY0" fmla="*/ 6906 h 80976"/>
                <a:gd name="connsiteX1" fmla="*/ 23413 w 30310"/>
                <a:gd name="connsiteY1" fmla="*/ 73 h 80976"/>
                <a:gd name="connsiteX2" fmla="*/ 7247 w 30310"/>
                <a:gd name="connsiteY2" fmla="*/ 73 h 80976"/>
                <a:gd name="connsiteX3" fmla="*/ 175 w 30310"/>
                <a:gd name="connsiteY3" fmla="*/ 6906 h 80976"/>
                <a:gd name="connsiteX4" fmla="*/ 175 w 30310"/>
                <a:gd name="connsiteY4" fmla="*/ 74217 h 80976"/>
                <a:gd name="connsiteX5" fmla="*/ 7247 w 30310"/>
                <a:gd name="connsiteY5" fmla="*/ 81050 h 80976"/>
                <a:gd name="connsiteX6" fmla="*/ 23413 w 30310"/>
                <a:gd name="connsiteY6" fmla="*/ 81050 h 80976"/>
                <a:gd name="connsiteX7" fmla="*/ 30485 w 30310"/>
                <a:gd name="connsiteY7" fmla="*/ 74217 h 80976"/>
                <a:gd name="connsiteX8" fmla="*/ 30485 w 30310"/>
                <a:gd name="connsiteY8" fmla="*/ 6906 h 80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310" h="80976">
                  <a:moveTo>
                    <a:pt x="30485" y="6906"/>
                  </a:moveTo>
                  <a:cubicBezTo>
                    <a:pt x="30485" y="326"/>
                    <a:pt x="30233" y="73"/>
                    <a:pt x="23413" y="73"/>
                  </a:cubicBezTo>
                  <a:lnTo>
                    <a:pt x="7247" y="73"/>
                  </a:lnTo>
                  <a:cubicBezTo>
                    <a:pt x="427" y="73"/>
                    <a:pt x="175" y="326"/>
                    <a:pt x="175" y="6906"/>
                  </a:cubicBezTo>
                  <a:lnTo>
                    <a:pt x="175" y="74217"/>
                  </a:lnTo>
                  <a:cubicBezTo>
                    <a:pt x="175" y="80797"/>
                    <a:pt x="427" y="81050"/>
                    <a:pt x="7247" y="81050"/>
                  </a:cubicBezTo>
                  <a:lnTo>
                    <a:pt x="23413" y="81050"/>
                  </a:lnTo>
                  <a:cubicBezTo>
                    <a:pt x="30233" y="81050"/>
                    <a:pt x="30485" y="80797"/>
                    <a:pt x="30485" y="74217"/>
                  </a:cubicBezTo>
                  <a:lnTo>
                    <a:pt x="30485" y="6906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04" name="任意多边形: 形状 2203">
              <a:extLst>
                <a:ext uri="{FF2B5EF4-FFF2-40B4-BE49-F238E27FC236}">
                  <a16:creationId xmlns:a16="http://schemas.microsoft.com/office/drawing/2014/main" id="{9E7FFFE4-7926-989E-9BFB-18BE2B9535E3}"/>
                </a:ext>
              </a:extLst>
            </p:cNvPr>
            <p:cNvSpPr/>
            <p:nvPr>
              <p:custDataLst>
                <p:tags r:id="rId463"/>
              </p:custDataLst>
            </p:nvPr>
          </p:nvSpPr>
          <p:spPr>
            <a:xfrm>
              <a:off x="7063020" y="4475627"/>
              <a:ext cx="30310" cy="80976"/>
            </a:xfrm>
            <a:custGeom>
              <a:avLst/>
              <a:gdLst>
                <a:gd name="connsiteX0" fmla="*/ 30485 w 30310"/>
                <a:gd name="connsiteY0" fmla="*/ 6909 h 80976"/>
                <a:gd name="connsiteX1" fmla="*/ 23413 w 30310"/>
                <a:gd name="connsiteY1" fmla="*/ 76 h 80976"/>
                <a:gd name="connsiteX2" fmla="*/ 7247 w 30310"/>
                <a:gd name="connsiteY2" fmla="*/ 76 h 80976"/>
                <a:gd name="connsiteX3" fmla="*/ 175 w 30310"/>
                <a:gd name="connsiteY3" fmla="*/ 6909 h 80976"/>
                <a:gd name="connsiteX4" fmla="*/ 175 w 30310"/>
                <a:gd name="connsiteY4" fmla="*/ 74220 h 80976"/>
                <a:gd name="connsiteX5" fmla="*/ 7247 w 30310"/>
                <a:gd name="connsiteY5" fmla="*/ 81053 h 80976"/>
                <a:gd name="connsiteX6" fmla="*/ 23413 w 30310"/>
                <a:gd name="connsiteY6" fmla="*/ 81053 h 80976"/>
                <a:gd name="connsiteX7" fmla="*/ 30485 w 30310"/>
                <a:gd name="connsiteY7" fmla="*/ 74220 h 80976"/>
                <a:gd name="connsiteX8" fmla="*/ 30485 w 30310"/>
                <a:gd name="connsiteY8" fmla="*/ 6909 h 80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310" h="80976">
                  <a:moveTo>
                    <a:pt x="30485" y="6909"/>
                  </a:moveTo>
                  <a:cubicBezTo>
                    <a:pt x="30485" y="329"/>
                    <a:pt x="30233" y="76"/>
                    <a:pt x="23413" y="76"/>
                  </a:cubicBezTo>
                  <a:lnTo>
                    <a:pt x="7247" y="76"/>
                  </a:lnTo>
                  <a:cubicBezTo>
                    <a:pt x="427" y="76"/>
                    <a:pt x="175" y="329"/>
                    <a:pt x="175" y="6909"/>
                  </a:cubicBezTo>
                  <a:lnTo>
                    <a:pt x="175" y="74220"/>
                  </a:lnTo>
                  <a:cubicBezTo>
                    <a:pt x="175" y="80800"/>
                    <a:pt x="427" y="81053"/>
                    <a:pt x="7247" y="81053"/>
                  </a:cubicBezTo>
                  <a:lnTo>
                    <a:pt x="23413" y="81053"/>
                  </a:lnTo>
                  <a:cubicBezTo>
                    <a:pt x="30233" y="81053"/>
                    <a:pt x="30485" y="80800"/>
                    <a:pt x="30485" y="74220"/>
                  </a:cubicBezTo>
                  <a:lnTo>
                    <a:pt x="30485" y="6909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05" name="任意多边形: 形状 2204">
              <a:extLst>
                <a:ext uri="{FF2B5EF4-FFF2-40B4-BE49-F238E27FC236}">
                  <a16:creationId xmlns:a16="http://schemas.microsoft.com/office/drawing/2014/main" id="{8550018A-1425-6A2A-7C36-DF090983530C}"/>
                </a:ext>
              </a:extLst>
            </p:cNvPr>
            <p:cNvSpPr/>
            <p:nvPr>
              <p:custDataLst>
                <p:tags r:id="rId464"/>
              </p:custDataLst>
            </p:nvPr>
          </p:nvSpPr>
          <p:spPr>
            <a:xfrm>
              <a:off x="7008966" y="4551543"/>
              <a:ext cx="84365" cy="460552"/>
            </a:xfrm>
            <a:custGeom>
              <a:avLst/>
              <a:gdLst>
                <a:gd name="connsiteX0" fmla="*/ 54229 w 84365"/>
                <a:gd name="connsiteY0" fmla="*/ 453800 h 460552"/>
                <a:gd name="connsiteX1" fmla="*/ 61302 w 84365"/>
                <a:gd name="connsiteY1" fmla="*/ 460632 h 460552"/>
                <a:gd name="connsiteX2" fmla="*/ 77467 w 84365"/>
                <a:gd name="connsiteY2" fmla="*/ 460632 h 460552"/>
                <a:gd name="connsiteX3" fmla="*/ 84540 w 84365"/>
                <a:gd name="connsiteY3" fmla="*/ 453800 h 460552"/>
                <a:gd name="connsiteX4" fmla="*/ 84540 w 84365"/>
                <a:gd name="connsiteY4" fmla="*/ 347012 h 460552"/>
                <a:gd name="connsiteX5" fmla="*/ 15077 w 84365"/>
                <a:gd name="connsiteY5" fmla="*/ 230356 h 460552"/>
                <a:gd name="connsiteX6" fmla="*/ 84540 w 84365"/>
                <a:gd name="connsiteY6" fmla="*/ 113699 h 460552"/>
                <a:gd name="connsiteX7" fmla="*/ 84540 w 84365"/>
                <a:gd name="connsiteY7" fmla="*/ 6912 h 460552"/>
                <a:gd name="connsiteX8" fmla="*/ 77467 w 84365"/>
                <a:gd name="connsiteY8" fmla="*/ 79 h 460552"/>
                <a:gd name="connsiteX9" fmla="*/ 61302 w 84365"/>
                <a:gd name="connsiteY9" fmla="*/ 79 h 460552"/>
                <a:gd name="connsiteX10" fmla="*/ 54229 w 84365"/>
                <a:gd name="connsiteY10" fmla="*/ 6912 h 460552"/>
                <a:gd name="connsiteX11" fmla="*/ 54229 w 84365"/>
                <a:gd name="connsiteY11" fmla="*/ 113952 h 460552"/>
                <a:gd name="connsiteX12" fmla="*/ 3206 w 84365"/>
                <a:gd name="connsiteY12" fmla="*/ 223270 h 460552"/>
                <a:gd name="connsiteX13" fmla="*/ 175 w 84365"/>
                <a:gd name="connsiteY13" fmla="*/ 230356 h 460552"/>
                <a:gd name="connsiteX14" fmla="*/ 3206 w 84365"/>
                <a:gd name="connsiteY14" fmla="*/ 237441 h 460552"/>
                <a:gd name="connsiteX15" fmla="*/ 39326 w 84365"/>
                <a:gd name="connsiteY15" fmla="*/ 281472 h 460552"/>
                <a:gd name="connsiteX16" fmla="*/ 54229 w 84365"/>
                <a:gd name="connsiteY16" fmla="*/ 346759 h 460552"/>
                <a:gd name="connsiteX17" fmla="*/ 54229 w 84365"/>
                <a:gd name="connsiteY17" fmla="*/ 453800 h 46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365" h="460552">
                  <a:moveTo>
                    <a:pt x="54229" y="453800"/>
                  </a:moveTo>
                  <a:cubicBezTo>
                    <a:pt x="54229" y="460379"/>
                    <a:pt x="54482" y="460632"/>
                    <a:pt x="61302" y="460632"/>
                  </a:cubicBezTo>
                  <a:lnTo>
                    <a:pt x="77467" y="460632"/>
                  </a:lnTo>
                  <a:cubicBezTo>
                    <a:pt x="84287" y="460632"/>
                    <a:pt x="84540" y="460379"/>
                    <a:pt x="84540" y="453800"/>
                  </a:cubicBezTo>
                  <a:lnTo>
                    <a:pt x="84540" y="347012"/>
                  </a:lnTo>
                  <a:cubicBezTo>
                    <a:pt x="84540" y="316393"/>
                    <a:pt x="71658" y="264771"/>
                    <a:pt x="15077" y="230356"/>
                  </a:cubicBezTo>
                  <a:cubicBezTo>
                    <a:pt x="72163" y="195688"/>
                    <a:pt x="84540" y="143559"/>
                    <a:pt x="84540" y="113699"/>
                  </a:cubicBezTo>
                  <a:lnTo>
                    <a:pt x="84540" y="6912"/>
                  </a:lnTo>
                  <a:cubicBezTo>
                    <a:pt x="84540" y="332"/>
                    <a:pt x="84287" y="79"/>
                    <a:pt x="77467" y="79"/>
                  </a:cubicBezTo>
                  <a:lnTo>
                    <a:pt x="61302" y="79"/>
                  </a:lnTo>
                  <a:cubicBezTo>
                    <a:pt x="54482" y="79"/>
                    <a:pt x="54229" y="332"/>
                    <a:pt x="54229" y="6912"/>
                  </a:cubicBezTo>
                  <a:lnTo>
                    <a:pt x="54229" y="113952"/>
                  </a:lnTo>
                  <a:cubicBezTo>
                    <a:pt x="54229" y="135209"/>
                    <a:pt x="49682" y="187843"/>
                    <a:pt x="3206" y="223270"/>
                  </a:cubicBezTo>
                  <a:cubicBezTo>
                    <a:pt x="427" y="225548"/>
                    <a:pt x="175" y="225801"/>
                    <a:pt x="175" y="230356"/>
                  </a:cubicBezTo>
                  <a:cubicBezTo>
                    <a:pt x="175" y="234911"/>
                    <a:pt x="427" y="235164"/>
                    <a:pt x="3206" y="237441"/>
                  </a:cubicBezTo>
                  <a:cubicBezTo>
                    <a:pt x="9773" y="242502"/>
                    <a:pt x="27202" y="255914"/>
                    <a:pt x="39326" y="281472"/>
                  </a:cubicBezTo>
                  <a:cubicBezTo>
                    <a:pt x="49177" y="301716"/>
                    <a:pt x="54229" y="324238"/>
                    <a:pt x="54229" y="346759"/>
                  </a:cubicBezTo>
                  <a:lnTo>
                    <a:pt x="54229" y="453800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06" name="任意多边形: 形状 2205">
              <a:extLst>
                <a:ext uri="{FF2B5EF4-FFF2-40B4-BE49-F238E27FC236}">
                  <a16:creationId xmlns:a16="http://schemas.microsoft.com/office/drawing/2014/main" id="{95423360-FD50-FA80-1C05-1225C3BB6272}"/>
                </a:ext>
              </a:extLst>
            </p:cNvPr>
            <p:cNvSpPr/>
            <p:nvPr>
              <p:custDataLst>
                <p:tags r:id="rId465"/>
              </p:custDataLst>
            </p:nvPr>
          </p:nvSpPr>
          <p:spPr>
            <a:xfrm>
              <a:off x="7063020" y="5007039"/>
              <a:ext cx="30310" cy="80976"/>
            </a:xfrm>
            <a:custGeom>
              <a:avLst/>
              <a:gdLst>
                <a:gd name="connsiteX0" fmla="*/ 30485 w 30310"/>
                <a:gd name="connsiteY0" fmla="*/ 6930 h 80976"/>
                <a:gd name="connsiteX1" fmla="*/ 23413 w 30310"/>
                <a:gd name="connsiteY1" fmla="*/ 97 h 80976"/>
                <a:gd name="connsiteX2" fmla="*/ 7247 w 30310"/>
                <a:gd name="connsiteY2" fmla="*/ 97 h 80976"/>
                <a:gd name="connsiteX3" fmla="*/ 175 w 30310"/>
                <a:gd name="connsiteY3" fmla="*/ 6930 h 80976"/>
                <a:gd name="connsiteX4" fmla="*/ 175 w 30310"/>
                <a:gd name="connsiteY4" fmla="*/ 74241 h 80976"/>
                <a:gd name="connsiteX5" fmla="*/ 7247 w 30310"/>
                <a:gd name="connsiteY5" fmla="*/ 81074 h 80976"/>
                <a:gd name="connsiteX6" fmla="*/ 23413 w 30310"/>
                <a:gd name="connsiteY6" fmla="*/ 81074 h 80976"/>
                <a:gd name="connsiteX7" fmla="*/ 30485 w 30310"/>
                <a:gd name="connsiteY7" fmla="*/ 74241 h 80976"/>
                <a:gd name="connsiteX8" fmla="*/ 30485 w 30310"/>
                <a:gd name="connsiteY8" fmla="*/ 6930 h 80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310" h="80976">
                  <a:moveTo>
                    <a:pt x="30485" y="6930"/>
                  </a:moveTo>
                  <a:cubicBezTo>
                    <a:pt x="30485" y="350"/>
                    <a:pt x="30233" y="97"/>
                    <a:pt x="23413" y="97"/>
                  </a:cubicBezTo>
                  <a:lnTo>
                    <a:pt x="7247" y="97"/>
                  </a:lnTo>
                  <a:cubicBezTo>
                    <a:pt x="427" y="97"/>
                    <a:pt x="175" y="350"/>
                    <a:pt x="175" y="6930"/>
                  </a:cubicBezTo>
                  <a:lnTo>
                    <a:pt x="175" y="74241"/>
                  </a:lnTo>
                  <a:cubicBezTo>
                    <a:pt x="175" y="80821"/>
                    <a:pt x="427" y="81074"/>
                    <a:pt x="7247" y="81074"/>
                  </a:cubicBezTo>
                  <a:lnTo>
                    <a:pt x="23413" y="81074"/>
                  </a:lnTo>
                  <a:cubicBezTo>
                    <a:pt x="30233" y="81074"/>
                    <a:pt x="30485" y="80821"/>
                    <a:pt x="30485" y="74241"/>
                  </a:cubicBezTo>
                  <a:lnTo>
                    <a:pt x="30485" y="6930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07" name="任意多边形: 形状 2206">
              <a:extLst>
                <a:ext uri="{FF2B5EF4-FFF2-40B4-BE49-F238E27FC236}">
                  <a16:creationId xmlns:a16="http://schemas.microsoft.com/office/drawing/2014/main" id="{E8240833-CEF4-4654-685C-F5CA16A301C9}"/>
                </a:ext>
              </a:extLst>
            </p:cNvPr>
            <p:cNvSpPr/>
            <p:nvPr>
              <p:custDataLst>
                <p:tags r:id="rId466"/>
              </p:custDataLst>
            </p:nvPr>
          </p:nvSpPr>
          <p:spPr>
            <a:xfrm>
              <a:off x="7063020" y="5082955"/>
              <a:ext cx="30310" cy="80976"/>
            </a:xfrm>
            <a:custGeom>
              <a:avLst/>
              <a:gdLst>
                <a:gd name="connsiteX0" fmla="*/ 30485 w 30310"/>
                <a:gd name="connsiteY0" fmla="*/ 6933 h 80976"/>
                <a:gd name="connsiteX1" fmla="*/ 23413 w 30310"/>
                <a:gd name="connsiteY1" fmla="*/ 100 h 80976"/>
                <a:gd name="connsiteX2" fmla="*/ 7247 w 30310"/>
                <a:gd name="connsiteY2" fmla="*/ 100 h 80976"/>
                <a:gd name="connsiteX3" fmla="*/ 175 w 30310"/>
                <a:gd name="connsiteY3" fmla="*/ 6933 h 80976"/>
                <a:gd name="connsiteX4" fmla="*/ 175 w 30310"/>
                <a:gd name="connsiteY4" fmla="*/ 74244 h 80976"/>
                <a:gd name="connsiteX5" fmla="*/ 7247 w 30310"/>
                <a:gd name="connsiteY5" fmla="*/ 81077 h 80976"/>
                <a:gd name="connsiteX6" fmla="*/ 23413 w 30310"/>
                <a:gd name="connsiteY6" fmla="*/ 81077 h 80976"/>
                <a:gd name="connsiteX7" fmla="*/ 30485 w 30310"/>
                <a:gd name="connsiteY7" fmla="*/ 74244 h 80976"/>
                <a:gd name="connsiteX8" fmla="*/ 30485 w 30310"/>
                <a:gd name="connsiteY8" fmla="*/ 6933 h 80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310" h="80976">
                  <a:moveTo>
                    <a:pt x="30485" y="6933"/>
                  </a:moveTo>
                  <a:cubicBezTo>
                    <a:pt x="30485" y="353"/>
                    <a:pt x="30233" y="100"/>
                    <a:pt x="23413" y="100"/>
                  </a:cubicBezTo>
                  <a:lnTo>
                    <a:pt x="7247" y="100"/>
                  </a:lnTo>
                  <a:cubicBezTo>
                    <a:pt x="427" y="100"/>
                    <a:pt x="175" y="353"/>
                    <a:pt x="175" y="6933"/>
                  </a:cubicBezTo>
                  <a:lnTo>
                    <a:pt x="175" y="74244"/>
                  </a:lnTo>
                  <a:cubicBezTo>
                    <a:pt x="175" y="80824"/>
                    <a:pt x="427" y="81077"/>
                    <a:pt x="7247" y="81077"/>
                  </a:cubicBezTo>
                  <a:lnTo>
                    <a:pt x="23413" y="81077"/>
                  </a:lnTo>
                  <a:cubicBezTo>
                    <a:pt x="30233" y="81077"/>
                    <a:pt x="30485" y="80824"/>
                    <a:pt x="30485" y="74244"/>
                  </a:cubicBezTo>
                  <a:lnTo>
                    <a:pt x="30485" y="6933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08" name="任意多边形: 形状 2207">
              <a:extLst>
                <a:ext uri="{FF2B5EF4-FFF2-40B4-BE49-F238E27FC236}">
                  <a16:creationId xmlns:a16="http://schemas.microsoft.com/office/drawing/2014/main" id="{97FD0FCC-1B33-5F9D-668A-85F1EE58B759}"/>
                </a:ext>
              </a:extLst>
            </p:cNvPr>
            <p:cNvSpPr/>
            <p:nvPr>
              <p:custDataLst>
                <p:tags r:id="rId467"/>
              </p:custDataLst>
            </p:nvPr>
          </p:nvSpPr>
          <p:spPr>
            <a:xfrm>
              <a:off x="7063020" y="5158872"/>
              <a:ext cx="84365" cy="230023"/>
            </a:xfrm>
            <a:custGeom>
              <a:avLst/>
              <a:gdLst>
                <a:gd name="connsiteX0" fmla="*/ 77973 w 84365"/>
                <a:gd name="connsiteY0" fmla="*/ 230127 h 230023"/>
                <a:gd name="connsiteX1" fmla="*/ 84540 w 84365"/>
                <a:gd name="connsiteY1" fmla="*/ 224053 h 230023"/>
                <a:gd name="connsiteX2" fmla="*/ 83277 w 84365"/>
                <a:gd name="connsiteY2" fmla="*/ 218486 h 230023"/>
                <a:gd name="connsiteX3" fmla="*/ 45388 w 84365"/>
                <a:gd name="connsiteY3" fmla="*/ 176480 h 230023"/>
                <a:gd name="connsiteX4" fmla="*/ 30485 w 84365"/>
                <a:gd name="connsiteY4" fmla="*/ 115748 h 230023"/>
                <a:gd name="connsiteX5" fmla="*/ 30485 w 84365"/>
                <a:gd name="connsiteY5" fmla="*/ 6936 h 230023"/>
                <a:gd name="connsiteX6" fmla="*/ 23413 w 84365"/>
                <a:gd name="connsiteY6" fmla="*/ 103 h 230023"/>
                <a:gd name="connsiteX7" fmla="*/ 7247 w 84365"/>
                <a:gd name="connsiteY7" fmla="*/ 103 h 230023"/>
                <a:gd name="connsiteX8" fmla="*/ 175 w 84365"/>
                <a:gd name="connsiteY8" fmla="*/ 6936 h 230023"/>
                <a:gd name="connsiteX9" fmla="*/ 175 w 84365"/>
                <a:gd name="connsiteY9" fmla="*/ 115748 h 230023"/>
                <a:gd name="connsiteX10" fmla="*/ 73931 w 84365"/>
                <a:gd name="connsiteY10" fmla="*/ 230127 h 230023"/>
                <a:gd name="connsiteX11" fmla="*/ 77973 w 84365"/>
                <a:gd name="connsiteY11" fmla="*/ 230127 h 23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365" h="230023">
                  <a:moveTo>
                    <a:pt x="77973" y="230127"/>
                  </a:moveTo>
                  <a:cubicBezTo>
                    <a:pt x="84287" y="230127"/>
                    <a:pt x="84540" y="229874"/>
                    <a:pt x="84540" y="224053"/>
                  </a:cubicBezTo>
                  <a:cubicBezTo>
                    <a:pt x="84540" y="219498"/>
                    <a:pt x="84287" y="219245"/>
                    <a:pt x="83277" y="218486"/>
                  </a:cubicBezTo>
                  <a:cubicBezTo>
                    <a:pt x="75447" y="212666"/>
                    <a:pt x="57260" y="199761"/>
                    <a:pt x="45388" y="176480"/>
                  </a:cubicBezTo>
                  <a:cubicBezTo>
                    <a:pt x="35537" y="157248"/>
                    <a:pt x="30485" y="137763"/>
                    <a:pt x="30485" y="115748"/>
                  </a:cubicBezTo>
                  <a:lnTo>
                    <a:pt x="30485" y="6936"/>
                  </a:lnTo>
                  <a:cubicBezTo>
                    <a:pt x="30485" y="356"/>
                    <a:pt x="30233" y="103"/>
                    <a:pt x="23413" y="103"/>
                  </a:cubicBezTo>
                  <a:lnTo>
                    <a:pt x="7247" y="103"/>
                  </a:lnTo>
                  <a:cubicBezTo>
                    <a:pt x="427" y="103"/>
                    <a:pt x="175" y="356"/>
                    <a:pt x="175" y="6936"/>
                  </a:cubicBezTo>
                  <a:lnTo>
                    <a:pt x="175" y="115748"/>
                  </a:lnTo>
                  <a:cubicBezTo>
                    <a:pt x="175" y="153199"/>
                    <a:pt x="19624" y="201026"/>
                    <a:pt x="73931" y="230127"/>
                  </a:cubicBezTo>
                  <a:lnTo>
                    <a:pt x="77973" y="230127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09" name="任意多边形: 形状 2208">
              <a:extLst>
                <a:ext uri="{FF2B5EF4-FFF2-40B4-BE49-F238E27FC236}">
                  <a16:creationId xmlns:a16="http://schemas.microsoft.com/office/drawing/2014/main" id="{913434B3-4EA8-F989-EF4A-F31A1B287F5B}"/>
                </a:ext>
              </a:extLst>
            </p:cNvPr>
            <p:cNvSpPr/>
            <p:nvPr>
              <p:custDataLst>
                <p:tags r:id="rId468"/>
              </p:custDataLst>
            </p:nvPr>
          </p:nvSpPr>
          <p:spPr>
            <a:xfrm>
              <a:off x="7339327" y="4524722"/>
              <a:ext cx="83355" cy="168531"/>
            </a:xfrm>
            <a:custGeom>
              <a:avLst/>
              <a:gdLst>
                <a:gd name="connsiteX0" fmla="*/ 51970 w 83355"/>
                <a:gd name="connsiteY0" fmla="*/ 6664 h 168531"/>
                <a:gd name="connsiteX1" fmla="*/ 46160 w 83355"/>
                <a:gd name="connsiteY1" fmla="*/ 85 h 168531"/>
                <a:gd name="connsiteX2" fmla="*/ 188 w 83355"/>
                <a:gd name="connsiteY2" fmla="*/ 16280 h 168531"/>
                <a:gd name="connsiteX3" fmla="*/ 188 w 83355"/>
                <a:gd name="connsiteY3" fmla="*/ 24125 h 168531"/>
                <a:gd name="connsiteX4" fmla="*/ 33278 w 83355"/>
                <a:gd name="connsiteY4" fmla="*/ 17545 h 168531"/>
                <a:gd name="connsiteX5" fmla="*/ 33278 w 83355"/>
                <a:gd name="connsiteY5" fmla="*/ 148626 h 168531"/>
                <a:gd name="connsiteX6" fmla="*/ 9787 w 83355"/>
                <a:gd name="connsiteY6" fmla="*/ 160772 h 168531"/>
                <a:gd name="connsiteX7" fmla="*/ 1704 w 83355"/>
                <a:gd name="connsiteY7" fmla="*/ 160772 h 168531"/>
                <a:gd name="connsiteX8" fmla="*/ 1704 w 83355"/>
                <a:gd name="connsiteY8" fmla="*/ 168617 h 168531"/>
                <a:gd name="connsiteX9" fmla="*/ 42624 w 83355"/>
                <a:gd name="connsiteY9" fmla="*/ 167858 h 168531"/>
                <a:gd name="connsiteX10" fmla="*/ 83543 w 83355"/>
                <a:gd name="connsiteY10" fmla="*/ 168617 h 168531"/>
                <a:gd name="connsiteX11" fmla="*/ 83543 w 83355"/>
                <a:gd name="connsiteY11" fmla="*/ 160772 h 168531"/>
                <a:gd name="connsiteX12" fmla="*/ 75461 w 83355"/>
                <a:gd name="connsiteY12" fmla="*/ 160772 h 168531"/>
                <a:gd name="connsiteX13" fmla="*/ 51970 w 83355"/>
                <a:gd name="connsiteY13" fmla="*/ 148626 h 168531"/>
                <a:gd name="connsiteX14" fmla="*/ 51970 w 83355"/>
                <a:gd name="connsiteY14" fmla="*/ 6664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355" h="168531">
                  <a:moveTo>
                    <a:pt x="51970" y="6664"/>
                  </a:moveTo>
                  <a:cubicBezTo>
                    <a:pt x="51970" y="591"/>
                    <a:pt x="51970" y="85"/>
                    <a:pt x="46160" y="85"/>
                  </a:cubicBezTo>
                  <a:cubicBezTo>
                    <a:pt x="30499" y="16280"/>
                    <a:pt x="8271" y="16280"/>
                    <a:pt x="188" y="16280"/>
                  </a:cubicBezTo>
                  <a:lnTo>
                    <a:pt x="188" y="24125"/>
                  </a:lnTo>
                  <a:cubicBezTo>
                    <a:pt x="5240" y="24125"/>
                    <a:pt x="20143" y="24125"/>
                    <a:pt x="33278" y="17545"/>
                  </a:cubicBezTo>
                  <a:lnTo>
                    <a:pt x="33278" y="148626"/>
                  </a:lnTo>
                  <a:cubicBezTo>
                    <a:pt x="33278" y="157736"/>
                    <a:pt x="32520" y="160772"/>
                    <a:pt x="9787" y="160772"/>
                  </a:cubicBezTo>
                  <a:lnTo>
                    <a:pt x="1704" y="160772"/>
                  </a:lnTo>
                  <a:lnTo>
                    <a:pt x="1704" y="168617"/>
                  </a:lnTo>
                  <a:cubicBezTo>
                    <a:pt x="10545" y="167858"/>
                    <a:pt x="32520" y="167858"/>
                    <a:pt x="42624" y="167858"/>
                  </a:cubicBezTo>
                  <a:cubicBezTo>
                    <a:pt x="52727" y="167858"/>
                    <a:pt x="74703" y="167858"/>
                    <a:pt x="83543" y="168617"/>
                  </a:cubicBezTo>
                  <a:lnTo>
                    <a:pt x="83543" y="160772"/>
                  </a:lnTo>
                  <a:lnTo>
                    <a:pt x="75461" y="160772"/>
                  </a:lnTo>
                  <a:cubicBezTo>
                    <a:pt x="52727" y="160772"/>
                    <a:pt x="51970" y="157989"/>
                    <a:pt x="51970" y="148626"/>
                  </a:cubicBezTo>
                  <a:lnTo>
                    <a:pt x="51970" y="6664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10" name="任意多边形: 形状 2209">
              <a:extLst>
                <a:ext uri="{FF2B5EF4-FFF2-40B4-BE49-F238E27FC236}">
                  <a16:creationId xmlns:a16="http://schemas.microsoft.com/office/drawing/2014/main" id="{D1471700-2F84-AEC3-D7D6-84B7C290F268}"/>
                </a:ext>
              </a:extLst>
            </p:cNvPr>
            <p:cNvSpPr/>
            <p:nvPr>
              <p:custDataLst>
                <p:tags r:id="rId469"/>
              </p:custDataLst>
            </p:nvPr>
          </p:nvSpPr>
          <p:spPr>
            <a:xfrm>
              <a:off x="7464865" y="4666430"/>
              <a:ext cx="29553" cy="75662"/>
            </a:xfrm>
            <a:custGeom>
              <a:avLst/>
              <a:gdLst>
                <a:gd name="connsiteX0" fmla="*/ 29747 w 29553"/>
                <a:gd name="connsiteY0" fmla="*/ 26655 h 75662"/>
                <a:gd name="connsiteX1" fmla="*/ 13581 w 29553"/>
                <a:gd name="connsiteY1" fmla="*/ 85 h 75662"/>
                <a:gd name="connsiteX2" fmla="*/ 193 w 29553"/>
                <a:gd name="connsiteY2" fmla="*/ 13496 h 75662"/>
                <a:gd name="connsiteX3" fmla="*/ 13581 w 29553"/>
                <a:gd name="connsiteY3" fmla="*/ 26908 h 75662"/>
                <a:gd name="connsiteX4" fmla="*/ 22421 w 29553"/>
                <a:gd name="connsiteY4" fmla="*/ 23619 h 75662"/>
                <a:gd name="connsiteX5" fmla="*/ 23684 w 29553"/>
                <a:gd name="connsiteY5" fmla="*/ 22859 h 75662"/>
                <a:gd name="connsiteX6" fmla="*/ 24190 w 29553"/>
                <a:gd name="connsiteY6" fmla="*/ 26655 h 75662"/>
                <a:gd name="connsiteX7" fmla="*/ 7013 w 29553"/>
                <a:gd name="connsiteY7" fmla="*/ 68915 h 75662"/>
                <a:gd name="connsiteX8" fmla="*/ 4235 w 29553"/>
                <a:gd name="connsiteY8" fmla="*/ 72963 h 75662"/>
                <a:gd name="connsiteX9" fmla="*/ 6761 w 29553"/>
                <a:gd name="connsiteY9" fmla="*/ 75747 h 75662"/>
                <a:gd name="connsiteX10" fmla="*/ 29747 w 29553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53" h="75662">
                  <a:moveTo>
                    <a:pt x="29747" y="26655"/>
                  </a:moveTo>
                  <a:cubicBezTo>
                    <a:pt x="29747" y="9954"/>
                    <a:pt x="23432" y="85"/>
                    <a:pt x="13581" y="85"/>
                  </a:cubicBezTo>
                  <a:cubicBezTo>
                    <a:pt x="5245" y="85"/>
                    <a:pt x="193" y="6411"/>
                    <a:pt x="193" y="13496"/>
                  </a:cubicBezTo>
                  <a:cubicBezTo>
                    <a:pt x="193" y="20329"/>
                    <a:pt x="5245" y="26908"/>
                    <a:pt x="13581" y="26908"/>
                  </a:cubicBezTo>
                  <a:cubicBezTo>
                    <a:pt x="16612" y="26908"/>
                    <a:pt x="19895" y="25896"/>
                    <a:pt x="22421" y="23619"/>
                  </a:cubicBezTo>
                  <a:cubicBezTo>
                    <a:pt x="23179" y="23112"/>
                    <a:pt x="23432" y="22859"/>
                    <a:pt x="23684" y="22859"/>
                  </a:cubicBezTo>
                  <a:cubicBezTo>
                    <a:pt x="23937" y="22859"/>
                    <a:pt x="24190" y="23112"/>
                    <a:pt x="24190" y="26655"/>
                  </a:cubicBezTo>
                  <a:cubicBezTo>
                    <a:pt x="24190" y="45381"/>
                    <a:pt x="15349" y="60564"/>
                    <a:pt x="7013" y="68915"/>
                  </a:cubicBezTo>
                  <a:cubicBezTo>
                    <a:pt x="4235" y="71698"/>
                    <a:pt x="4235" y="72204"/>
                    <a:pt x="4235" y="72963"/>
                  </a:cubicBezTo>
                  <a:cubicBezTo>
                    <a:pt x="4235" y="74735"/>
                    <a:pt x="5498" y="75747"/>
                    <a:pt x="6761" y="75747"/>
                  </a:cubicBezTo>
                  <a:cubicBezTo>
                    <a:pt x="9539" y="75747"/>
                    <a:pt x="29747" y="56262"/>
                    <a:pt x="29747" y="26655"/>
                  </a:cubicBez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11" name="任意多边形: 形状 2210">
              <a:extLst>
                <a:ext uri="{FF2B5EF4-FFF2-40B4-BE49-F238E27FC236}">
                  <a16:creationId xmlns:a16="http://schemas.microsoft.com/office/drawing/2014/main" id="{42B6B347-7456-A3B5-5E87-8EBEEA9E4B4B}"/>
                </a:ext>
              </a:extLst>
            </p:cNvPr>
            <p:cNvSpPr/>
            <p:nvPr>
              <p:custDataLst>
                <p:tags r:id="rId470"/>
              </p:custDataLst>
            </p:nvPr>
          </p:nvSpPr>
          <p:spPr>
            <a:xfrm>
              <a:off x="7862893" y="4174747"/>
              <a:ext cx="84365" cy="230023"/>
            </a:xfrm>
            <a:custGeom>
              <a:avLst/>
              <a:gdLst>
                <a:gd name="connsiteX0" fmla="*/ 30517 w 84365"/>
                <a:gd name="connsiteY0" fmla="*/ 114443 h 230023"/>
                <a:gd name="connsiteX1" fmla="*/ 81035 w 84365"/>
                <a:gd name="connsiteY1" fmla="*/ 13476 h 230023"/>
                <a:gd name="connsiteX2" fmla="*/ 84572 w 84365"/>
                <a:gd name="connsiteY2" fmla="*/ 6138 h 230023"/>
                <a:gd name="connsiteX3" fmla="*/ 78004 w 84365"/>
                <a:gd name="connsiteY3" fmla="*/ 64 h 230023"/>
                <a:gd name="connsiteX4" fmla="*/ 73963 w 84365"/>
                <a:gd name="connsiteY4" fmla="*/ 64 h 230023"/>
                <a:gd name="connsiteX5" fmla="*/ 206 w 84365"/>
                <a:gd name="connsiteY5" fmla="*/ 114443 h 230023"/>
                <a:gd name="connsiteX6" fmla="*/ 206 w 84365"/>
                <a:gd name="connsiteY6" fmla="*/ 223255 h 230023"/>
                <a:gd name="connsiteX7" fmla="*/ 7279 w 84365"/>
                <a:gd name="connsiteY7" fmla="*/ 230088 h 230023"/>
                <a:gd name="connsiteX8" fmla="*/ 23444 w 84365"/>
                <a:gd name="connsiteY8" fmla="*/ 230088 h 230023"/>
                <a:gd name="connsiteX9" fmla="*/ 30517 w 84365"/>
                <a:gd name="connsiteY9" fmla="*/ 223255 h 230023"/>
                <a:gd name="connsiteX10" fmla="*/ 30517 w 84365"/>
                <a:gd name="connsiteY10" fmla="*/ 114443 h 23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365" h="230023">
                  <a:moveTo>
                    <a:pt x="30517" y="114443"/>
                  </a:moveTo>
                  <a:cubicBezTo>
                    <a:pt x="30517" y="93693"/>
                    <a:pt x="36074" y="45360"/>
                    <a:pt x="81035" y="13476"/>
                  </a:cubicBezTo>
                  <a:cubicBezTo>
                    <a:pt x="84319" y="10946"/>
                    <a:pt x="84572" y="10692"/>
                    <a:pt x="84572" y="6138"/>
                  </a:cubicBezTo>
                  <a:cubicBezTo>
                    <a:pt x="84572" y="317"/>
                    <a:pt x="84319" y="64"/>
                    <a:pt x="78004" y="64"/>
                  </a:cubicBezTo>
                  <a:lnTo>
                    <a:pt x="73963" y="64"/>
                  </a:lnTo>
                  <a:cubicBezTo>
                    <a:pt x="19656" y="29418"/>
                    <a:pt x="206" y="77245"/>
                    <a:pt x="206" y="114443"/>
                  </a:cubicBezTo>
                  <a:lnTo>
                    <a:pt x="206" y="223255"/>
                  </a:lnTo>
                  <a:cubicBezTo>
                    <a:pt x="206" y="229835"/>
                    <a:pt x="459" y="230088"/>
                    <a:pt x="7279" y="230088"/>
                  </a:cubicBezTo>
                  <a:lnTo>
                    <a:pt x="23444" y="230088"/>
                  </a:lnTo>
                  <a:cubicBezTo>
                    <a:pt x="30264" y="230088"/>
                    <a:pt x="30517" y="229835"/>
                    <a:pt x="30517" y="223255"/>
                  </a:cubicBezTo>
                  <a:lnTo>
                    <a:pt x="30517" y="114443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12" name="任意多边形: 形状 2211">
              <a:extLst>
                <a:ext uri="{FF2B5EF4-FFF2-40B4-BE49-F238E27FC236}">
                  <a16:creationId xmlns:a16="http://schemas.microsoft.com/office/drawing/2014/main" id="{D8AAF2D7-D5F5-0A93-CE0E-E505E08A3B27}"/>
                </a:ext>
              </a:extLst>
            </p:cNvPr>
            <p:cNvSpPr/>
            <p:nvPr>
              <p:custDataLst>
                <p:tags r:id="rId471"/>
              </p:custDataLst>
            </p:nvPr>
          </p:nvSpPr>
          <p:spPr>
            <a:xfrm>
              <a:off x="7808838" y="4399712"/>
              <a:ext cx="84365" cy="460552"/>
            </a:xfrm>
            <a:custGeom>
              <a:avLst/>
              <a:gdLst>
                <a:gd name="connsiteX0" fmla="*/ 54261 w 84365"/>
                <a:gd name="connsiteY0" fmla="*/ 453794 h 460552"/>
                <a:gd name="connsiteX1" fmla="*/ 61333 w 84365"/>
                <a:gd name="connsiteY1" fmla="*/ 460626 h 460552"/>
                <a:gd name="connsiteX2" fmla="*/ 77499 w 84365"/>
                <a:gd name="connsiteY2" fmla="*/ 460626 h 460552"/>
                <a:gd name="connsiteX3" fmla="*/ 84572 w 84365"/>
                <a:gd name="connsiteY3" fmla="*/ 453794 h 460552"/>
                <a:gd name="connsiteX4" fmla="*/ 84572 w 84365"/>
                <a:gd name="connsiteY4" fmla="*/ 347006 h 460552"/>
                <a:gd name="connsiteX5" fmla="*/ 15109 w 84365"/>
                <a:gd name="connsiteY5" fmla="*/ 230350 h 460552"/>
                <a:gd name="connsiteX6" fmla="*/ 84572 w 84365"/>
                <a:gd name="connsiteY6" fmla="*/ 113693 h 460552"/>
                <a:gd name="connsiteX7" fmla="*/ 84572 w 84365"/>
                <a:gd name="connsiteY7" fmla="*/ 6906 h 460552"/>
                <a:gd name="connsiteX8" fmla="*/ 77499 w 84365"/>
                <a:gd name="connsiteY8" fmla="*/ 73 h 460552"/>
                <a:gd name="connsiteX9" fmla="*/ 61333 w 84365"/>
                <a:gd name="connsiteY9" fmla="*/ 73 h 460552"/>
                <a:gd name="connsiteX10" fmla="*/ 54261 w 84365"/>
                <a:gd name="connsiteY10" fmla="*/ 6906 h 460552"/>
                <a:gd name="connsiteX11" fmla="*/ 54261 w 84365"/>
                <a:gd name="connsiteY11" fmla="*/ 113946 h 460552"/>
                <a:gd name="connsiteX12" fmla="*/ 3237 w 84365"/>
                <a:gd name="connsiteY12" fmla="*/ 223264 h 460552"/>
                <a:gd name="connsiteX13" fmla="*/ 206 w 84365"/>
                <a:gd name="connsiteY13" fmla="*/ 230350 h 460552"/>
                <a:gd name="connsiteX14" fmla="*/ 3237 w 84365"/>
                <a:gd name="connsiteY14" fmla="*/ 237435 h 460552"/>
                <a:gd name="connsiteX15" fmla="*/ 39358 w 84365"/>
                <a:gd name="connsiteY15" fmla="*/ 281466 h 460552"/>
                <a:gd name="connsiteX16" fmla="*/ 54261 w 84365"/>
                <a:gd name="connsiteY16" fmla="*/ 346753 h 460552"/>
                <a:gd name="connsiteX17" fmla="*/ 54261 w 84365"/>
                <a:gd name="connsiteY17" fmla="*/ 453794 h 46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365" h="460552">
                  <a:moveTo>
                    <a:pt x="54261" y="453794"/>
                  </a:moveTo>
                  <a:cubicBezTo>
                    <a:pt x="54261" y="460373"/>
                    <a:pt x="54513" y="460626"/>
                    <a:pt x="61333" y="460626"/>
                  </a:cubicBezTo>
                  <a:lnTo>
                    <a:pt x="77499" y="460626"/>
                  </a:lnTo>
                  <a:cubicBezTo>
                    <a:pt x="84319" y="460626"/>
                    <a:pt x="84572" y="460373"/>
                    <a:pt x="84572" y="453794"/>
                  </a:cubicBezTo>
                  <a:lnTo>
                    <a:pt x="84572" y="347006"/>
                  </a:lnTo>
                  <a:cubicBezTo>
                    <a:pt x="84572" y="316387"/>
                    <a:pt x="71689" y="264765"/>
                    <a:pt x="15109" y="230350"/>
                  </a:cubicBezTo>
                  <a:cubicBezTo>
                    <a:pt x="72195" y="195682"/>
                    <a:pt x="84572" y="143553"/>
                    <a:pt x="84572" y="113693"/>
                  </a:cubicBezTo>
                  <a:lnTo>
                    <a:pt x="84572" y="6906"/>
                  </a:lnTo>
                  <a:cubicBezTo>
                    <a:pt x="84572" y="326"/>
                    <a:pt x="84319" y="73"/>
                    <a:pt x="77499" y="73"/>
                  </a:cubicBezTo>
                  <a:lnTo>
                    <a:pt x="61333" y="73"/>
                  </a:lnTo>
                  <a:cubicBezTo>
                    <a:pt x="54513" y="73"/>
                    <a:pt x="54261" y="326"/>
                    <a:pt x="54261" y="6906"/>
                  </a:cubicBezTo>
                  <a:lnTo>
                    <a:pt x="54261" y="113946"/>
                  </a:lnTo>
                  <a:cubicBezTo>
                    <a:pt x="54261" y="135203"/>
                    <a:pt x="49714" y="187837"/>
                    <a:pt x="3237" y="223264"/>
                  </a:cubicBezTo>
                  <a:cubicBezTo>
                    <a:pt x="459" y="225542"/>
                    <a:pt x="206" y="225795"/>
                    <a:pt x="206" y="230350"/>
                  </a:cubicBezTo>
                  <a:cubicBezTo>
                    <a:pt x="206" y="234905"/>
                    <a:pt x="459" y="235158"/>
                    <a:pt x="3237" y="237435"/>
                  </a:cubicBezTo>
                  <a:cubicBezTo>
                    <a:pt x="9805" y="242496"/>
                    <a:pt x="27233" y="255908"/>
                    <a:pt x="39358" y="281466"/>
                  </a:cubicBezTo>
                  <a:cubicBezTo>
                    <a:pt x="49209" y="301710"/>
                    <a:pt x="54261" y="324232"/>
                    <a:pt x="54261" y="346753"/>
                  </a:cubicBezTo>
                  <a:lnTo>
                    <a:pt x="54261" y="453794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13" name="任意多边形: 形状 2212">
              <a:extLst>
                <a:ext uri="{FF2B5EF4-FFF2-40B4-BE49-F238E27FC236}">
                  <a16:creationId xmlns:a16="http://schemas.microsoft.com/office/drawing/2014/main" id="{90310852-E42E-2C8D-3AD3-1947DEF972B8}"/>
                </a:ext>
              </a:extLst>
            </p:cNvPr>
            <p:cNvSpPr/>
            <p:nvPr>
              <p:custDataLst>
                <p:tags r:id="rId472"/>
              </p:custDataLst>
            </p:nvPr>
          </p:nvSpPr>
          <p:spPr>
            <a:xfrm>
              <a:off x="7862893" y="4855209"/>
              <a:ext cx="84365" cy="230023"/>
            </a:xfrm>
            <a:custGeom>
              <a:avLst/>
              <a:gdLst>
                <a:gd name="connsiteX0" fmla="*/ 78004 w 84365"/>
                <a:gd name="connsiteY0" fmla="*/ 230115 h 230023"/>
                <a:gd name="connsiteX1" fmla="*/ 84572 w 84365"/>
                <a:gd name="connsiteY1" fmla="*/ 224041 h 230023"/>
                <a:gd name="connsiteX2" fmla="*/ 83309 w 84365"/>
                <a:gd name="connsiteY2" fmla="*/ 218474 h 230023"/>
                <a:gd name="connsiteX3" fmla="*/ 45420 w 84365"/>
                <a:gd name="connsiteY3" fmla="*/ 176468 h 230023"/>
                <a:gd name="connsiteX4" fmla="*/ 30517 w 84365"/>
                <a:gd name="connsiteY4" fmla="*/ 115736 h 230023"/>
                <a:gd name="connsiteX5" fmla="*/ 30517 w 84365"/>
                <a:gd name="connsiteY5" fmla="*/ 6924 h 230023"/>
                <a:gd name="connsiteX6" fmla="*/ 23444 w 84365"/>
                <a:gd name="connsiteY6" fmla="*/ 91 h 230023"/>
                <a:gd name="connsiteX7" fmla="*/ 7279 w 84365"/>
                <a:gd name="connsiteY7" fmla="*/ 91 h 230023"/>
                <a:gd name="connsiteX8" fmla="*/ 206 w 84365"/>
                <a:gd name="connsiteY8" fmla="*/ 6924 h 230023"/>
                <a:gd name="connsiteX9" fmla="*/ 206 w 84365"/>
                <a:gd name="connsiteY9" fmla="*/ 115736 h 230023"/>
                <a:gd name="connsiteX10" fmla="*/ 73963 w 84365"/>
                <a:gd name="connsiteY10" fmla="*/ 230115 h 230023"/>
                <a:gd name="connsiteX11" fmla="*/ 78004 w 84365"/>
                <a:gd name="connsiteY11" fmla="*/ 230115 h 23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365" h="230023">
                  <a:moveTo>
                    <a:pt x="78004" y="230115"/>
                  </a:moveTo>
                  <a:cubicBezTo>
                    <a:pt x="84319" y="230115"/>
                    <a:pt x="84572" y="229862"/>
                    <a:pt x="84572" y="224041"/>
                  </a:cubicBezTo>
                  <a:cubicBezTo>
                    <a:pt x="84572" y="219487"/>
                    <a:pt x="84319" y="219233"/>
                    <a:pt x="83309" y="218474"/>
                  </a:cubicBezTo>
                  <a:cubicBezTo>
                    <a:pt x="75478" y="212654"/>
                    <a:pt x="57292" y="199749"/>
                    <a:pt x="45420" y="176468"/>
                  </a:cubicBezTo>
                  <a:cubicBezTo>
                    <a:pt x="35569" y="157236"/>
                    <a:pt x="30517" y="137751"/>
                    <a:pt x="30517" y="115736"/>
                  </a:cubicBezTo>
                  <a:lnTo>
                    <a:pt x="30517" y="6924"/>
                  </a:lnTo>
                  <a:cubicBezTo>
                    <a:pt x="30517" y="344"/>
                    <a:pt x="30264" y="91"/>
                    <a:pt x="23444" y="91"/>
                  </a:cubicBezTo>
                  <a:lnTo>
                    <a:pt x="7279" y="91"/>
                  </a:lnTo>
                  <a:cubicBezTo>
                    <a:pt x="459" y="91"/>
                    <a:pt x="206" y="344"/>
                    <a:pt x="206" y="6924"/>
                  </a:cubicBezTo>
                  <a:lnTo>
                    <a:pt x="206" y="115736"/>
                  </a:lnTo>
                  <a:cubicBezTo>
                    <a:pt x="206" y="153187"/>
                    <a:pt x="19656" y="201014"/>
                    <a:pt x="73963" y="230115"/>
                  </a:cubicBezTo>
                  <a:lnTo>
                    <a:pt x="78004" y="230115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14" name="任意多边形: 形状 2213">
              <a:extLst>
                <a:ext uri="{FF2B5EF4-FFF2-40B4-BE49-F238E27FC236}">
                  <a16:creationId xmlns:a16="http://schemas.microsoft.com/office/drawing/2014/main" id="{78D12390-94E9-25F9-5678-72AFC5D2154C}"/>
                </a:ext>
              </a:extLst>
            </p:cNvPr>
            <p:cNvSpPr/>
            <p:nvPr>
              <p:custDataLst>
                <p:tags r:id="rId473"/>
              </p:custDataLst>
            </p:nvPr>
          </p:nvSpPr>
          <p:spPr>
            <a:xfrm>
              <a:off x="8124802" y="4290185"/>
              <a:ext cx="197273" cy="111848"/>
            </a:xfrm>
            <a:custGeom>
              <a:avLst/>
              <a:gdLst>
                <a:gd name="connsiteX0" fmla="*/ 19922 w 197273"/>
                <a:gd name="connsiteY0" fmla="*/ 24872 h 111848"/>
                <a:gd name="connsiteX1" fmla="*/ 19922 w 197273"/>
                <a:gd name="connsiteY1" fmla="*/ 92690 h 111848"/>
                <a:gd name="connsiteX2" fmla="*/ 220 w 197273"/>
                <a:gd name="connsiteY2" fmla="*/ 104077 h 111848"/>
                <a:gd name="connsiteX3" fmla="*/ 220 w 197273"/>
                <a:gd name="connsiteY3" fmla="*/ 111922 h 111848"/>
                <a:gd name="connsiteX4" fmla="*/ 28763 w 197273"/>
                <a:gd name="connsiteY4" fmla="*/ 111163 h 111848"/>
                <a:gd name="connsiteX5" fmla="*/ 57053 w 197273"/>
                <a:gd name="connsiteY5" fmla="*/ 111922 h 111848"/>
                <a:gd name="connsiteX6" fmla="*/ 57053 w 197273"/>
                <a:gd name="connsiteY6" fmla="*/ 104077 h 111848"/>
                <a:gd name="connsiteX7" fmla="*/ 37351 w 197273"/>
                <a:gd name="connsiteY7" fmla="*/ 92690 h 111848"/>
                <a:gd name="connsiteX8" fmla="*/ 37351 w 197273"/>
                <a:gd name="connsiteY8" fmla="*/ 46129 h 111848"/>
                <a:gd name="connsiteX9" fmla="*/ 71451 w 197273"/>
                <a:gd name="connsiteY9" fmla="*/ 5640 h 111848"/>
                <a:gd name="connsiteX10" fmla="*/ 90142 w 197273"/>
                <a:gd name="connsiteY10" fmla="*/ 33729 h 111848"/>
                <a:gd name="connsiteX11" fmla="*/ 90142 w 197273"/>
                <a:gd name="connsiteY11" fmla="*/ 92690 h 111848"/>
                <a:gd name="connsiteX12" fmla="*/ 70440 w 197273"/>
                <a:gd name="connsiteY12" fmla="*/ 104077 h 111848"/>
                <a:gd name="connsiteX13" fmla="*/ 70440 w 197273"/>
                <a:gd name="connsiteY13" fmla="*/ 111922 h 111848"/>
                <a:gd name="connsiteX14" fmla="*/ 98983 w 197273"/>
                <a:gd name="connsiteY14" fmla="*/ 111163 h 111848"/>
                <a:gd name="connsiteX15" fmla="*/ 127273 w 197273"/>
                <a:gd name="connsiteY15" fmla="*/ 111922 h 111848"/>
                <a:gd name="connsiteX16" fmla="*/ 127273 w 197273"/>
                <a:gd name="connsiteY16" fmla="*/ 104077 h 111848"/>
                <a:gd name="connsiteX17" fmla="*/ 107571 w 197273"/>
                <a:gd name="connsiteY17" fmla="*/ 92690 h 111848"/>
                <a:gd name="connsiteX18" fmla="*/ 107571 w 197273"/>
                <a:gd name="connsiteY18" fmla="*/ 46129 h 111848"/>
                <a:gd name="connsiteX19" fmla="*/ 141671 w 197273"/>
                <a:gd name="connsiteY19" fmla="*/ 5640 h 111848"/>
                <a:gd name="connsiteX20" fmla="*/ 160363 w 197273"/>
                <a:gd name="connsiteY20" fmla="*/ 33729 h 111848"/>
                <a:gd name="connsiteX21" fmla="*/ 160363 w 197273"/>
                <a:gd name="connsiteY21" fmla="*/ 92690 h 111848"/>
                <a:gd name="connsiteX22" fmla="*/ 140661 w 197273"/>
                <a:gd name="connsiteY22" fmla="*/ 104077 h 111848"/>
                <a:gd name="connsiteX23" fmla="*/ 140661 w 197273"/>
                <a:gd name="connsiteY23" fmla="*/ 111922 h 111848"/>
                <a:gd name="connsiteX24" fmla="*/ 169203 w 197273"/>
                <a:gd name="connsiteY24" fmla="*/ 111163 h 111848"/>
                <a:gd name="connsiteX25" fmla="*/ 197493 w 197273"/>
                <a:gd name="connsiteY25" fmla="*/ 111922 h 111848"/>
                <a:gd name="connsiteX26" fmla="*/ 197493 w 197273"/>
                <a:gd name="connsiteY26" fmla="*/ 104077 h 111848"/>
                <a:gd name="connsiteX27" fmla="*/ 177791 w 197273"/>
                <a:gd name="connsiteY27" fmla="*/ 96486 h 111848"/>
                <a:gd name="connsiteX28" fmla="*/ 177791 w 197273"/>
                <a:gd name="connsiteY28" fmla="*/ 48153 h 111848"/>
                <a:gd name="connsiteX29" fmla="*/ 169961 w 197273"/>
                <a:gd name="connsiteY29" fmla="*/ 9436 h 111848"/>
                <a:gd name="connsiteX30" fmla="*/ 143439 w 197273"/>
                <a:gd name="connsiteY30" fmla="*/ 73 h 111848"/>
                <a:gd name="connsiteX31" fmla="*/ 106813 w 197273"/>
                <a:gd name="connsiteY31" fmla="*/ 24872 h 111848"/>
                <a:gd name="connsiteX32" fmla="*/ 73219 w 197273"/>
                <a:gd name="connsiteY32" fmla="*/ 73 h 111848"/>
                <a:gd name="connsiteX33" fmla="*/ 35835 w 197273"/>
                <a:gd name="connsiteY33" fmla="*/ 26644 h 111848"/>
                <a:gd name="connsiteX34" fmla="*/ 35835 w 197273"/>
                <a:gd name="connsiteY34" fmla="*/ 73 h 111848"/>
                <a:gd name="connsiteX35" fmla="*/ 220 w 197273"/>
                <a:gd name="connsiteY35" fmla="*/ 2857 h 111848"/>
                <a:gd name="connsiteX36" fmla="*/ 220 w 197273"/>
                <a:gd name="connsiteY36" fmla="*/ 10701 h 111848"/>
                <a:gd name="connsiteX37" fmla="*/ 19922 w 197273"/>
                <a:gd name="connsiteY37" fmla="*/ 24872 h 11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7273" h="111848">
                  <a:moveTo>
                    <a:pt x="19922" y="24872"/>
                  </a:moveTo>
                  <a:lnTo>
                    <a:pt x="19922" y="92690"/>
                  </a:lnTo>
                  <a:cubicBezTo>
                    <a:pt x="19922" y="104077"/>
                    <a:pt x="17144" y="104077"/>
                    <a:pt x="220" y="104077"/>
                  </a:cubicBezTo>
                  <a:lnTo>
                    <a:pt x="220" y="111922"/>
                  </a:lnTo>
                  <a:cubicBezTo>
                    <a:pt x="9061" y="111669"/>
                    <a:pt x="21943" y="111163"/>
                    <a:pt x="28763" y="111163"/>
                  </a:cubicBezTo>
                  <a:cubicBezTo>
                    <a:pt x="35330" y="111163"/>
                    <a:pt x="48465" y="111669"/>
                    <a:pt x="57053" y="111922"/>
                  </a:cubicBezTo>
                  <a:lnTo>
                    <a:pt x="57053" y="104077"/>
                  </a:lnTo>
                  <a:cubicBezTo>
                    <a:pt x="40129" y="104077"/>
                    <a:pt x="37351" y="104077"/>
                    <a:pt x="37351" y="92690"/>
                  </a:cubicBezTo>
                  <a:lnTo>
                    <a:pt x="37351" y="46129"/>
                  </a:lnTo>
                  <a:cubicBezTo>
                    <a:pt x="37351" y="19811"/>
                    <a:pt x="55285" y="5640"/>
                    <a:pt x="71451" y="5640"/>
                  </a:cubicBezTo>
                  <a:cubicBezTo>
                    <a:pt x="87364" y="5640"/>
                    <a:pt x="90142" y="19305"/>
                    <a:pt x="90142" y="33729"/>
                  </a:cubicBezTo>
                  <a:lnTo>
                    <a:pt x="90142" y="92690"/>
                  </a:lnTo>
                  <a:cubicBezTo>
                    <a:pt x="90142" y="104077"/>
                    <a:pt x="87364" y="104077"/>
                    <a:pt x="70440" y="104077"/>
                  </a:cubicBezTo>
                  <a:lnTo>
                    <a:pt x="70440" y="111922"/>
                  </a:lnTo>
                  <a:cubicBezTo>
                    <a:pt x="79281" y="111669"/>
                    <a:pt x="92163" y="111163"/>
                    <a:pt x="98983" y="111163"/>
                  </a:cubicBezTo>
                  <a:cubicBezTo>
                    <a:pt x="105550" y="111163"/>
                    <a:pt x="118685" y="111669"/>
                    <a:pt x="127273" y="111922"/>
                  </a:cubicBezTo>
                  <a:lnTo>
                    <a:pt x="127273" y="104077"/>
                  </a:lnTo>
                  <a:cubicBezTo>
                    <a:pt x="110350" y="104077"/>
                    <a:pt x="107571" y="104077"/>
                    <a:pt x="107571" y="92690"/>
                  </a:cubicBezTo>
                  <a:lnTo>
                    <a:pt x="107571" y="46129"/>
                  </a:lnTo>
                  <a:cubicBezTo>
                    <a:pt x="107571" y="19811"/>
                    <a:pt x="125505" y="5640"/>
                    <a:pt x="141671" y="5640"/>
                  </a:cubicBezTo>
                  <a:cubicBezTo>
                    <a:pt x="157584" y="5640"/>
                    <a:pt x="160363" y="19305"/>
                    <a:pt x="160363" y="33729"/>
                  </a:cubicBezTo>
                  <a:lnTo>
                    <a:pt x="160363" y="92690"/>
                  </a:lnTo>
                  <a:cubicBezTo>
                    <a:pt x="160363" y="104077"/>
                    <a:pt x="157584" y="104077"/>
                    <a:pt x="140661" y="104077"/>
                  </a:cubicBezTo>
                  <a:lnTo>
                    <a:pt x="140661" y="111922"/>
                  </a:lnTo>
                  <a:cubicBezTo>
                    <a:pt x="149501" y="111669"/>
                    <a:pt x="162383" y="111163"/>
                    <a:pt x="169203" y="111163"/>
                  </a:cubicBezTo>
                  <a:cubicBezTo>
                    <a:pt x="175771" y="111163"/>
                    <a:pt x="188905" y="111669"/>
                    <a:pt x="197493" y="111922"/>
                  </a:cubicBezTo>
                  <a:lnTo>
                    <a:pt x="197493" y="104077"/>
                  </a:lnTo>
                  <a:cubicBezTo>
                    <a:pt x="184359" y="104077"/>
                    <a:pt x="178044" y="104077"/>
                    <a:pt x="177791" y="96486"/>
                  </a:cubicBezTo>
                  <a:lnTo>
                    <a:pt x="177791" y="48153"/>
                  </a:lnTo>
                  <a:cubicBezTo>
                    <a:pt x="177791" y="26391"/>
                    <a:pt x="177791" y="18546"/>
                    <a:pt x="169961" y="9436"/>
                  </a:cubicBezTo>
                  <a:cubicBezTo>
                    <a:pt x="166425" y="5134"/>
                    <a:pt x="158089" y="73"/>
                    <a:pt x="143439" y="73"/>
                  </a:cubicBezTo>
                  <a:cubicBezTo>
                    <a:pt x="122221" y="73"/>
                    <a:pt x="111107" y="15256"/>
                    <a:pt x="106813" y="24872"/>
                  </a:cubicBezTo>
                  <a:cubicBezTo>
                    <a:pt x="103277" y="2857"/>
                    <a:pt x="84585" y="73"/>
                    <a:pt x="73219" y="73"/>
                  </a:cubicBezTo>
                  <a:cubicBezTo>
                    <a:pt x="54780" y="73"/>
                    <a:pt x="42908" y="10955"/>
                    <a:pt x="35835" y="26644"/>
                  </a:cubicBezTo>
                  <a:lnTo>
                    <a:pt x="35835" y="73"/>
                  </a:lnTo>
                  <a:lnTo>
                    <a:pt x="220" y="2857"/>
                  </a:lnTo>
                  <a:lnTo>
                    <a:pt x="220" y="10701"/>
                  </a:lnTo>
                  <a:cubicBezTo>
                    <a:pt x="17901" y="10701"/>
                    <a:pt x="19922" y="12473"/>
                    <a:pt x="19922" y="24872"/>
                  </a:cubicBez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15" name="任意多边形: 形状 2214">
              <a:extLst>
                <a:ext uri="{FF2B5EF4-FFF2-40B4-BE49-F238E27FC236}">
                  <a16:creationId xmlns:a16="http://schemas.microsoft.com/office/drawing/2014/main" id="{8083705A-B0CA-FE30-534E-42739C49CFC4}"/>
                </a:ext>
              </a:extLst>
            </p:cNvPr>
            <p:cNvSpPr/>
            <p:nvPr>
              <p:custDataLst>
                <p:tags r:id="rId474"/>
              </p:custDataLst>
            </p:nvPr>
          </p:nvSpPr>
          <p:spPr>
            <a:xfrm>
              <a:off x="8337821" y="4288667"/>
              <a:ext cx="113918" cy="116150"/>
            </a:xfrm>
            <a:custGeom>
              <a:avLst/>
              <a:gdLst>
                <a:gd name="connsiteX0" fmla="*/ 73732 w 113918"/>
                <a:gd name="connsiteY0" fmla="*/ 94208 h 116150"/>
                <a:gd name="connsiteX1" fmla="*/ 93434 w 113918"/>
                <a:gd name="connsiteY1" fmla="*/ 114959 h 116150"/>
                <a:gd name="connsiteX2" fmla="*/ 114147 w 113918"/>
                <a:gd name="connsiteY2" fmla="*/ 90919 h 116150"/>
                <a:gd name="connsiteX3" fmla="*/ 114147 w 113918"/>
                <a:gd name="connsiteY3" fmla="*/ 76748 h 116150"/>
                <a:gd name="connsiteX4" fmla="*/ 107832 w 113918"/>
                <a:gd name="connsiteY4" fmla="*/ 76748 h 116150"/>
                <a:gd name="connsiteX5" fmla="*/ 107832 w 113918"/>
                <a:gd name="connsiteY5" fmla="*/ 90919 h 116150"/>
                <a:gd name="connsiteX6" fmla="*/ 98739 w 113918"/>
                <a:gd name="connsiteY6" fmla="*/ 107114 h 116150"/>
                <a:gd name="connsiteX7" fmla="*/ 89393 w 113918"/>
                <a:gd name="connsiteY7" fmla="*/ 94461 h 116150"/>
                <a:gd name="connsiteX8" fmla="*/ 89393 w 113918"/>
                <a:gd name="connsiteY8" fmla="*/ 43851 h 116150"/>
                <a:gd name="connsiteX9" fmla="*/ 80300 w 113918"/>
                <a:gd name="connsiteY9" fmla="*/ 13991 h 116150"/>
                <a:gd name="connsiteX10" fmla="*/ 45695 w 113918"/>
                <a:gd name="connsiteY10" fmla="*/ 73 h 116150"/>
                <a:gd name="connsiteX11" fmla="*/ 7553 w 113918"/>
                <a:gd name="connsiteY11" fmla="*/ 28668 h 116150"/>
                <a:gd name="connsiteX12" fmla="*/ 19173 w 113918"/>
                <a:gd name="connsiteY12" fmla="*/ 40561 h 116150"/>
                <a:gd name="connsiteX13" fmla="*/ 30792 w 113918"/>
                <a:gd name="connsiteY13" fmla="*/ 28921 h 116150"/>
                <a:gd name="connsiteX14" fmla="*/ 17910 w 113918"/>
                <a:gd name="connsiteY14" fmla="*/ 17281 h 116150"/>
                <a:gd name="connsiteX15" fmla="*/ 45189 w 113918"/>
                <a:gd name="connsiteY15" fmla="*/ 5640 h 116150"/>
                <a:gd name="connsiteX16" fmla="*/ 71964 w 113918"/>
                <a:gd name="connsiteY16" fmla="*/ 38031 h 116150"/>
                <a:gd name="connsiteX17" fmla="*/ 71964 w 113918"/>
                <a:gd name="connsiteY17" fmla="*/ 47394 h 116150"/>
                <a:gd name="connsiteX18" fmla="*/ 25487 w 113918"/>
                <a:gd name="connsiteY18" fmla="*/ 56504 h 116150"/>
                <a:gd name="connsiteX19" fmla="*/ 228 w 113918"/>
                <a:gd name="connsiteY19" fmla="*/ 89400 h 116150"/>
                <a:gd name="connsiteX20" fmla="*/ 40643 w 113918"/>
                <a:gd name="connsiteY20" fmla="*/ 116224 h 116150"/>
                <a:gd name="connsiteX21" fmla="*/ 73732 w 113918"/>
                <a:gd name="connsiteY21" fmla="*/ 94208 h 116150"/>
                <a:gd name="connsiteX22" fmla="*/ 71964 w 113918"/>
                <a:gd name="connsiteY22" fmla="*/ 52708 h 116150"/>
                <a:gd name="connsiteX23" fmla="*/ 71964 w 113918"/>
                <a:gd name="connsiteY23" fmla="*/ 78013 h 116150"/>
                <a:gd name="connsiteX24" fmla="*/ 42411 w 113918"/>
                <a:gd name="connsiteY24" fmla="*/ 110657 h 116150"/>
                <a:gd name="connsiteX25" fmla="*/ 19678 w 113918"/>
                <a:gd name="connsiteY25" fmla="*/ 89147 h 116150"/>
                <a:gd name="connsiteX26" fmla="*/ 71964 w 113918"/>
                <a:gd name="connsiteY26" fmla="*/ 52708 h 11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3918" h="116150">
                  <a:moveTo>
                    <a:pt x="73732" y="94208"/>
                  </a:moveTo>
                  <a:cubicBezTo>
                    <a:pt x="74743" y="104330"/>
                    <a:pt x="81563" y="114959"/>
                    <a:pt x="93434" y="114959"/>
                  </a:cubicBezTo>
                  <a:cubicBezTo>
                    <a:pt x="98739" y="114959"/>
                    <a:pt x="114147" y="111416"/>
                    <a:pt x="114147" y="90919"/>
                  </a:cubicBezTo>
                  <a:lnTo>
                    <a:pt x="114147" y="76748"/>
                  </a:lnTo>
                  <a:lnTo>
                    <a:pt x="107832" y="76748"/>
                  </a:lnTo>
                  <a:lnTo>
                    <a:pt x="107832" y="90919"/>
                  </a:lnTo>
                  <a:cubicBezTo>
                    <a:pt x="107832" y="105596"/>
                    <a:pt x="101517" y="107114"/>
                    <a:pt x="98739" y="107114"/>
                  </a:cubicBezTo>
                  <a:cubicBezTo>
                    <a:pt x="90403" y="107114"/>
                    <a:pt x="89393" y="95727"/>
                    <a:pt x="89393" y="94461"/>
                  </a:cubicBezTo>
                  <a:lnTo>
                    <a:pt x="89393" y="43851"/>
                  </a:lnTo>
                  <a:cubicBezTo>
                    <a:pt x="89393" y="33223"/>
                    <a:pt x="89393" y="23354"/>
                    <a:pt x="80300" y="13991"/>
                  </a:cubicBezTo>
                  <a:cubicBezTo>
                    <a:pt x="70449" y="4122"/>
                    <a:pt x="57819" y="73"/>
                    <a:pt x="45695" y="73"/>
                  </a:cubicBezTo>
                  <a:cubicBezTo>
                    <a:pt x="24982" y="73"/>
                    <a:pt x="7553" y="11967"/>
                    <a:pt x="7553" y="28668"/>
                  </a:cubicBezTo>
                  <a:cubicBezTo>
                    <a:pt x="7553" y="36260"/>
                    <a:pt x="12605" y="40561"/>
                    <a:pt x="19173" y="40561"/>
                  </a:cubicBezTo>
                  <a:cubicBezTo>
                    <a:pt x="26245" y="40561"/>
                    <a:pt x="30792" y="35500"/>
                    <a:pt x="30792" y="28921"/>
                  </a:cubicBezTo>
                  <a:cubicBezTo>
                    <a:pt x="30792" y="25885"/>
                    <a:pt x="29529" y="17534"/>
                    <a:pt x="17910" y="17281"/>
                  </a:cubicBezTo>
                  <a:cubicBezTo>
                    <a:pt x="24730" y="8424"/>
                    <a:pt x="37107" y="5640"/>
                    <a:pt x="45189" y="5640"/>
                  </a:cubicBezTo>
                  <a:cubicBezTo>
                    <a:pt x="57566" y="5640"/>
                    <a:pt x="71964" y="15509"/>
                    <a:pt x="71964" y="38031"/>
                  </a:cubicBezTo>
                  <a:lnTo>
                    <a:pt x="71964" y="47394"/>
                  </a:lnTo>
                  <a:cubicBezTo>
                    <a:pt x="59082" y="48153"/>
                    <a:pt x="41401" y="48912"/>
                    <a:pt x="25487" y="56504"/>
                  </a:cubicBezTo>
                  <a:cubicBezTo>
                    <a:pt x="6543" y="65107"/>
                    <a:pt x="228" y="78266"/>
                    <a:pt x="228" y="89400"/>
                  </a:cubicBezTo>
                  <a:cubicBezTo>
                    <a:pt x="228" y="109897"/>
                    <a:pt x="24730" y="116224"/>
                    <a:pt x="40643" y="116224"/>
                  </a:cubicBezTo>
                  <a:cubicBezTo>
                    <a:pt x="57314" y="116224"/>
                    <a:pt x="68933" y="106102"/>
                    <a:pt x="73732" y="94208"/>
                  </a:cubicBezTo>
                  <a:close/>
                  <a:moveTo>
                    <a:pt x="71964" y="52708"/>
                  </a:moveTo>
                  <a:lnTo>
                    <a:pt x="71964" y="78013"/>
                  </a:lnTo>
                  <a:cubicBezTo>
                    <a:pt x="71964" y="102053"/>
                    <a:pt x="53778" y="110657"/>
                    <a:pt x="42411" y="110657"/>
                  </a:cubicBezTo>
                  <a:cubicBezTo>
                    <a:pt x="30034" y="110657"/>
                    <a:pt x="19678" y="101800"/>
                    <a:pt x="19678" y="89147"/>
                  </a:cubicBezTo>
                  <a:cubicBezTo>
                    <a:pt x="19678" y="75229"/>
                    <a:pt x="30287" y="54226"/>
                    <a:pt x="71964" y="52708"/>
                  </a:cubicBez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16" name="任意多边形: 形状 2215">
              <a:extLst>
                <a:ext uri="{FF2B5EF4-FFF2-40B4-BE49-F238E27FC236}">
                  <a16:creationId xmlns:a16="http://schemas.microsoft.com/office/drawing/2014/main" id="{4A7BD5F1-8DBA-9B0D-48FE-E8FCB4337717}"/>
                </a:ext>
              </a:extLst>
            </p:cNvPr>
            <p:cNvSpPr/>
            <p:nvPr>
              <p:custDataLst>
                <p:tags r:id="rId475"/>
              </p:custDataLst>
            </p:nvPr>
          </p:nvSpPr>
          <p:spPr>
            <a:xfrm>
              <a:off x="8456539" y="4292969"/>
              <a:ext cx="127305" cy="109065"/>
            </a:xfrm>
            <a:custGeom>
              <a:avLst/>
              <a:gdLst>
                <a:gd name="connsiteX0" fmla="*/ 69696 w 127305"/>
                <a:gd name="connsiteY0" fmla="*/ 49671 h 109065"/>
                <a:gd name="connsiteX1" fmla="*/ 92934 w 127305"/>
                <a:gd name="connsiteY1" fmla="*/ 21077 h 109065"/>
                <a:gd name="connsiteX2" fmla="*/ 122992 w 127305"/>
                <a:gd name="connsiteY2" fmla="*/ 7918 h 109065"/>
                <a:gd name="connsiteX3" fmla="*/ 122992 w 127305"/>
                <a:gd name="connsiteY3" fmla="*/ 73 h 109065"/>
                <a:gd name="connsiteX4" fmla="*/ 102280 w 127305"/>
                <a:gd name="connsiteY4" fmla="*/ 832 h 109065"/>
                <a:gd name="connsiteX5" fmla="*/ 78031 w 127305"/>
                <a:gd name="connsiteY5" fmla="*/ 73 h 109065"/>
                <a:gd name="connsiteX6" fmla="*/ 78031 w 127305"/>
                <a:gd name="connsiteY6" fmla="*/ 7918 h 109065"/>
                <a:gd name="connsiteX7" fmla="*/ 85356 w 127305"/>
                <a:gd name="connsiteY7" fmla="*/ 15762 h 109065"/>
                <a:gd name="connsiteX8" fmla="*/ 81568 w 127305"/>
                <a:gd name="connsiteY8" fmla="*/ 24619 h 109065"/>
                <a:gd name="connsiteX9" fmla="*/ 65907 w 127305"/>
                <a:gd name="connsiteY9" fmla="*/ 44357 h 109065"/>
                <a:gd name="connsiteX10" fmla="*/ 46205 w 127305"/>
                <a:gd name="connsiteY10" fmla="*/ 18799 h 109065"/>
                <a:gd name="connsiteX11" fmla="*/ 43931 w 127305"/>
                <a:gd name="connsiteY11" fmla="*/ 14244 h 109065"/>
                <a:gd name="connsiteX12" fmla="*/ 52772 w 127305"/>
                <a:gd name="connsiteY12" fmla="*/ 7918 h 109065"/>
                <a:gd name="connsiteX13" fmla="*/ 52772 w 127305"/>
                <a:gd name="connsiteY13" fmla="*/ 73 h 109065"/>
                <a:gd name="connsiteX14" fmla="*/ 25492 w 127305"/>
                <a:gd name="connsiteY14" fmla="*/ 832 h 109065"/>
                <a:gd name="connsiteX15" fmla="*/ 1496 w 127305"/>
                <a:gd name="connsiteY15" fmla="*/ 73 h 109065"/>
                <a:gd name="connsiteX16" fmla="*/ 1496 w 127305"/>
                <a:gd name="connsiteY16" fmla="*/ 7918 h 109065"/>
                <a:gd name="connsiteX17" fmla="*/ 31302 w 127305"/>
                <a:gd name="connsiteY17" fmla="*/ 23354 h 109065"/>
                <a:gd name="connsiteX18" fmla="*/ 56308 w 127305"/>
                <a:gd name="connsiteY18" fmla="*/ 55998 h 109065"/>
                <a:gd name="connsiteX19" fmla="*/ 32565 w 127305"/>
                <a:gd name="connsiteY19" fmla="*/ 86111 h 109065"/>
                <a:gd name="connsiteX20" fmla="*/ 233 w 127305"/>
                <a:gd name="connsiteY20" fmla="*/ 101294 h 109065"/>
                <a:gd name="connsiteX21" fmla="*/ 233 w 127305"/>
                <a:gd name="connsiteY21" fmla="*/ 109138 h 109065"/>
                <a:gd name="connsiteX22" fmla="*/ 21198 w 127305"/>
                <a:gd name="connsiteY22" fmla="*/ 108379 h 109065"/>
                <a:gd name="connsiteX23" fmla="*/ 45194 w 127305"/>
                <a:gd name="connsiteY23" fmla="*/ 109138 h 109065"/>
                <a:gd name="connsiteX24" fmla="*/ 45194 w 127305"/>
                <a:gd name="connsiteY24" fmla="*/ 101294 h 109065"/>
                <a:gd name="connsiteX25" fmla="*/ 37869 w 127305"/>
                <a:gd name="connsiteY25" fmla="*/ 93449 h 109065"/>
                <a:gd name="connsiteX26" fmla="*/ 60602 w 127305"/>
                <a:gd name="connsiteY26" fmla="*/ 61312 h 109065"/>
                <a:gd name="connsiteX27" fmla="*/ 79799 w 127305"/>
                <a:gd name="connsiteY27" fmla="*/ 86617 h 109065"/>
                <a:gd name="connsiteX28" fmla="*/ 85104 w 127305"/>
                <a:gd name="connsiteY28" fmla="*/ 94967 h 109065"/>
                <a:gd name="connsiteX29" fmla="*/ 76011 w 127305"/>
                <a:gd name="connsiteY29" fmla="*/ 101294 h 109065"/>
                <a:gd name="connsiteX30" fmla="*/ 76011 w 127305"/>
                <a:gd name="connsiteY30" fmla="*/ 109138 h 109065"/>
                <a:gd name="connsiteX31" fmla="*/ 103290 w 127305"/>
                <a:gd name="connsiteY31" fmla="*/ 108379 h 109065"/>
                <a:gd name="connsiteX32" fmla="*/ 127539 w 127305"/>
                <a:gd name="connsiteY32" fmla="*/ 109138 h 109065"/>
                <a:gd name="connsiteX33" fmla="*/ 127539 w 127305"/>
                <a:gd name="connsiteY33" fmla="*/ 101294 h 109065"/>
                <a:gd name="connsiteX34" fmla="*/ 103543 w 127305"/>
                <a:gd name="connsiteY34" fmla="*/ 93449 h 109065"/>
                <a:gd name="connsiteX35" fmla="*/ 69696 w 127305"/>
                <a:gd name="connsiteY35" fmla="*/ 49671 h 10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7305" h="109065">
                  <a:moveTo>
                    <a:pt x="69696" y="49671"/>
                  </a:moveTo>
                  <a:cubicBezTo>
                    <a:pt x="77273" y="40055"/>
                    <a:pt x="86872" y="27656"/>
                    <a:pt x="92934" y="21077"/>
                  </a:cubicBezTo>
                  <a:cubicBezTo>
                    <a:pt x="100764" y="11967"/>
                    <a:pt x="111121" y="8171"/>
                    <a:pt x="122992" y="7918"/>
                  </a:cubicBezTo>
                  <a:lnTo>
                    <a:pt x="122992" y="73"/>
                  </a:lnTo>
                  <a:cubicBezTo>
                    <a:pt x="116425" y="579"/>
                    <a:pt x="108847" y="832"/>
                    <a:pt x="102280" y="832"/>
                  </a:cubicBezTo>
                  <a:cubicBezTo>
                    <a:pt x="94702" y="832"/>
                    <a:pt x="81315" y="326"/>
                    <a:pt x="78031" y="73"/>
                  </a:cubicBezTo>
                  <a:lnTo>
                    <a:pt x="78031" y="7918"/>
                  </a:lnTo>
                  <a:cubicBezTo>
                    <a:pt x="83336" y="8424"/>
                    <a:pt x="85356" y="11714"/>
                    <a:pt x="85356" y="15762"/>
                  </a:cubicBezTo>
                  <a:cubicBezTo>
                    <a:pt x="85356" y="19811"/>
                    <a:pt x="82830" y="23101"/>
                    <a:pt x="81568" y="24619"/>
                  </a:cubicBezTo>
                  <a:lnTo>
                    <a:pt x="65907" y="44357"/>
                  </a:lnTo>
                  <a:lnTo>
                    <a:pt x="46205" y="18799"/>
                  </a:lnTo>
                  <a:cubicBezTo>
                    <a:pt x="43931" y="16269"/>
                    <a:pt x="43931" y="15762"/>
                    <a:pt x="43931" y="14244"/>
                  </a:cubicBezTo>
                  <a:cubicBezTo>
                    <a:pt x="43931" y="10448"/>
                    <a:pt x="47720" y="8171"/>
                    <a:pt x="52772" y="7918"/>
                  </a:cubicBezTo>
                  <a:lnTo>
                    <a:pt x="52772" y="73"/>
                  </a:lnTo>
                  <a:cubicBezTo>
                    <a:pt x="46205" y="326"/>
                    <a:pt x="29534" y="832"/>
                    <a:pt x="25492" y="832"/>
                  </a:cubicBezTo>
                  <a:cubicBezTo>
                    <a:pt x="20188" y="832"/>
                    <a:pt x="8316" y="579"/>
                    <a:pt x="1496" y="73"/>
                  </a:cubicBezTo>
                  <a:lnTo>
                    <a:pt x="1496" y="7918"/>
                  </a:lnTo>
                  <a:cubicBezTo>
                    <a:pt x="19178" y="7918"/>
                    <a:pt x="19430" y="8171"/>
                    <a:pt x="31302" y="23354"/>
                  </a:cubicBezTo>
                  <a:lnTo>
                    <a:pt x="56308" y="55998"/>
                  </a:lnTo>
                  <a:lnTo>
                    <a:pt x="32565" y="86111"/>
                  </a:lnTo>
                  <a:cubicBezTo>
                    <a:pt x="20441" y="100788"/>
                    <a:pt x="5538" y="101294"/>
                    <a:pt x="233" y="101294"/>
                  </a:cubicBezTo>
                  <a:lnTo>
                    <a:pt x="233" y="109138"/>
                  </a:lnTo>
                  <a:cubicBezTo>
                    <a:pt x="6801" y="108632"/>
                    <a:pt x="14631" y="108379"/>
                    <a:pt x="21198" y="108379"/>
                  </a:cubicBezTo>
                  <a:cubicBezTo>
                    <a:pt x="28523" y="108379"/>
                    <a:pt x="39132" y="108885"/>
                    <a:pt x="45194" y="109138"/>
                  </a:cubicBezTo>
                  <a:lnTo>
                    <a:pt x="45194" y="101294"/>
                  </a:lnTo>
                  <a:cubicBezTo>
                    <a:pt x="39637" y="100535"/>
                    <a:pt x="37869" y="97245"/>
                    <a:pt x="37869" y="93449"/>
                  </a:cubicBezTo>
                  <a:cubicBezTo>
                    <a:pt x="37869" y="87882"/>
                    <a:pt x="45194" y="79531"/>
                    <a:pt x="60602" y="61312"/>
                  </a:cubicBezTo>
                  <a:lnTo>
                    <a:pt x="79799" y="86617"/>
                  </a:lnTo>
                  <a:cubicBezTo>
                    <a:pt x="81820" y="89400"/>
                    <a:pt x="85104" y="93449"/>
                    <a:pt x="85104" y="94967"/>
                  </a:cubicBezTo>
                  <a:cubicBezTo>
                    <a:pt x="85104" y="97245"/>
                    <a:pt x="82830" y="101041"/>
                    <a:pt x="76011" y="101294"/>
                  </a:cubicBezTo>
                  <a:lnTo>
                    <a:pt x="76011" y="109138"/>
                  </a:lnTo>
                  <a:cubicBezTo>
                    <a:pt x="83588" y="108885"/>
                    <a:pt x="97733" y="108379"/>
                    <a:pt x="103290" y="108379"/>
                  </a:cubicBezTo>
                  <a:cubicBezTo>
                    <a:pt x="110110" y="108379"/>
                    <a:pt x="119961" y="108632"/>
                    <a:pt x="127539" y="109138"/>
                  </a:cubicBezTo>
                  <a:lnTo>
                    <a:pt x="127539" y="101294"/>
                  </a:lnTo>
                  <a:cubicBezTo>
                    <a:pt x="113899" y="101294"/>
                    <a:pt x="109353" y="100788"/>
                    <a:pt x="103543" y="93449"/>
                  </a:cubicBezTo>
                  <a:lnTo>
                    <a:pt x="69696" y="49671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17" name="任意多边形: 形状 2216">
              <a:extLst>
                <a:ext uri="{FF2B5EF4-FFF2-40B4-BE49-F238E27FC236}">
                  <a16:creationId xmlns:a16="http://schemas.microsoft.com/office/drawing/2014/main" id="{BE419402-2B85-D72E-E6B3-4A3DED3C7EFF}"/>
                </a:ext>
              </a:extLst>
            </p:cNvPr>
            <p:cNvSpPr/>
            <p:nvPr>
              <p:custDataLst>
                <p:tags r:id="rId476"/>
              </p:custDataLst>
            </p:nvPr>
          </p:nvSpPr>
          <p:spPr>
            <a:xfrm>
              <a:off x="8694222" y="4159639"/>
              <a:ext cx="67441" cy="38969"/>
            </a:xfrm>
            <a:custGeom>
              <a:avLst/>
              <a:gdLst>
                <a:gd name="connsiteX0" fmla="*/ 34089 w 67441"/>
                <a:gd name="connsiteY0" fmla="*/ 71 h 38969"/>
                <a:gd name="connsiteX1" fmla="*/ 242 w 67441"/>
                <a:gd name="connsiteY1" fmla="*/ 34486 h 38969"/>
                <a:gd name="connsiteX2" fmla="*/ 4788 w 67441"/>
                <a:gd name="connsiteY2" fmla="*/ 39041 h 38969"/>
                <a:gd name="connsiteX3" fmla="*/ 34089 w 67441"/>
                <a:gd name="connsiteY3" fmla="*/ 13229 h 38969"/>
                <a:gd name="connsiteX4" fmla="*/ 63137 w 67441"/>
                <a:gd name="connsiteY4" fmla="*/ 39041 h 38969"/>
                <a:gd name="connsiteX5" fmla="*/ 67683 w 67441"/>
                <a:gd name="connsiteY5" fmla="*/ 34486 h 38969"/>
                <a:gd name="connsiteX6" fmla="*/ 34089 w 67441"/>
                <a:gd name="connsiteY6" fmla="*/ 71 h 38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1" h="38969">
                  <a:moveTo>
                    <a:pt x="34089" y="71"/>
                  </a:moveTo>
                  <a:lnTo>
                    <a:pt x="242" y="34486"/>
                  </a:lnTo>
                  <a:lnTo>
                    <a:pt x="4788" y="39041"/>
                  </a:lnTo>
                  <a:lnTo>
                    <a:pt x="34089" y="13229"/>
                  </a:lnTo>
                  <a:lnTo>
                    <a:pt x="63137" y="39041"/>
                  </a:lnTo>
                  <a:lnTo>
                    <a:pt x="67683" y="34486"/>
                  </a:lnTo>
                  <a:lnTo>
                    <a:pt x="34089" y="71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18" name="任意多边形: 形状 2217">
              <a:extLst>
                <a:ext uri="{FF2B5EF4-FFF2-40B4-BE49-F238E27FC236}">
                  <a16:creationId xmlns:a16="http://schemas.microsoft.com/office/drawing/2014/main" id="{A2D543D3-DC3E-889A-0150-6C0BD9A3F2BE}"/>
                </a:ext>
              </a:extLst>
            </p:cNvPr>
            <p:cNvSpPr/>
            <p:nvPr>
              <p:custDataLst>
                <p:tags r:id="rId477"/>
              </p:custDataLst>
            </p:nvPr>
          </p:nvSpPr>
          <p:spPr>
            <a:xfrm>
              <a:off x="8636463" y="4223380"/>
              <a:ext cx="137694" cy="227745"/>
            </a:xfrm>
            <a:custGeom>
              <a:avLst/>
              <a:gdLst>
                <a:gd name="connsiteX0" fmla="*/ 137934 w 137694"/>
                <a:gd name="connsiteY0" fmla="*/ 34741 h 227745"/>
                <a:gd name="connsiteX1" fmla="*/ 103582 w 137694"/>
                <a:gd name="connsiteY1" fmla="*/ 73 h 227745"/>
                <a:gd name="connsiteX2" fmla="*/ 73018 w 137694"/>
                <a:gd name="connsiteY2" fmla="*/ 10701 h 227745"/>
                <a:gd name="connsiteX3" fmla="*/ 40434 w 137694"/>
                <a:gd name="connsiteY3" fmla="*/ 64601 h 227745"/>
                <a:gd name="connsiteX4" fmla="*/ 272 w 137694"/>
                <a:gd name="connsiteY4" fmla="*/ 225289 h 227745"/>
                <a:gd name="connsiteX5" fmla="*/ 3303 w 137694"/>
                <a:gd name="connsiteY5" fmla="*/ 227819 h 227745"/>
                <a:gd name="connsiteX6" fmla="*/ 6334 w 137694"/>
                <a:gd name="connsiteY6" fmla="*/ 226554 h 227745"/>
                <a:gd name="connsiteX7" fmla="*/ 24016 w 137694"/>
                <a:gd name="connsiteY7" fmla="*/ 156712 h 227745"/>
                <a:gd name="connsiteX8" fmla="*/ 58368 w 137694"/>
                <a:gd name="connsiteY8" fmla="*/ 181258 h 227745"/>
                <a:gd name="connsiteX9" fmla="*/ 107118 w 137694"/>
                <a:gd name="connsiteY9" fmla="*/ 161267 h 227745"/>
                <a:gd name="connsiteX10" fmla="*/ 127325 w 137694"/>
                <a:gd name="connsiteY10" fmla="*/ 114705 h 227745"/>
                <a:gd name="connsiteX11" fmla="*/ 108886 w 137694"/>
                <a:gd name="connsiteY11" fmla="*/ 77001 h 227745"/>
                <a:gd name="connsiteX12" fmla="*/ 137934 w 137694"/>
                <a:gd name="connsiteY12" fmla="*/ 34741 h 227745"/>
                <a:gd name="connsiteX13" fmla="*/ 92468 w 137694"/>
                <a:gd name="connsiteY13" fmla="*/ 76748 h 227745"/>
                <a:gd name="connsiteX14" fmla="*/ 80344 w 137694"/>
                <a:gd name="connsiteY14" fmla="*/ 78519 h 227745"/>
                <a:gd name="connsiteX15" fmla="*/ 69230 w 137694"/>
                <a:gd name="connsiteY15" fmla="*/ 77507 h 227745"/>
                <a:gd name="connsiteX16" fmla="*/ 81606 w 137694"/>
                <a:gd name="connsiteY16" fmla="*/ 75483 h 227745"/>
                <a:gd name="connsiteX17" fmla="*/ 92468 w 137694"/>
                <a:gd name="connsiteY17" fmla="*/ 76748 h 227745"/>
                <a:gd name="connsiteX18" fmla="*/ 123789 w 137694"/>
                <a:gd name="connsiteY18" fmla="*/ 28921 h 227745"/>
                <a:gd name="connsiteX19" fmla="*/ 101056 w 137694"/>
                <a:gd name="connsiteY19" fmla="*/ 72699 h 227745"/>
                <a:gd name="connsiteX20" fmla="*/ 81606 w 137694"/>
                <a:gd name="connsiteY20" fmla="*/ 69662 h 227745"/>
                <a:gd name="connsiteX21" fmla="*/ 62157 w 137694"/>
                <a:gd name="connsiteY21" fmla="*/ 77760 h 227745"/>
                <a:gd name="connsiteX22" fmla="*/ 79586 w 137694"/>
                <a:gd name="connsiteY22" fmla="*/ 84086 h 227745"/>
                <a:gd name="connsiteX23" fmla="*/ 100298 w 137694"/>
                <a:gd name="connsiteY23" fmla="*/ 80797 h 227745"/>
                <a:gd name="connsiteX24" fmla="*/ 111412 w 137694"/>
                <a:gd name="connsiteY24" fmla="*/ 109391 h 227745"/>
                <a:gd name="connsiteX25" fmla="*/ 98783 w 137694"/>
                <a:gd name="connsiteY25" fmla="*/ 152916 h 227745"/>
                <a:gd name="connsiteX26" fmla="*/ 57610 w 137694"/>
                <a:gd name="connsiteY26" fmla="*/ 175691 h 227745"/>
                <a:gd name="connsiteX27" fmla="*/ 28815 w 137694"/>
                <a:gd name="connsiteY27" fmla="*/ 143047 h 227745"/>
                <a:gd name="connsiteX28" fmla="*/ 30078 w 137694"/>
                <a:gd name="connsiteY28" fmla="*/ 131913 h 227745"/>
                <a:gd name="connsiteX29" fmla="*/ 46244 w 137694"/>
                <a:gd name="connsiteY29" fmla="*/ 67891 h 227745"/>
                <a:gd name="connsiteX30" fmla="*/ 100298 w 137694"/>
                <a:gd name="connsiteY30" fmla="*/ 5893 h 227745"/>
                <a:gd name="connsiteX31" fmla="*/ 123789 w 137694"/>
                <a:gd name="connsiteY31" fmla="*/ 28921 h 22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7694" h="227745">
                  <a:moveTo>
                    <a:pt x="137934" y="34741"/>
                  </a:moveTo>
                  <a:cubicBezTo>
                    <a:pt x="137934" y="15762"/>
                    <a:pt x="124042" y="73"/>
                    <a:pt x="103582" y="73"/>
                  </a:cubicBezTo>
                  <a:cubicBezTo>
                    <a:pt x="88932" y="73"/>
                    <a:pt x="81859" y="4122"/>
                    <a:pt x="73018" y="10701"/>
                  </a:cubicBezTo>
                  <a:cubicBezTo>
                    <a:pt x="59126" y="20824"/>
                    <a:pt x="45233" y="45369"/>
                    <a:pt x="40434" y="64601"/>
                  </a:cubicBezTo>
                  <a:lnTo>
                    <a:pt x="272" y="225289"/>
                  </a:lnTo>
                  <a:cubicBezTo>
                    <a:pt x="20" y="226301"/>
                    <a:pt x="1283" y="227819"/>
                    <a:pt x="3303" y="227819"/>
                  </a:cubicBezTo>
                  <a:cubicBezTo>
                    <a:pt x="5324" y="227819"/>
                    <a:pt x="6082" y="227313"/>
                    <a:pt x="6334" y="226554"/>
                  </a:cubicBezTo>
                  <a:lnTo>
                    <a:pt x="24016" y="156712"/>
                  </a:lnTo>
                  <a:cubicBezTo>
                    <a:pt x="28815" y="171895"/>
                    <a:pt x="39929" y="181258"/>
                    <a:pt x="58368" y="181258"/>
                  </a:cubicBezTo>
                  <a:cubicBezTo>
                    <a:pt x="76807" y="181258"/>
                    <a:pt x="95752" y="172401"/>
                    <a:pt x="107118" y="161267"/>
                  </a:cubicBezTo>
                  <a:cubicBezTo>
                    <a:pt x="119243" y="149626"/>
                    <a:pt x="127325" y="133431"/>
                    <a:pt x="127325" y="114705"/>
                  </a:cubicBezTo>
                  <a:cubicBezTo>
                    <a:pt x="127325" y="96486"/>
                    <a:pt x="117980" y="83327"/>
                    <a:pt x="108886" y="77001"/>
                  </a:cubicBezTo>
                  <a:cubicBezTo>
                    <a:pt x="123537" y="68650"/>
                    <a:pt x="137934" y="52961"/>
                    <a:pt x="137934" y="34741"/>
                  </a:cubicBezTo>
                  <a:close/>
                  <a:moveTo>
                    <a:pt x="92468" y="76748"/>
                  </a:moveTo>
                  <a:cubicBezTo>
                    <a:pt x="89184" y="78013"/>
                    <a:pt x="86406" y="78519"/>
                    <a:pt x="80344" y="78519"/>
                  </a:cubicBezTo>
                  <a:cubicBezTo>
                    <a:pt x="76807" y="78519"/>
                    <a:pt x="71755" y="78772"/>
                    <a:pt x="69230" y="77507"/>
                  </a:cubicBezTo>
                  <a:cubicBezTo>
                    <a:pt x="69735" y="74976"/>
                    <a:pt x="78828" y="75483"/>
                    <a:pt x="81606" y="75483"/>
                  </a:cubicBezTo>
                  <a:cubicBezTo>
                    <a:pt x="86911" y="75483"/>
                    <a:pt x="89184" y="75483"/>
                    <a:pt x="92468" y="76748"/>
                  </a:cubicBezTo>
                  <a:close/>
                  <a:moveTo>
                    <a:pt x="123789" y="28921"/>
                  </a:moveTo>
                  <a:cubicBezTo>
                    <a:pt x="123789" y="46635"/>
                    <a:pt x="114191" y="64854"/>
                    <a:pt x="101056" y="72699"/>
                  </a:cubicBezTo>
                  <a:cubicBezTo>
                    <a:pt x="94236" y="70168"/>
                    <a:pt x="89184" y="69662"/>
                    <a:pt x="81606" y="69662"/>
                  </a:cubicBezTo>
                  <a:cubicBezTo>
                    <a:pt x="76302" y="69662"/>
                    <a:pt x="62157" y="69409"/>
                    <a:pt x="62157" y="77760"/>
                  </a:cubicBezTo>
                  <a:cubicBezTo>
                    <a:pt x="61904" y="84845"/>
                    <a:pt x="75039" y="84086"/>
                    <a:pt x="79586" y="84086"/>
                  </a:cubicBezTo>
                  <a:cubicBezTo>
                    <a:pt x="88932" y="84086"/>
                    <a:pt x="92720" y="83833"/>
                    <a:pt x="100298" y="80797"/>
                  </a:cubicBezTo>
                  <a:cubicBezTo>
                    <a:pt x="109897" y="89906"/>
                    <a:pt x="111160" y="97751"/>
                    <a:pt x="111412" y="109391"/>
                  </a:cubicBezTo>
                  <a:cubicBezTo>
                    <a:pt x="111917" y="124068"/>
                    <a:pt x="105855" y="143047"/>
                    <a:pt x="98783" y="152916"/>
                  </a:cubicBezTo>
                  <a:cubicBezTo>
                    <a:pt x="88932" y="166581"/>
                    <a:pt x="72008" y="175691"/>
                    <a:pt x="57610" y="175691"/>
                  </a:cubicBezTo>
                  <a:cubicBezTo>
                    <a:pt x="38413" y="175691"/>
                    <a:pt x="28815" y="161014"/>
                    <a:pt x="28815" y="143047"/>
                  </a:cubicBezTo>
                  <a:cubicBezTo>
                    <a:pt x="28815" y="140517"/>
                    <a:pt x="28815" y="136721"/>
                    <a:pt x="30078" y="131913"/>
                  </a:cubicBezTo>
                  <a:lnTo>
                    <a:pt x="46244" y="67891"/>
                  </a:lnTo>
                  <a:cubicBezTo>
                    <a:pt x="51801" y="46129"/>
                    <a:pt x="69987" y="5893"/>
                    <a:pt x="100298" y="5893"/>
                  </a:cubicBezTo>
                  <a:cubicBezTo>
                    <a:pt x="114948" y="5893"/>
                    <a:pt x="123789" y="13738"/>
                    <a:pt x="123789" y="28921"/>
                  </a:cubicBez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19" name="任意多边形: 形状 2218">
              <a:extLst>
                <a:ext uri="{FF2B5EF4-FFF2-40B4-BE49-F238E27FC236}">
                  <a16:creationId xmlns:a16="http://schemas.microsoft.com/office/drawing/2014/main" id="{E1F343F8-8813-626A-6F67-469D5A886225}"/>
                </a:ext>
              </a:extLst>
            </p:cNvPr>
            <p:cNvSpPr/>
            <p:nvPr>
              <p:custDataLst>
                <p:tags r:id="rId478"/>
              </p:custDataLst>
            </p:nvPr>
          </p:nvSpPr>
          <p:spPr>
            <a:xfrm>
              <a:off x="8780100" y="4322550"/>
              <a:ext cx="53574" cy="119212"/>
            </a:xfrm>
            <a:custGeom>
              <a:avLst/>
              <a:gdLst>
                <a:gd name="connsiteX0" fmla="*/ 49223 w 53574"/>
                <a:gd name="connsiteY0" fmla="*/ 6806 h 119212"/>
                <a:gd name="connsiteX1" fmla="*/ 42151 w 53574"/>
                <a:gd name="connsiteY1" fmla="*/ 75 h 119212"/>
                <a:gd name="connsiteX2" fmla="*/ 32249 w 53574"/>
                <a:gd name="connsiteY2" fmla="*/ 9817 h 119212"/>
                <a:gd name="connsiteX3" fmla="*/ 39322 w 53574"/>
                <a:gd name="connsiteY3" fmla="*/ 16548 h 119212"/>
                <a:gd name="connsiteX4" fmla="*/ 49223 w 53574"/>
                <a:gd name="connsiteY4" fmla="*/ 6806 h 119212"/>
                <a:gd name="connsiteX5" fmla="*/ 13153 w 53574"/>
                <a:gd name="connsiteY5" fmla="*/ 96791 h 119212"/>
                <a:gd name="connsiteX6" fmla="*/ 11562 w 53574"/>
                <a:gd name="connsiteY6" fmla="*/ 104231 h 119212"/>
                <a:gd name="connsiteX7" fmla="*/ 28359 w 53574"/>
                <a:gd name="connsiteY7" fmla="*/ 119287 h 119212"/>
                <a:gd name="connsiteX8" fmla="*/ 53820 w 53574"/>
                <a:gd name="connsiteY8" fmla="*/ 92185 h 119212"/>
                <a:gd name="connsiteX9" fmla="*/ 50991 w 53574"/>
                <a:gd name="connsiteY9" fmla="*/ 89883 h 119212"/>
                <a:gd name="connsiteX10" fmla="*/ 47632 w 53574"/>
                <a:gd name="connsiteY10" fmla="*/ 92894 h 119212"/>
                <a:gd name="connsiteX11" fmla="*/ 28890 w 53574"/>
                <a:gd name="connsiteY11" fmla="*/ 114327 h 119212"/>
                <a:gd name="connsiteX12" fmla="*/ 24469 w 53574"/>
                <a:gd name="connsiteY12" fmla="*/ 108128 h 119212"/>
                <a:gd name="connsiteX13" fmla="*/ 27298 w 53574"/>
                <a:gd name="connsiteY13" fmla="*/ 96791 h 119212"/>
                <a:gd name="connsiteX14" fmla="*/ 32956 w 53574"/>
                <a:gd name="connsiteY14" fmla="*/ 82620 h 119212"/>
                <a:gd name="connsiteX15" fmla="*/ 41620 w 53574"/>
                <a:gd name="connsiteY15" fmla="*/ 60124 h 119212"/>
                <a:gd name="connsiteX16" fmla="*/ 42681 w 53574"/>
                <a:gd name="connsiteY16" fmla="*/ 54455 h 119212"/>
                <a:gd name="connsiteX17" fmla="*/ 25884 w 53574"/>
                <a:gd name="connsiteY17" fmla="*/ 39399 h 119212"/>
                <a:gd name="connsiteX18" fmla="*/ 246 w 53574"/>
                <a:gd name="connsiteY18" fmla="*/ 66501 h 119212"/>
                <a:gd name="connsiteX19" fmla="*/ 3252 w 53574"/>
                <a:gd name="connsiteY19" fmla="*/ 68803 h 119212"/>
                <a:gd name="connsiteX20" fmla="*/ 6434 w 53574"/>
                <a:gd name="connsiteY20" fmla="*/ 65969 h 119212"/>
                <a:gd name="connsiteX21" fmla="*/ 25353 w 53574"/>
                <a:gd name="connsiteY21" fmla="*/ 44359 h 119212"/>
                <a:gd name="connsiteX22" fmla="*/ 29774 w 53574"/>
                <a:gd name="connsiteY22" fmla="*/ 50558 h 119212"/>
                <a:gd name="connsiteX23" fmla="*/ 24292 w 53574"/>
                <a:gd name="connsiteY23" fmla="*/ 68272 h 119212"/>
                <a:gd name="connsiteX24" fmla="*/ 13153 w 53574"/>
                <a:gd name="connsiteY24" fmla="*/ 96791 h 11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574" h="119212">
                  <a:moveTo>
                    <a:pt x="49223" y="6806"/>
                  </a:moveTo>
                  <a:cubicBezTo>
                    <a:pt x="49223" y="3972"/>
                    <a:pt x="47101" y="75"/>
                    <a:pt x="42151" y="75"/>
                  </a:cubicBezTo>
                  <a:cubicBezTo>
                    <a:pt x="37377" y="75"/>
                    <a:pt x="32249" y="4680"/>
                    <a:pt x="32249" y="9817"/>
                  </a:cubicBezTo>
                  <a:cubicBezTo>
                    <a:pt x="32249" y="12829"/>
                    <a:pt x="34548" y="16548"/>
                    <a:pt x="39322" y="16548"/>
                  </a:cubicBezTo>
                  <a:cubicBezTo>
                    <a:pt x="44449" y="16548"/>
                    <a:pt x="49223" y="11589"/>
                    <a:pt x="49223" y="6806"/>
                  </a:cubicBezTo>
                  <a:close/>
                  <a:moveTo>
                    <a:pt x="13153" y="96791"/>
                  </a:moveTo>
                  <a:cubicBezTo>
                    <a:pt x="12446" y="99094"/>
                    <a:pt x="11562" y="101219"/>
                    <a:pt x="11562" y="104231"/>
                  </a:cubicBezTo>
                  <a:cubicBezTo>
                    <a:pt x="11562" y="112556"/>
                    <a:pt x="18634" y="119287"/>
                    <a:pt x="28359" y="119287"/>
                  </a:cubicBezTo>
                  <a:cubicBezTo>
                    <a:pt x="46041" y="119287"/>
                    <a:pt x="53820" y="94842"/>
                    <a:pt x="53820" y="92185"/>
                  </a:cubicBezTo>
                  <a:cubicBezTo>
                    <a:pt x="53820" y="89883"/>
                    <a:pt x="51522" y="89883"/>
                    <a:pt x="50991" y="89883"/>
                  </a:cubicBezTo>
                  <a:cubicBezTo>
                    <a:pt x="48516" y="89883"/>
                    <a:pt x="48339" y="90945"/>
                    <a:pt x="47632" y="92894"/>
                  </a:cubicBezTo>
                  <a:cubicBezTo>
                    <a:pt x="43565" y="107065"/>
                    <a:pt x="35785" y="114327"/>
                    <a:pt x="28890" y="114327"/>
                  </a:cubicBezTo>
                  <a:cubicBezTo>
                    <a:pt x="25353" y="114327"/>
                    <a:pt x="24469" y="112025"/>
                    <a:pt x="24469" y="108128"/>
                  </a:cubicBezTo>
                  <a:cubicBezTo>
                    <a:pt x="24469" y="104053"/>
                    <a:pt x="25707" y="100688"/>
                    <a:pt x="27298" y="96791"/>
                  </a:cubicBezTo>
                  <a:cubicBezTo>
                    <a:pt x="29066" y="92008"/>
                    <a:pt x="31011" y="87226"/>
                    <a:pt x="32956" y="82620"/>
                  </a:cubicBezTo>
                  <a:cubicBezTo>
                    <a:pt x="34548" y="78369"/>
                    <a:pt x="40913" y="62249"/>
                    <a:pt x="41620" y="60124"/>
                  </a:cubicBezTo>
                  <a:cubicBezTo>
                    <a:pt x="42151" y="58352"/>
                    <a:pt x="42681" y="56227"/>
                    <a:pt x="42681" y="54455"/>
                  </a:cubicBezTo>
                  <a:cubicBezTo>
                    <a:pt x="42681" y="46130"/>
                    <a:pt x="35609" y="39399"/>
                    <a:pt x="25884" y="39399"/>
                  </a:cubicBezTo>
                  <a:cubicBezTo>
                    <a:pt x="8379" y="39399"/>
                    <a:pt x="246" y="63489"/>
                    <a:pt x="246" y="66501"/>
                  </a:cubicBezTo>
                  <a:cubicBezTo>
                    <a:pt x="246" y="68803"/>
                    <a:pt x="2721" y="68803"/>
                    <a:pt x="3252" y="68803"/>
                  </a:cubicBezTo>
                  <a:cubicBezTo>
                    <a:pt x="5727" y="68803"/>
                    <a:pt x="5904" y="67918"/>
                    <a:pt x="6434" y="65969"/>
                  </a:cubicBezTo>
                  <a:cubicBezTo>
                    <a:pt x="11031" y="50736"/>
                    <a:pt x="18811" y="44359"/>
                    <a:pt x="25353" y="44359"/>
                  </a:cubicBezTo>
                  <a:cubicBezTo>
                    <a:pt x="28182" y="44359"/>
                    <a:pt x="29774" y="45776"/>
                    <a:pt x="29774" y="50558"/>
                  </a:cubicBezTo>
                  <a:cubicBezTo>
                    <a:pt x="29774" y="54633"/>
                    <a:pt x="28713" y="57290"/>
                    <a:pt x="24292" y="68272"/>
                  </a:cubicBezTo>
                  <a:lnTo>
                    <a:pt x="13153" y="96791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20" name="任意多边形: 形状 2219">
              <a:extLst>
                <a:ext uri="{FF2B5EF4-FFF2-40B4-BE49-F238E27FC236}">
                  <a16:creationId xmlns:a16="http://schemas.microsoft.com/office/drawing/2014/main" id="{76DF57C0-DF83-87B2-F6FB-3F3564438707}"/>
                </a:ext>
              </a:extLst>
            </p:cNvPr>
            <p:cNvSpPr/>
            <p:nvPr>
              <p:custDataLst>
                <p:tags r:id="rId479"/>
              </p:custDataLst>
            </p:nvPr>
          </p:nvSpPr>
          <p:spPr>
            <a:xfrm>
              <a:off x="8856870" y="4371971"/>
              <a:ext cx="130488" cy="47472"/>
            </a:xfrm>
            <a:custGeom>
              <a:avLst/>
              <a:gdLst>
                <a:gd name="connsiteX0" fmla="*/ 130737 w 130488"/>
                <a:gd name="connsiteY0" fmla="*/ 7160 h 47472"/>
                <a:gd name="connsiteX1" fmla="*/ 127731 w 130488"/>
                <a:gd name="connsiteY1" fmla="*/ 252 h 47472"/>
                <a:gd name="connsiteX2" fmla="*/ 124725 w 130488"/>
                <a:gd name="connsiteY2" fmla="*/ 7515 h 47472"/>
                <a:gd name="connsiteX3" fmla="*/ 98027 w 130488"/>
                <a:gd name="connsiteY3" fmla="*/ 35325 h 47472"/>
                <a:gd name="connsiteX4" fmla="*/ 66731 w 130488"/>
                <a:gd name="connsiteY4" fmla="*/ 18143 h 47472"/>
                <a:gd name="connsiteX5" fmla="*/ 32959 w 130488"/>
                <a:gd name="connsiteY5" fmla="*/ 75 h 47472"/>
                <a:gd name="connsiteX6" fmla="*/ 249 w 130488"/>
                <a:gd name="connsiteY6" fmla="*/ 40462 h 47472"/>
                <a:gd name="connsiteX7" fmla="*/ 3254 w 130488"/>
                <a:gd name="connsiteY7" fmla="*/ 47370 h 47472"/>
                <a:gd name="connsiteX8" fmla="*/ 6260 w 130488"/>
                <a:gd name="connsiteY8" fmla="*/ 40107 h 47472"/>
                <a:gd name="connsiteX9" fmla="*/ 32959 w 130488"/>
                <a:gd name="connsiteY9" fmla="*/ 12297 h 47472"/>
                <a:gd name="connsiteX10" fmla="*/ 64255 w 130488"/>
                <a:gd name="connsiteY10" fmla="*/ 29479 h 47472"/>
                <a:gd name="connsiteX11" fmla="*/ 98027 w 130488"/>
                <a:gd name="connsiteY11" fmla="*/ 47547 h 47472"/>
                <a:gd name="connsiteX12" fmla="*/ 130737 w 130488"/>
                <a:gd name="connsiteY12" fmla="*/ 7160 h 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488" h="47472">
                  <a:moveTo>
                    <a:pt x="130737" y="7160"/>
                  </a:moveTo>
                  <a:cubicBezTo>
                    <a:pt x="130737" y="429"/>
                    <a:pt x="128262" y="252"/>
                    <a:pt x="127731" y="252"/>
                  </a:cubicBezTo>
                  <a:cubicBezTo>
                    <a:pt x="125079" y="252"/>
                    <a:pt x="124725" y="5212"/>
                    <a:pt x="124725" y="7515"/>
                  </a:cubicBezTo>
                  <a:cubicBezTo>
                    <a:pt x="124018" y="20445"/>
                    <a:pt x="114470" y="35325"/>
                    <a:pt x="98027" y="35325"/>
                  </a:cubicBezTo>
                  <a:cubicBezTo>
                    <a:pt x="85473" y="35325"/>
                    <a:pt x="76455" y="26999"/>
                    <a:pt x="66731" y="18143"/>
                  </a:cubicBezTo>
                  <a:cubicBezTo>
                    <a:pt x="57359" y="9640"/>
                    <a:pt x="46751" y="75"/>
                    <a:pt x="32959" y="75"/>
                  </a:cubicBezTo>
                  <a:cubicBezTo>
                    <a:pt x="12802" y="75"/>
                    <a:pt x="249" y="20800"/>
                    <a:pt x="249" y="40462"/>
                  </a:cubicBezTo>
                  <a:cubicBezTo>
                    <a:pt x="249" y="47193"/>
                    <a:pt x="2724" y="47370"/>
                    <a:pt x="3254" y="47370"/>
                  </a:cubicBezTo>
                  <a:cubicBezTo>
                    <a:pt x="5907" y="47370"/>
                    <a:pt x="6083" y="42765"/>
                    <a:pt x="6260" y="40107"/>
                  </a:cubicBezTo>
                  <a:cubicBezTo>
                    <a:pt x="6968" y="27177"/>
                    <a:pt x="16339" y="12297"/>
                    <a:pt x="32959" y="12297"/>
                  </a:cubicBezTo>
                  <a:cubicBezTo>
                    <a:pt x="45513" y="12297"/>
                    <a:pt x="54530" y="20623"/>
                    <a:pt x="64255" y="29479"/>
                  </a:cubicBezTo>
                  <a:cubicBezTo>
                    <a:pt x="73626" y="37982"/>
                    <a:pt x="84235" y="47547"/>
                    <a:pt x="98027" y="47547"/>
                  </a:cubicBezTo>
                  <a:cubicBezTo>
                    <a:pt x="118183" y="47547"/>
                    <a:pt x="130737" y="26822"/>
                    <a:pt x="130737" y="7160"/>
                  </a:cubicBez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21" name="任意多边形: 形状 2220">
              <a:extLst>
                <a:ext uri="{FF2B5EF4-FFF2-40B4-BE49-F238E27FC236}">
                  <a16:creationId xmlns:a16="http://schemas.microsoft.com/office/drawing/2014/main" id="{15809A5D-DE0C-28C9-A337-5147146A53A8}"/>
                </a:ext>
              </a:extLst>
            </p:cNvPr>
            <p:cNvSpPr/>
            <p:nvPr>
              <p:custDataLst>
                <p:tags r:id="rId480"/>
              </p:custDataLst>
            </p:nvPr>
          </p:nvSpPr>
          <p:spPr>
            <a:xfrm>
              <a:off x="9001125" y="4322550"/>
              <a:ext cx="77621" cy="153576"/>
            </a:xfrm>
            <a:custGeom>
              <a:avLst/>
              <a:gdLst>
                <a:gd name="connsiteX0" fmla="*/ 77876 w 77621"/>
                <a:gd name="connsiteY0" fmla="*/ 6806 h 153576"/>
                <a:gd name="connsiteX1" fmla="*/ 70803 w 77621"/>
                <a:gd name="connsiteY1" fmla="*/ 75 h 153576"/>
                <a:gd name="connsiteX2" fmla="*/ 60902 w 77621"/>
                <a:gd name="connsiteY2" fmla="*/ 9817 h 153576"/>
                <a:gd name="connsiteX3" fmla="*/ 67974 w 77621"/>
                <a:gd name="connsiteY3" fmla="*/ 16548 h 153576"/>
                <a:gd name="connsiteX4" fmla="*/ 77876 w 77621"/>
                <a:gd name="connsiteY4" fmla="*/ 6806 h 153576"/>
                <a:gd name="connsiteX5" fmla="*/ 40392 w 77621"/>
                <a:gd name="connsiteY5" fmla="*/ 126195 h 153576"/>
                <a:gd name="connsiteX6" fmla="*/ 17583 w 77621"/>
                <a:gd name="connsiteY6" fmla="*/ 148692 h 153576"/>
                <a:gd name="connsiteX7" fmla="*/ 11217 w 77621"/>
                <a:gd name="connsiteY7" fmla="*/ 147629 h 153576"/>
                <a:gd name="connsiteX8" fmla="*/ 17229 w 77621"/>
                <a:gd name="connsiteY8" fmla="*/ 138595 h 153576"/>
                <a:gd name="connsiteX9" fmla="*/ 10333 w 77621"/>
                <a:gd name="connsiteY9" fmla="*/ 132041 h 153576"/>
                <a:gd name="connsiteX10" fmla="*/ 255 w 77621"/>
                <a:gd name="connsiteY10" fmla="*/ 142492 h 153576"/>
                <a:gd name="connsiteX11" fmla="*/ 17759 w 77621"/>
                <a:gd name="connsiteY11" fmla="*/ 153651 h 153576"/>
                <a:gd name="connsiteX12" fmla="*/ 54537 w 77621"/>
                <a:gd name="connsiteY12" fmla="*/ 125664 h 153576"/>
                <a:gd name="connsiteX13" fmla="*/ 70450 w 77621"/>
                <a:gd name="connsiteY13" fmla="*/ 62249 h 153576"/>
                <a:gd name="connsiteX14" fmla="*/ 71334 w 77621"/>
                <a:gd name="connsiteY14" fmla="*/ 56050 h 153576"/>
                <a:gd name="connsiteX15" fmla="*/ 52415 w 77621"/>
                <a:gd name="connsiteY15" fmla="*/ 39399 h 153576"/>
                <a:gd name="connsiteX16" fmla="*/ 21472 w 77621"/>
                <a:gd name="connsiteY16" fmla="*/ 66501 h 153576"/>
                <a:gd name="connsiteX17" fmla="*/ 24478 w 77621"/>
                <a:gd name="connsiteY17" fmla="*/ 68803 h 153576"/>
                <a:gd name="connsiteX18" fmla="*/ 28015 w 77621"/>
                <a:gd name="connsiteY18" fmla="*/ 65615 h 153576"/>
                <a:gd name="connsiteX19" fmla="*/ 51884 w 77621"/>
                <a:gd name="connsiteY19" fmla="*/ 44359 h 153576"/>
                <a:gd name="connsiteX20" fmla="*/ 57896 w 77621"/>
                <a:gd name="connsiteY20" fmla="*/ 53038 h 153576"/>
                <a:gd name="connsiteX21" fmla="*/ 57366 w 77621"/>
                <a:gd name="connsiteY21" fmla="*/ 58352 h 153576"/>
                <a:gd name="connsiteX22" fmla="*/ 40392 w 77621"/>
                <a:gd name="connsiteY22" fmla="*/ 126195 h 15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621" h="153576">
                  <a:moveTo>
                    <a:pt x="77876" y="6806"/>
                  </a:moveTo>
                  <a:cubicBezTo>
                    <a:pt x="77876" y="3795"/>
                    <a:pt x="75577" y="75"/>
                    <a:pt x="70803" y="75"/>
                  </a:cubicBezTo>
                  <a:cubicBezTo>
                    <a:pt x="65676" y="75"/>
                    <a:pt x="60902" y="5035"/>
                    <a:pt x="60902" y="9817"/>
                  </a:cubicBezTo>
                  <a:cubicBezTo>
                    <a:pt x="60902" y="12651"/>
                    <a:pt x="63024" y="16548"/>
                    <a:pt x="67974" y="16548"/>
                  </a:cubicBezTo>
                  <a:cubicBezTo>
                    <a:pt x="72748" y="16548"/>
                    <a:pt x="77876" y="11943"/>
                    <a:pt x="77876" y="6806"/>
                  </a:cubicBezTo>
                  <a:close/>
                  <a:moveTo>
                    <a:pt x="40392" y="126195"/>
                  </a:moveTo>
                  <a:cubicBezTo>
                    <a:pt x="37386" y="138418"/>
                    <a:pt x="28015" y="148692"/>
                    <a:pt x="17583" y="148692"/>
                  </a:cubicBezTo>
                  <a:cubicBezTo>
                    <a:pt x="15284" y="148692"/>
                    <a:pt x="13162" y="148337"/>
                    <a:pt x="11217" y="147629"/>
                  </a:cubicBezTo>
                  <a:cubicBezTo>
                    <a:pt x="15814" y="145503"/>
                    <a:pt x="17229" y="141252"/>
                    <a:pt x="17229" y="138595"/>
                  </a:cubicBezTo>
                  <a:cubicBezTo>
                    <a:pt x="17229" y="134344"/>
                    <a:pt x="13869" y="132041"/>
                    <a:pt x="10333" y="132041"/>
                  </a:cubicBezTo>
                  <a:cubicBezTo>
                    <a:pt x="4852" y="132041"/>
                    <a:pt x="255" y="136824"/>
                    <a:pt x="255" y="142492"/>
                  </a:cubicBezTo>
                  <a:cubicBezTo>
                    <a:pt x="255" y="149223"/>
                    <a:pt x="7151" y="153651"/>
                    <a:pt x="17759" y="153651"/>
                  </a:cubicBezTo>
                  <a:cubicBezTo>
                    <a:pt x="28368" y="153651"/>
                    <a:pt x="49055" y="147275"/>
                    <a:pt x="54537" y="125664"/>
                  </a:cubicBezTo>
                  <a:lnTo>
                    <a:pt x="70450" y="62249"/>
                  </a:lnTo>
                  <a:cubicBezTo>
                    <a:pt x="70980" y="60301"/>
                    <a:pt x="71334" y="58707"/>
                    <a:pt x="71334" y="56050"/>
                  </a:cubicBezTo>
                  <a:cubicBezTo>
                    <a:pt x="71334" y="46307"/>
                    <a:pt x="63024" y="39399"/>
                    <a:pt x="52415" y="39399"/>
                  </a:cubicBezTo>
                  <a:cubicBezTo>
                    <a:pt x="32789" y="39399"/>
                    <a:pt x="21472" y="64021"/>
                    <a:pt x="21472" y="66501"/>
                  </a:cubicBezTo>
                  <a:cubicBezTo>
                    <a:pt x="21472" y="68803"/>
                    <a:pt x="23948" y="68803"/>
                    <a:pt x="24478" y="68803"/>
                  </a:cubicBezTo>
                  <a:cubicBezTo>
                    <a:pt x="26600" y="68803"/>
                    <a:pt x="26777" y="68272"/>
                    <a:pt x="28015" y="65615"/>
                  </a:cubicBezTo>
                  <a:cubicBezTo>
                    <a:pt x="32435" y="55341"/>
                    <a:pt x="41629" y="44359"/>
                    <a:pt x="51884" y="44359"/>
                  </a:cubicBezTo>
                  <a:cubicBezTo>
                    <a:pt x="56305" y="44359"/>
                    <a:pt x="57896" y="47370"/>
                    <a:pt x="57896" y="53038"/>
                  </a:cubicBezTo>
                  <a:cubicBezTo>
                    <a:pt x="57896" y="54987"/>
                    <a:pt x="57542" y="57467"/>
                    <a:pt x="57366" y="58352"/>
                  </a:cubicBezTo>
                  <a:lnTo>
                    <a:pt x="40392" y="126195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22" name="任意多边形: 形状 2221">
              <a:extLst>
                <a:ext uri="{FF2B5EF4-FFF2-40B4-BE49-F238E27FC236}">
                  <a16:creationId xmlns:a16="http://schemas.microsoft.com/office/drawing/2014/main" id="{20337FB9-57D3-2DDF-6BA3-A1115954CA35}"/>
                </a:ext>
              </a:extLst>
            </p:cNvPr>
            <p:cNvSpPr/>
            <p:nvPr>
              <p:custDataLst>
                <p:tags r:id="rId481"/>
              </p:custDataLst>
            </p:nvPr>
          </p:nvSpPr>
          <p:spPr>
            <a:xfrm>
              <a:off x="9198683" y="4265386"/>
              <a:ext cx="154333" cy="146769"/>
            </a:xfrm>
            <a:custGeom>
              <a:avLst/>
              <a:gdLst>
                <a:gd name="connsiteX0" fmla="*/ 149796 w 154333"/>
                <a:gd name="connsiteY0" fmla="*/ 79025 h 146769"/>
                <a:gd name="connsiteX1" fmla="*/ 154595 w 154333"/>
                <a:gd name="connsiteY1" fmla="*/ 73458 h 146769"/>
                <a:gd name="connsiteX2" fmla="*/ 149796 w 154333"/>
                <a:gd name="connsiteY2" fmla="*/ 67891 h 146769"/>
                <a:gd name="connsiteX3" fmla="*/ 9860 w 154333"/>
                <a:gd name="connsiteY3" fmla="*/ 1845 h 146769"/>
                <a:gd name="connsiteX4" fmla="*/ 5314 w 154333"/>
                <a:gd name="connsiteY4" fmla="*/ 73 h 146769"/>
                <a:gd name="connsiteX5" fmla="*/ 262 w 154333"/>
                <a:gd name="connsiteY5" fmla="*/ 5134 h 146769"/>
                <a:gd name="connsiteX6" fmla="*/ 5061 w 154333"/>
                <a:gd name="connsiteY6" fmla="*/ 10701 h 146769"/>
                <a:gd name="connsiteX7" fmla="*/ 137671 w 154333"/>
                <a:gd name="connsiteY7" fmla="*/ 73458 h 146769"/>
                <a:gd name="connsiteX8" fmla="*/ 5061 w 154333"/>
                <a:gd name="connsiteY8" fmla="*/ 136215 h 146769"/>
                <a:gd name="connsiteX9" fmla="*/ 262 w 154333"/>
                <a:gd name="connsiteY9" fmla="*/ 141782 h 146769"/>
                <a:gd name="connsiteX10" fmla="*/ 5314 w 154333"/>
                <a:gd name="connsiteY10" fmla="*/ 146843 h 146769"/>
                <a:gd name="connsiteX11" fmla="*/ 9860 w 154333"/>
                <a:gd name="connsiteY11" fmla="*/ 145072 h 146769"/>
                <a:gd name="connsiteX12" fmla="*/ 149796 w 154333"/>
                <a:gd name="connsiteY12" fmla="*/ 79025 h 14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4333" h="146769">
                  <a:moveTo>
                    <a:pt x="149796" y="79025"/>
                  </a:moveTo>
                  <a:cubicBezTo>
                    <a:pt x="152574" y="77760"/>
                    <a:pt x="154595" y="76495"/>
                    <a:pt x="154595" y="73458"/>
                  </a:cubicBezTo>
                  <a:cubicBezTo>
                    <a:pt x="154595" y="70422"/>
                    <a:pt x="152574" y="69156"/>
                    <a:pt x="149796" y="67891"/>
                  </a:cubicBezTo>
                  <a:lnTo>
                    <a:pt x="9860" y="1845"/>
                  </a:lnTo>
                  <a:cubicBezTo>
                    <a:pt x="6577" y="73"/>
                    <a:pt x="6071" y="73"/>
                    <a:pt x="5314" y="73"/>
                  </a:cubicBezTo>
                  <a:cubicBezTo>
                    <a:pt x="2535" y="73"/>
                    <a:pt x="262" y="2351"/>
                    <a:pt x="262" y="5134"/>
                  </a:cubicBezTo>
                  <a:cubicBezTo>
                    <a:pt x="262" y="7412"/>
                    <a:pt x="1525" y="8930"/>
                    <a:pt x="5061" y="10701"/>
                  </a:cubicBezTo>
                  <a:lnTo>
                    <a:pt x="137671" y="73458"/>
                  </a:lnTo>
                  <a:lnTo>
                    <a:pt x="5061" y="136215"/>
                  </a:lnTo>
                  <a:cubicBezTo>
                    <a:pt x="1525" y="137986"/>
                    <a:pt x="262" y="139504"/>
                    <a:pt x="262" y="141782"/>
                  </a:cubicBezTo>
                  <a:cubicBezTo>
                    <a:pt x="262" y="144565"/>
                    <a:pt x="2535" y="146843"/>
                    <a:pt x="5314" y="146843"/>
                  </a:cubicBezTo>
                  <a:cubicBezTo>
                    <a:pt x="6071" y="146843"/>
                    <a:pt x="6577" y="146843"/>
                    <a:pt x="9860" y="145072"/>
                  </a:cubicBezTo>
                  <a:lnTo>
                    <a:pt x="149796" y="79025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23" name="任意多边形: 形状 2222">
              <a:extLst>
                <a:ext uri="{FF2B5EF4-FFF2-40B4-BE49-F238E27FC236}">
                  <a16:creationId xmlns:a16="http://schemas.microsoft.com/office/drawing/2014/main" id="{45BCA84E-72C6-6DC5-7CC1-95DDA5AA328B}"/>
                </a:ext>
              </a:extLst>
            </p:cNvPr>
            <p:cNvSpPr/>
            <p:nvPr>
              <p:custDataLst>
                <p:tags r:id="rId482"/>
              </p:custDataLst>
            </p:nvPr>
          </p:nvSpPr>
          <p:spPr>
            <a:xfrm>
              <a:off x="9456212" y="4220849"/>
              <a:ext cx="186412" cy="181184"/>
            </a:xfrm>
            <a:custGeom>
              <a:avLst/>
              <a:gdLst>
                <a:gd name="connsiteX0" fmla="*/ 100046 w 186412"/>
                <a:gd name="connsiteY0" fmla="*/ 4628 h 181184"/>
                <a:gd name="connsiteX1" fmla="*/ 93478 w 186412"/>
                <a:gd name="connsiteY1" fmla="*/ 73 h 181184"/>
                <a:gd name="connsiteX2" fmla="*/ 86911 w 186412"/>
                <a:gd name="connsiteY2" fmla="*/ 4628 h 181184"/>
                <a:gd name="connsiteX3" fmla="*/ 1535 w 186412"/>
                <a:gd name="connsiteY3" fmla="*/ 176197 h 181184"/>
                <a:gd name="connsiteX4" fmla="*/ 272 w 186412"/>
                <a:gd name="connsiteY4" fmla="*/ 179233 h 181184"/>
                <a:gd name="connsiteX5" fmla="*/ 5829 w 186412"/>
                <a:gd name="connsiteY5" fmla="*/ 181258 h 181184"/>
                <a:gd name="connsiteX6" fmla="*/ 181127 w 186412"/>
                <a:gd name="connsiteY6" fmla="*/ 181258 h 181184"/>
                <a:gd name="connsiteX7" fmla="*/ 186684 w 186412"/>
                <a:gd name="connsiteY7" fmla="*/ 179233 h 181184"/>
                <a:gd name="connsiteX8" fmla="*/ 185421 w 186412"/>
                <a:gd name="connsiteY8" fmla="*/ 176197 h 181184"/>
                <a:gd name="connsiteX9" fmla="*/ 100046 w 186412"/>
                <a:gd name="connsiteY9" fmla="*/ 4628 h 181184"/>
                <a:gd name="connsiteX10" fmla="*/ 85395 w 186412"/>
                <a:gd name="connsiteY10" fmla="*/ 25378 h 181184"/>
                <a:gd name="connsiteX11" fmla="*/ 153342 w 186412"/>
                <a:gd name="connsiteY11" fmla="*/ 162026 h 181184"/>
                <a:gd name="connsiteX12" fmla="*/ 17196 w 186412"/>
                <a:gd name="connsiteY12" fmla="*/ 162026 h 181184"/>
                <a:gd name="connsiteX13" fmla="*/ 85395 w 186412"/>
                <a:gd name="connsiteY13" fmla="*/ 25378 h 181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6412" h="181184">
                  <a:moveTo>
                    <a:pt x="100046" y="4628"/>
                  </a:moveTo>
                  <a:cubicBezTo>
                    <a:pt x="98278" y="1339"/>
                    <a:pt x="97772" y="73"/>
                    <a:pt x="93478" y="73"/>
                  </a:cubicBezTo>
                  <a:cubicBezTo>
                    <a:pt x="89184" y="73"/>
                    <a:pt x="88679" y="1339"/>
                    <a:pt x="86911" y="4628"/>
                  </a:cubicBezTo>
                  <a:lnTo>
                    <a:pt x="1535" y="176197"/>
                  </a:lnTo>
                  <a:cubicBezTo>
                    <a:pt x="272" y="178474"/>
                    <a:pt x="272" y="178980"/>
                    <a:pt x="272" y="179233"/>
                  </a:cubicBezTo>
                  <a:cubicBezTo>
                    <a:pt x="272" y="181258"/>
                    <a:pt x="1788" y="181258"/>
                    <a:pt x="5829" y="181258"/>
                  </a:cubicBezTo>
                  <a:lnTo>
                    <a:pt x="181127" y="181258"/>
                  </a:lnTo>
                  <a:cubicBezTo>
                    <a:pt x="185169" y="181258"/>
                    <a:pt x="186684" y="181258"/>
                    <a:pt x="186684" y="179233"/>
                  </a:cubicBezTo>
                  <a:cubicBezTo>
                    <a:pt x="186684" y="178980"/>
                    <a:pt x="186684" y="178474"/>
                    <a:pt x="185421" y="176197"/>
                  </a:cubicBezTo>
                  <a:lnTo>
                    <a:pt x="100046" y="4628"/>
                  </a:lnTo>
                  <a:close/>
                  <a:moveTo>
                    <a:pt x="85395" y="25378"/>
                  </a:moveTo>
                  <a:lnTo>
                    <a:pt x="153342" y="162026"/>
                  </a:lnTo>
                  <a:lnTo>
                    <a:pt x="17196" y="162026"/>
                  </a:lnTo>
                  <a:lnTo>
                    <a:pt x="85395" y="25378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24" name="任意多边形: 形状 2223">
              <a:extLst>
                <a:ext uri="{FF2B5EF4-FFF2-40B4-BE49-F238E27FC236}">
                  <a16:creationId xmlns:a16="http://schemas.microsoft.com/office/drawing/2014/main" id="{7F932B02-77B5-44E8-2E13-2E8CADF2B366}"/>
                </a:ext>
              </a:extLst>
            </p:cNvPr>
            <p:cNvSpPr/>
            <p:nvPr>
              <p:custDataLst>
                <p:tags r:id="rId483"/>
              </p:custDataLst>
            </p:nvPr>
          </p:nvSpPr>
          <p:spPr>
            <a:xfrm>
              <a:off x="8124044" y="4593846"/>
              <a:ext cx="136904" cy="114632"/>
            </a:xfrm>
            <a:custGeom>
              <a:avLst/>
              <a:gdLst>
                <a:gd name="connsiteX0" fmla="*/ 15123 w 136904"/>
                <a:gd name="connsiteY0" fmla="*/ 97004 h 114632"/>
                <a:gd name="connsiteX1" fmla="*/ 12850 w 136904"/>
                <a:gd name="connsiteY1" fmla="*/ 107885 h 114632"/>
                <a:gd name="connsiteX2" fmla="*/ 20175 w 136904"/>
                <a:gd name="connsiteY2" fmla="*/ 114717 h 114632"/>
                <a:gd name="connsiteX3" fmla="*/ 29521 w 136904"/>
                <a:gd name="connsiteY3" fmla="*/ 107632 h 114632"/>
                <a:gd name="connsiteX4" fmla="*/ 34320 w 136904"/>
                <a:gd name="connsiteY4" fmla="*/ 88906 h 114632"/>
                <a:gd name="connsiteX5" fmla="*/ 39877 w 136904"/>
                <a:gd name="connsiteY5" fmla="*/ 66132 h 114632"/>
                <a:gd name="connsiteX6" fmla="*/ 44171 w 136904"/>
                <a:gd name="connsiteY6" fmla="*/ 49177 h 114632"/>
                <a:gd name="connsiteX7" fmla="*/ 47454 w 136904"/>
                <a:gd name="connsiteY7" fmla="*/ 36525 h 114632"/>
                <a:gd name="connsiteX8" fmla="*/ 88627 w 136904"/>
                <a:gd name="connsiteY8" fmla="*/ 5652 h 114632"/>
                <a:gd name="connsiteX9" fmla="*/ 102267 w 136904"/>
                <a:gd name="connsiteY9" fmla="*/ 23366 h 114632"/>
                <a:gd name="connsiteX10" fmla="*/ 85848 w 136904"/>
                <a:gd name="connsiteY10" fmla="*/ 82327 h 114632"/>
                <a:gd name="connsiteX11" fmla="*/ 83322 w 136904"/>
                <a:gd name="connsiteY11" fmla="*/ 93967 h 114632"/>
                <a:gd name="connsiteX12" fmla="*/ 104035 w 136904"/>
                <a:gd name="connsiteY12" fmla="*/ 114717 h 114632"/>
                <a:gd name="connsiteX13" fmla="*/ 137124 w 136904"/>
                <a:gd name="connsiteY13" fmla="*/ 75748 h 114632"/>
                <a:gd name="connsiteX14" fmla="*/ 134093 w 136904"/>
                <a:gd name="connsiteY14" fmla="*/ 73217 h 114632"/>
                <a:gd name="connsiteX15" fmla="*/ 130304 w 136904"/>
                <a:gd name="connsiteY15" fmla="*/ 77772 h 114632"/>
                <a:gd name="connsiteX16" fmla="*/ 104540 w 136904"/>
                <a:gd name="connsiteY16" fmla="*/ 109150 h 114632"/>
                <a:gd name="connsiteX17" fmla="*/ 98478 w 136904"/>
                <a:gd name="connsiteY17" fmla="*/ 100800 h 114632"/>
                <a:gd name="connsiteX18" fmla="*/ 103024 w 136904"/>
                <a:gd name="connsiteY18" fmla="*/ 82833 h 114632"/>
                <a:gd name="connsiteX19" fmla="*/ 118433 w 136904"/>
                <a:gd name="connsiteY19" fmla="*/ 27162 h 114632"/>
                <a:gd name="connsiteX20" fmla="*/ 89385 w 136904"/>
                <a:gd name="connsiteY20" fmla="*/ 85 h 114632"/>
                <a:gd name="connsiteX21" fmla="*/ 49980 w 136904"/>
                <a:gd name="connsiteY21" fmla="*/ 22101 h 114632"/>
                <a:gd name="connsiteX22" fmla="*/ 26742 w 136904"/>
                <a:gd name="connsiteY22" fmla="*/ 85 h 114632"/>
                <a:gd name="connsiteX23" fmla="*/ 7798 w 136904"/>
                <a:gd name="connsiteY23" fmla="*/ 14509 h 114632"/>
                <a:gd name="connsiteX24" fmla="*/ 220 w 136904"/>
                <a:gd name="connsiteY24" fmla="*/ 39055 h 114632"/>
                <a:gd name="connsiteX25" fmla="*/ 3251 w 136904"/>
                <a:gd name="connsiteY25" fmla="*/ 41586 h 114632"/>
                <a:gd name="connsiteX26" fmla="*/ 7545 w 136904"/>
                <a:gd name="connsiteY26" fmla="*/ 35765 h 114632"/>
                <a:gd name="connsiteX27" fmla="*/ 25984 w 136904"/>
                <a:gd name="connsiteY27" fmla="*/ 5652 h 114632"/>
                <a:gd name="connsiteX28" fmla="*/ 33815 w 136904"/>
                <a:gd name="connsiteY28" fmla="*/ 17293 h 114632"/>
                <a:gd name="connsiteX29" fmla="*/ 29773 w 136904"/>
                <a:gd name="connsiteY29" fmla="*/ 38549 h 114632"/>
                <a:gd name="connsiteX30" fmla="*/ 15123 w 136904"/>
                <a:gd name="connsiteY30" fmla="*/ 97004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6904" h="114632">
                  <a:moveTo>
                    <a:pt x="15123" y="97004"/>
                  </a:moveTo>
                  <a:cubicBezTo>
                    <a:pt x="14365" y="100800"/>
                    <a:pt x="12850" y="106620"/>
                    <a:pt x="12850" y="107885"/>
                  </a:cubicBezTo>
                  <a:cubicBezTo>
                    <a:pt x="12850" y="112440"/>
                    <a:pt x="16386" y="114717"/>
                    <a:pt x="20175" y="114717"/>
                  </a:cubicBezTo>
                  <a:cubicBezTo>
                    <a:pt x="23206" y="114717"/>
                    <a:pt x="27752" y="112693"/>
                    <a:pt x="29521" y="107632"/>
                  </a:cubicBezTo>
                  <a:cubicBezTo>
                    <a:pt x="29773" y="107126"/>
                    <a:pt x="32804" y="95232"/>
                    <a:pt x="34320" y="88906"/>
                  </a:cubicBezTo>
                  <a:lnTo>
                    <a:pt x="39877" y="66132"/>
                  </a:lnTo>
                  <a:cubicBezTo>
                    <a:pt x="41392" y="60564"/>
                    <a:pt x="42908" y="54997"/>
                    <a:pt x="44171" y="49177"/>
                  </a:cubicBezTo>
                  <a:cubicBezTo>
                    <a:pt x="45181" y="44875"/>
                    <a:pt x="47202" y="37537"/>
                    <a:pt x="47454" y="36525"/>
                  </a:cubicBezTo>
                  <a:cubicBezTo>
                    <a:pt x="51243" y="28680"/>
                    <a:pt x="64631" y="5652"/>
                    <a:pt x="88627" y="5652"/>
                  </a:cubicBezTo>
                  <a:cubicBezTo>
                    <a:pt x="99993" y="5652"/>
                    <a:pt x="102267" y="15015"/>
                    <a:pt x="102267" y="23366"/>
                  </a:cubicBezTo>
                  <a:cubicBezTo>
                    <a:pt x="102267" y="39055"/>
                    <a:pt x="89890" y="71446"/>
                    <a:pt x="85848" y="82327"/>
                  </a:cubicBezTo>
                  <a:cubicBezTo>
                    <a:pt x="83575" y="88147"/>
                    <a:pt x="83322" y="91184"/>
                    <a:pt x="83322" y="93967"/>
                  </a:cubicBezTo>
                  <a:cubicBezTo>
                    <a:pt x="83322" y="105861"/>
                    <a:pt x="92163" y="114717"/>
                    <a:pt x="104035" y="114717"/>
                  </a:cubicBezTo>
                  <a:cubicBezTo>
                    <a:pt x="127778" y="114717"/>
                    <a:pt x="137124" y="77772"/>
                    <a:pt x="137124" y="75748"/>
                  </a:cubicBezTo>
                  <a:cubicBezTo>
                    <a:pt x="137124" y="73217"/>
                    <a:pt x="134851" y="73217"/>
                    <a:pt x="134093" y="73217"/>
                  </a:cubicBezTo>
                  <a:cubicBezTo>
                    <a:pt x="131567" y="73217"/>
                    <a:pt x="131567" y="73976"/>
                    <a:pt x="130304" y="77772"/>
                  </a:cubicBezTo>
                  <a:cubicBezTo>
                    <a:pt x="125252" y="94979"/>
                    <a:pt x="116917" y="109150"/>
                    <a:pt x="104540" y="109150"/>
                  </a:cubicBezTo>
                  <a:cubicBezTo>
                    <a:pt x="100246" y="109150"/>
                    <a:pt x="98478" y="106620"/>
                    <a:pt x="98478" y="100800"/>
                  </a:cubicBezTo>
                  <a:cubicBezTo>
                    <a:pt x="98478" y="94473"/>
                    <a:pt x="100751" y="88400"/>
                    <a:pt x="103024" y="82833"/>
                  </a:cubicBezTo>
                  <a:cubicBezTo>
                    <a:pt x="107824" y="69421"/>
                    <a:pt x="118433" y="41586"/>
                    <a:pt x="118433" y="27162"/>
                  </a:cubicBezTo>
                  <a:cubicBezTo>
                    <a:pt x="118433" y="10207"/>
                    <a:pt x="107571" y="85"/>
                    <a:pt x="89385" y="85"/>
                  </a:cubicBezTo>
                  <a:cubicBezTo>
                    <a:pt x="66651" y="85"/>
                    <a:pt x="54274" y="16281"/>
                    <a:pt x="49980" y="22101"/>
                  </a:cubicBezTo>
                  <a:cubicBezTo>
                    <a:pt x="48717" y="7930"/>
                    <a:pt x="38361" y="85"/>
                    <a:pt x="26742" y="85"/>
                  </a:cubicBezTo>
                  <a:cubicBezTo>
                    <a:pt x="15123" y="85"/>
                    <a:pt x="10324" y="9954"/>
                    <a:pt x="7798" y="14509"/>
                  </a:cubicBezTo>
                  <a:cubicBezTo>
                    <a:pt x="3756" y="23113"/>
                    <a:pt x="220" y="38043"/>
                    <a:pt x="220" y="39055"/>
                  </a:cubicBezTo>
                  <a:cubicBezTo>
                    <a:pt x="220" y="41586"/>
                    <a:pt x="2746" y="41586"/>
                    <a:pt x="3251" y="41586"/>
                  </a:cubicBezTo>
                  <a:cubicBezTo>
                    <a:pt x="5777" y="41586"/>
                    <a:pt x="6030" y="41333"/>
                    <a:pt x="7545" y="35765"/>
                  </a:cubicBezTo>
                  <a:cubicBezTo>
                    <a:pt x="11839" y="17799"/>
                    <a:pt x="16891" y="5652"/>
                    <a:pt x="25984" y="5652"/>
                  </a:cubicBezTo>
                  <a:cubicBezTo>
                    <a:pt x="31036" y="5652"/>
                    <a:pt x="33815" y="8942"/>
                    <a:pt x="33815" y="17293"/>
                  </a:cubicBezTo>
                  <a:cubicBezTo>
                    <a:pt x="33815" y="22607"/>
                    <a:pt x="33057" y="25390"/>
                    <a:pt x="29773" y="38549"/>
                  </a:cubicBezTo>
                  <a:lnTo>
                    <a:pt x="15123" y="97004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25" name="任意多边形: 形状 2224">
              <a:extLst>
                <a:ext uri="{FF2B5EF4-FFF2-40B4-BE49-F238E27FC236}">
                  <a16:creationId xmlns:a16="http://schemas.microsoft.com/office/drawing/2014/main" id="{4E46AE8E-E682-3A23-EA7B-5B981B52EF41}"/>
                </a:ext>
              </a:extLst>
            </p:cNvPr>
            <p:cNvSpPr/>
            <p:nvPr>
              <p:custDataLst>
                <p:tags r:id="rId484"/>
              </p:custDataLst>
            </p:nvPr>
          </p:nvSpPr>
          <p:spPr>
            <a:xfrm>
              <a:off x="8276643" y="4626211"/>
              <a:ext cx="53574" cy="119212"/>
            </a:xfrm>
            <a:custGeom>
              <a:avLst/>
              <a:gdLst>
                <a:gd name="connsiteX0" fmla="*/ 49203 w 53574"/>
                <a:gd name="connsiteY0" fmla="*/ 6818 h 119212"/>
                <a:gd name="connsiteX1" fmla="*/ 42131 w 53574"/>
                <a:gd name="connsiteY1" fmla="*/ 87 h 119212"/>
                <a:gd name="connsiteX2" fmla="*/ 32229 w 53574"/>
                <a:gd name="connsiteY2" fmla="*/ 9829 h 119212"/>
                <a:gd name="connsiteX3" fmla="*/ 39302 w 53574"/>
                <a:gd name="connsiteY3" fmla="*/ 16560 h 119212"/>
                <a:gd name="connsiteX4" fmla="*/ 49203 w 53574"/>
                <a:gd name="connsiteY4" fmla="*/ 6818 h 119212"/>
                <a:gd name="connsiteX5" fmla="*/ 13133 w 53574"/>
                <a:gd name="connsiteY5" fmla="*/ 96803 h 119212"/>
                <a:gd name="connsiteX6" fmla="*/ 11542 w 53574"/>
                <a:gd name="connsiteY6" fmla="*/ 104243 h 119212"/>
                <a:gd name="connsiteX7" fmla="*/ 28339 w 53574"/>
                <a:gd name="connsiteY7" fmla="*/ 119299 h 119212"/>
                <a:gd name="connsiteX8" fmla="*/ 53800 w 53574"/>
                <a:gd name="connsiteY8" fmla="*/ 92197 h 119212"/>
                <a:gd name="connsiteX9" fmla="*/ 50971 w 53574"/>
                <a:gd name="connsiteY9" fmla="*/ 89895 h 119212"/>
                <a:gd name="connsiteX10" fmla="*/ 47612 w 53574"/>
                <a:gd name="connsiteY10" fmla="*/ 92906 h 119212"/>
                <a:gd name="connsiteX11" fmla="*/ 28870 w 53574"/>
                <a:gd name="connsiteY11" fmla="*/ 114339 h 119212"/>
                <a:gd name="connsiteX12" fmla="*/ 24449 w 53574"/>
                <a:gd name="connsiteY12" fmla="*/ 108140 h 119212"/>
                <a:gd name="connsiteX13" fmla="*/ 27278 w 53574"/>
                <a:gd name="connsiteY13" fmla="*/ 96803 h 119212"/>
                <a:gd name="connsiteX14" fmla="*/ 32936 w 53574"/>
                <a:gd name="connsiteY14" fmla="*/ 82632 h 119212"/>
                <a:gd name="connsiteX15" fmla="*/ 41600 w 53574"/>
                <a:gd name="connsiteY15" fmla="*/ 60136 h 119212"/>
                <a:gd name="connsiteX16" fmla="*/ 42661 w 53574"/>
                <a:gd name="connsiteY16" fmla="*/ 54467 h 119212"/>
                <a:gd name="connsiteX17" fmla="*/ 25864 w 53574"/>
                <a:gd name="connsiteY17" fmla="*/ 39411 h 119212"/>
                <a:gd name="connsiteX18" fmla="*/ 226 w 53574"/>
                <a:gd name="connsiteY18" fmla="*/ 66513 h 119212"/>
                <a:gd name="connsiteX19" fmla="*/ 3232 w 53574"/>
                <a:gd name="connsiteY19" fmla="*/ 68815 h 119212"/>
                <a:gd name="connsiteX20" fmla="*/ 6414 w 53574"/>
                <a:gd name="connsiteY20" fmla="*/ 65981 h 119212"/>
                <a:gd name="connsiteX21" fmla="*/ 25333 w 53574"/>
                <a:gd name="connsiteY21" fmla="*/ 44371 h 119212"/>
                <a:gd name="connsiteX22" fmla="*/ 29754 w 53574"/>
                <a:gd name="connsiteY22" fmla="*/ 50570 h 119212"/>
                <a:gd name="connsiteX23" fmla="*/ 24273 w 53574"/>
                <a:gd name="connsiteY23" fmla="*/ 68284 h 119212"/>
                <a:gd name="connsiteX24" fmla="*/ 13133 w 53574"/>
                <a:gd name="connsiteY24" fmla="*/ 96803 h 11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574" h="119212">
                  <a:moveTo>
                    <a:pt x="49203" y="6818"/>
                  </a:moveTo>
                  <a:cubicBezTo>
                    <a:pt x="49203" y="3984"/>
                    <a:pt x="47082" y="87"/>
                    <a:pt x="42131" y="87"/>
                  </a:cubicBezTo>
                  <a:cubicBezTo>
                    <a:pt x="37357" y="87"/>
                    <a:pt x="32229" y="4692"/>
                    <a:pt x="32229" y="9829"/>
                  </a:cubicBezTo>
                  <a:cubicBezTo>
                    <a:pt x="32229" y="12841"/>
                    <a:pt x="34528" y="16560"/>
                    <a:pt x="39302" y="16560"/>
                  </a:cubicBezTo>
                  <a:cubicBezTo>
                    <a:pt x="44429" y="16560"/>
                    <a:pt x="49203" y="11601"/>
                    <a:pt x="49203" y="6818"/>
                  </a:cubicBezTo>
                  <a:close/>
                  <a:moveTo>
                    <a:pt x="13133" y="96803"/>
                  </a:moveTo>
                  <a:cubicBezTo>
                    <a:pt x="12426" y="99106"/>
                    <a:pt x="11542" y="101231"/>
                    <a:pt x="11542" y="104243"/>
                  </a:cubicBezTo>
                  <a:cubicBezTo>
                    <a:pt x="11542" y="112568"/>
                    <a:pt x="18615" y="119299"/>
                    <a:pt x="28339" y="119299"/>
                  </a:cubicBezTo>
                  <a:cubicBezTo>
                    <a:pt x="46021" y="119299"/>
                    <a:pt x="53800" y="94854"/>
                    <a:pt x="53800" y="92197"/>
                  </a:cubicBezTo>
                  <a:cubicBezTo>
                    <a:pt x="53800" y="89895"/>
                    <a:pt x="51502" y="89895"/>
                    <a:pt x="50971" y="89895"/>
                  </a:cubicBezTo>
                  <a:cubicBezTo>
                    <a:pt x="48496" y="89895"/>
                    <a:pt x="48319" y="90957"/>
                    <a:pt x="47612" y="92906"/>
                  </a:cubicBezTo>
                  <a:cubicBezTo>
                    <a:pt x="43545" y="107077"/>
                    <a:pt x="35765" y="114339"/>
                    <a:pt x="28870" y="114339"/>
                  </a:cubicBezTo>
                  <a:cubicBezTo>
                    <a:pt x="25333" y="114339"/>
                    <a:pt x="24449" y="112037"/>
                    <a:pt x="24449" y="108140"/>
                  </a:cubicBezTo>
                  <a:cubicBezTo>
                    <a:pt x="24449" y="104065"/>
                    <a:pt x="25687" y="100700"/>
                    <a:pt x="27278" y="96803"/>
                  </a:cubicBezTo>
                  <a:cubicBezTo>
                    <a:pt x="29047" y="92020"/>
                    <a:pt x="30992" y="87238"/>
                    <a:pt x="32936" y="82632"/>
                  </a:cubicBezTo>
                  <a:cubicBezTo>
                    <a:pt x="34528" y="78381"/>
                    <a:pt x="40893" y="62261"/>
                    <a:pt x="41600" y="60136"/>
                  </a:cubicBezTo>
                  <a:cubicBezTo>
                    <a:pt x="42131" y="58364"/>
                    <a:pt x="42661" y="56239"/>
                    <a:pt x="42661" y="54467"/>
                  </a:cubicBezTo>
                  <a:cubicBezTo>
                    <a:pt x="42661" y="46142"/>
                    <a:pt x="35589" y="39411"/>
                    <a:pt x="25864" y="39411"/>
                  </a:cubicBezTo>
                  <a:cubicBezTo>
                    <a:pt x="8359" y="39411"/>
                    <a:pt x="226" y="63501"/>
                    <a:pt x="226" y="66513"/>
                  </a:cubicBezTo>
                  <a:cubicBezTo>
                    <a:pt x="226" y="68815"/>
                    <a:pt x="2701" y="68815"/>
                    <a:pt x="3232" y="68815"/>
                  </a:cubicBezTo>
                  <a:cubicBezTo>
                    <a:pt x="5707" y="68815"/>
                    <a:pt x="5884" y="67930"/>
                    <a:pt x="6414" y="65981"/>
                  </a:cubicBezTo>
                  <a:cubicBezTo>
                    <a:pt x="11012" y="50748"/>
                    <a:pt x="18791" y="44371"/>
                    <a:pt x="25333" y="44371"/>
                  </a:cubicBezTo>
                  <a:cubicBezTo>
                    <a:pt x="28162" y="44371"/>
                    <a:pt x="29754" y="45788"/>
                    <a:pt x="29754" y="50570"/>
                  </a:cubicBezTo>
                  <a:cubicBezTo>
                    <a:pt x="29754" y="54645"/>
                    <a:pt x="28693" y="57302"/>
                    <a:pt x="24273" y="68284"/>
                  </a:cubicBezTo>
                  <a:lnTo>
                    <a:pt x="13133" y="96803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26" name="任意多边形: 形状 2225">
              <a:extLst>
                <a:ext uri="{FF2B5EF4-FFF2-40B4-BE49-F238E27FC236}">
                  <a16:creationId xmlns:a16="http://schemas.microsoft.com/office/drawing/2014/main" id="{BC99B91B-007E-933F-5024-5668F22A8705}"/>
                </a:ext>
              </a:extLst>
            </p:cNvPr>
            <p:cNvSpPr/>
            <p:nvPr>
              <p:custDataLst>
                <p:tags r:id="rId485"/>
              </p:custDataLst>
            </p:nvPr>
          </p:nvSpPr>
          <p:spPr>
            <a:xfrm>
              <a:off x="8348108" y="4665535"/>
              <a:ext cx="162314" cy="79888"/>
            </a:xfrm>
            <a:custGeom>
              <a:avLst/>
              <a:gdLst>
                <a:gd name="connsiteX0" fmla="*/ 68656 w 162314"/>
                <a:gd name="connsiteY0" fmla="*/ 63856 h 79888"/>
                <a:gd name="connsiteX1" fmla="*/ 66180 w 162314"/>
                <a:gd name="connsiteY1" fmla="*/ 74307 h 79888"/>
                <a:gd name="connsiteX2" fmla="*/ 72192 w 162314"/>
                <a:gd name="connsiteY2" fmla="*/ 79975 h 79888"/>
                <a:gd name="connsiteX3" fmla="*/ 79088 w 162314"/>
                <a:gd name="connsiteY3" fmla="*/ 76078 h 79888"/>
                <a:gd name="connsiteX4" fmla="*/ 82270 w 162314"/>
                <a:gd name="connsiteY4" fmla="*/ 65096 h 79888"/>
                <a:gd name="connsiteX5" fmla="*/ 86160 w 162314"/>
                <a:gd name="connsiteY5" fmla="*/ 49153 h 79888"/>
                <a:gd name="connsiteX6" fmla="*/ 89166 w 162314"/>
                <a:gd name="connsiteY6" fmla="*/ 37285 h 79888"/>
                <a:gd name="connsiteX7" fmla="*/ 94647 w 162314"/>
                <a:gd name="connsiteY7" fmla="*/ 23823 h 79888"/>
                <a:gd name="connsiteX8" fmla="*/ 122937 w 162314"/>
                <a:gd name="connsiteY8" fmla="*/ 5047 h 79888"/>
                <a:gd name="connsiteX9" fmla="*/ 133369 w 162314"/>
                <a:gd name="connsiteY9" fmla="*/ 17446 h 79888"/>
                <a:gd name="connsiteX10" fmla="*/ 122937 w 162314"/>
                <a:gd name="connsiteY10" fmla="*/ 55176 h 79888"/>
                <a:gd name="connsiteX11" fmla="*/ 120285 w 162314"/>
                <a:gd name="connsiteY11" fmla="*/ 64741 h 79888"/>
                <a:gd name="connsiteX12" fmla="*/ 137083 w 162314"/>
                <a:gd name="connsiteY12" fmla="*/ 79975 h 79888"/>
                <a:gd name="connsiteX13" fmla="*/ 162544 w 162314"/>
                <a:gd name="connsiteY13" fmla="*/ 52873 h 79888"/>
                <a:gd name="connsiteX14" fmla="*/ 159715 w 162314"/>
                <a:gd name="connsiteY14" fmla="*/ 50570 h 79888"/>
                <a:gd name="connsiteX15" fmla="*/ 156355 w 162314"/>
                <a:gd name="connsiteY15" fmla="*/ 53582 h 79888"/>
                <a:gd name="connsiteX16" fmla="*/ 137613 w 162314"/>
                <a:gd name="connsiteY16" fmla="*/ 75015 h 79888"/>
                <a:gd name="connsiteX17" fmla="*/ 133193 w 162314"/>
                <a:gd name="connsiteY17" fmla="*/ 68815 h 79888"/>
                <a:gd name="connsiteX18" fmla="*/ 137259 w 162314"/>
                <a:gd name="connsiteY18" fmla="*/ 54467 h 79888"/>
                <a:gd name="connsiteX19" fmla="*/ 146630 w 162314"/>
                <a:gd name="connsiteY19" fmla="*/ 20280 h 79888"/>
                <a:gd name="connsiteX20" fmla="*/ 140088 w 162314"/>
                <a:gd name="connsiteY20" fmla="*/ 4869 h 79888"/>
                <a:gd name="connsiteX21" fmla="*/ 123645 w 162314"/>
                <a:gd name="connsiteY21" fmla="*/ 87 h 79888"/>
                <a:gd name="connsiteX22" fmla="*/ 92349 w 162314"/>
                <a:gd name="connsiteY22" fmla="*/ 17977 h 79888"/>
                <a:gd name="connsiteX23" fmla="*/ 69363 w 162314"/>
                <a:gd name="connsiteY23" fmla="*/ 87 h 79888"/>
                <a:gd name="connsiteX24" fmla="*/ 39481 w 162314"/>
                <a:gd name="connsiteY24" fmla="*/ 16206 h 79888"/>
                <a:gd name="connsiteX25" fmla="*/ 20562 w 162314"/>
                <a:gd name="connsiteY25" fmla="*/ 87 h 79888"/>
                <a:gd name="connsiteX26" fmla="*/ 6594 w 162314"/>
                <a:gd name="connsiteY26" fmla="*/ 9652 h 79888"/>
                <a:gd name="connsiteX27" fmla="*/ 229 w 162314"/>
                <a:gd name="connsiteY27" fmla="*/ 27189 h 79888"/>
                <a:gd name="connsiteX28" fmla="*/ 3235 w 162314"/>
                <a:gd name="connsiteY28" fmla="*/ 29491 h 79888"/>
                <a:gd name="connsiteX29" fmla="*/ 7124 w 162314"/>
                <a:gd name="connsiteY29" fmla="*/ 24177 h 79888"/>
                <a:gd name="connsiteX30" fmla="*/ 20032 w 162314"/>
                <a:gd name="connsiteY30" fmla="*/ 5047 h 79888"/>
                <a:gd name="connsiteX31" fmla="*/ 25867 w 162314"/>
                <a:gd name="connsiteY31" fmla="*/ 13726 h 79888"/>
                <a:gd name="connsiteX32" fmla="*/ 23038 w 162314"/>
                <a:gd name="connsiteY32" fmla="*/ 28428 h 79888"/>
                <a:gd name="connsiteX33" fmla="*/ 19148 w 162314"/>
                <a:gd name="connsiteY33" fmla="*/ 44371 h 79888"/>
                <a:gd name="connsiteX34" fmla="*/ 13490 w 162314"/>
                <a:gd name="connsiteY34" fmla="*/ 67044 h 79888"/>
                <a:gd name="connsiteX35" fmla="*/ 11722 w 162314"/>
                <a:gd name="connsiteY35" fmla="*/ 74307 h 79888"/>
                <a:gd name="connsiteX36" fmla="*/ 17733 w 162314"/>
                <a:gd name="connsiteY36" fmla="*/ 79975 h 79888"/>
                <a:gd name="connsiteX37" fmla="*/ 24629 w 162314"/>
                <a:gd name="connsiteY37" fmla="*/ 76078 h 79888"/>
                <a:gd name="connsiteX38" fmla="*/ 27812 w 162314"/>
                <a:gd name="connsiteY38" fmla="*/ 65096 h 79888"/>
                <a:gd name="connsiteX39" fmla="*/ 31702 w 162314"/>
                <a:gd name="connsiteY39" fmla="*/ 49153 h 79888"/>
                <a:gd name="connsiteX40" fmla="*/ 34707 w 162314"/>
                <a:gd name="connsiteY40" fmla="*/ 37285 h 79888"/>
                <a:gd name="connsiteX41" fmla="*/ 42134 w 162314"/>
                <a:gd name="connsiteY41" fmla="*/ 21343 h 79888"/>
                <a:gd name="connsiteX42" fmla="*/ 68656 w 162314"/>
                <a:gd name="connsiteY42" fmla="*/ 5047 h 79888"/>
                <a:gd name="connsiteX43" fmla="*/ 79088 w 162314"/>
                <a:gd name="connsiteY43" fmla="*/ 17446 h 79888"/>
                <a:gd name="connsiteX44" fmla="*/ 76082 w 162314"/>
                <a:gd name="connsiteY44" fmla="*/ 34097 h 79888"/>
                <a:gd name="connsiteX45" fmla="*/ 68656 w 162314"/>
                <a:gd name="connsiteY45" fmla="*/ 63856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62314" h="79888">
                  <a:moveTo>
                    <a:pt x="68656" y="63856"/>
                  </a:moveTo>
                  <a:cubicBezTo>
                    <a:pt x="67772" y="67398"/>
                    <a:pt x="66180" y="73421"/>
                    <a:pt x="66180" y="74307"/>
                  </a:cubicBezTo>
                  <a:cubicBezTo>
                    <a:pt x="66180" y="78204"/>
                    <a:pt x="69363" y="79975"/>
                    <a:pt x="72192" y="79975"/>
                  </a:cubicBezTo>
                  <a:cubicBezTo>
                    <a:pt x="75375" y="79975"/>
                    <a:pt x="78204" y="77672"/>
                    <a:pt x="79088" y="76078"/>
                  </a:cubicBezTo>
                  <a:cubicBezTo>
                    <a:pt x="79972" y="74484"/>
                    <a:pt x="81386" y="68815"/>
                    <a:pt x="82270" y="65096"/>
                  </a:cubicBezTo>
                  <a:cubicBezTo>
                    <a:pt x="83154" y="61730"/>
                    <a:pt x="85099" y="53582"/>
                    <a:pt x="86160" y="49153"/>
                  </a:cubicBezTo>
                  <a:cubicBezTo>
                    <a:pt x="87221" y="45256"/>
                    <a:pt x="88282" y="41359"/>
                    <a:pt x="89166" y="37285"/>
                  </a:cubicBezTo>
                  <a:cubicBezTo>
                    <a:pt x="91111" y="29668"/>
                    <a:pt x="91111" y="29314"/>
                    <a:pt x="94647" y="23823"/>
                  </a:cubicBezTo>
                  <a:cubicBezTo>
                    <a:pt x="100305" y="15143"/>
                    <a:pt x="109146" y="5047"/>
                    <a:pt x="122937" y="5047"/>
                  </a:cubicBezTo>
                  <a:cubicBezTo>
                    <a:pt x="132839" y="5047"/>
                    <a:pt x="133369" y="13195"/>
                    <a:pt x="133369" y="17446"/>
                  </a:cubicBezTo>
                  <a:cubicBezTo>
                    <a:pt x="133369" y="28074"/>
                    <a:pt x="125766" y="47736"/>
                    <a:pt x="122937" y="55176"/>
                  </a:cubicBezTo>
                  <a:cubicBezTo>
                    <a:pt x="120992" y="60136"/>
                    <a:pt x="120285" y="61730"/>
                    <a:pt x="120285" y="64741"/>
                  </a:cubicBezTo>
                  <a:cubicBezTo>
                    <a:pt x="120285" y="74129"/>
                    <a:pt x="128065" y="79975"/>
                    <a:pt x="137083" y="79975"/>
                  </a:cubicBezTo>
                  <a:cubicBezTo>
                    <a:pt x="154764" y="79975"/>
                    <a:pt x="162544" y="55530"/>
                    <a:pt x="162544" y="52873"/>
                  </a:cubicBezTo>
                  <a:cubicBezTo>
                    <a:pt x="162544" y="50570"/>
                    <a:pt x="160245" y="50570"/>
                    <a:pt x="159715" y="50570"/>
                  </a:cubicBezTo>
                  <a:cubicBezTo>
                    <a:pt x="157239" y="50570"/>
                    <a:pt x="157062" y="51633"/>
                    <a:pt x="156355" y="53582"/>
                  </a:cubicBezTo>
                  <a:cubicBezTo>
                    <a:pt x="152289" y="67753"/>
                    <a:pt x="144686" y="75015"/>
                    <a:pt x="137613" y="75015"/>
                  </a:cubicBezTo>
                  <a:cubicBezTo>
                    <a:pt x="133900" y="75015"/>
                    <a:pt x="133193" y="72535"/>
                    <a:pt x="133193" y="68815"/>
                  </a:cubicBezTo>
                  <a:cubicBezTo>
                    <a:pt x="133193" y="64741"/>
                    <a:pt x="134077" y="62439"/>
                    <a:pt x="137259" y="54467"/>
                  </a:cubicBezTo>
                  <a:cubicBezTo>
                    <a:pt x="139381" y="48976"/>
                    <a:pt x="146630" y="30200"/>
                    <a:pt x="146630" y="20280"/>
                  </a:cubicBezTo>
                  <a:cubicBezTo>
                    <a:pt x="146630" y="17446"/>
                    <a:pt x="146630" y="10006"/>
                    <a:pt x="140088" y="4869"/>
                  </a:cubicBezTo>
                  <a:cubicBezTo>
                    <a:pt x="137083" y="2567"/>
                    <a:pt x="131955" y="87"/>
                    <a:pt x="123645" y="87"/>
                  </a:cubicBezTo>
                  <a:cubicBezTo>
                    <a:pt x="107731" y="87"/>
                    <a:pt x="98007" y="10538"/>
                    <a:pt x="92349" y="17977"/>
                  </a:cubicBezTo>
                  <a:cubicBezTo>
                    <a:pt x="90934" y="2921"/>
                    <a:pt x="78380" y="87"/>
                    <a:pt x="69363" y="87"/>
                  </a:cubicBezTo>
                  <a:cubicBezTo>
                    <a:pt x="54687" y="87"/>
                    <a:pt x="44786" y="9121"/>
                    <a:pt x="39481" y="16206"/>
                  </a:cubicBezTo>
                  <a:cubicBezTo>
                    <a:pt x="38244" y="3984"/>
                    <a:pt x="27812" y="87"/>
                    <a:pt x="20562" y="87"/>
                  </a:cubicBezTo>
                  <a:cubicBezTo>
                    <a:pt x="12959" y="87"/>
                    <a:pt x="8893" y="5578"/>
                    <a:pt x="6594" y="9652"/>
                  </a:cubicBezTo>
                  <a:cubicBezTo>
                    <a:pt x="2704" y="16206"/>
                    <a:pt x="229" y="26303"/>
                    <a:pt x="229" y="27189"/>
                  </a:cubicBezTo>
                  <a:cubicBezTo>
                    <a:pt x="229" y="29491"/>
                    <a:pt x="2704" y="29491"/>
                    <a:pt x="3235" y="29491"/>
                  </a:cubicBezTo>
                  <a:cubicBezTo>
                    <a:pt x="5710" y="29491"/>
                    <a:pt x="5887" y="28960"/>
                    <a:pt x="7124" y="24177"/>
                  </a:cubicBezTo>
                  <a:cubicBezTo>
                    <a:pt x="9777" y="13726"/>
                    <a:pt x="13136" y="5047"/>
                    <a:pt x="20032" y="5047"/>
                  </a:cubicBezTo>
                  <a:cubicBezTo>
                    <a:pt x="24629" y="5047"/>
                    <a:pt x="25867" y="8944"/>
                    <a:pt x="25867" y="13726"/>
                  </a:cubicBezTo>
                  <a:cubicBezTo>
                    <a:pt x="25867" y="17092"/>
                    <a:pt x="24275" y="23646"/>
                    <a:pt x="23038" y="28428"/>
                  </a:cubicBezTo>
                  <a:cubicBezTo>
                    <a:pt x="21800" y="33211"/>
                    <a:pt x="20032" y="40474"/>
                    <a:pt x="19148" y="44371"/>
                  </a:cubicBezTo>
                  <a:lnTo>
                    <a:pt x="13490" y="67044"/>
                  </a:lnTo>
                  <a:cubicBezTo>
                    <a:pt x="12783" y="69347"/>
                    <a:pt x="11722" y="73775"/>
                    <a:pt x="11722" y="74307"/>
                  </a:cubicBezTo>
                  <a:cubicBezTo>
                    <a:pt x="11722" y="78204"/>
                    <a:pt x="14904" y="79975"/>
                    <a:pt x="17733" y="79975"/>
                  </a:cubicBezTo>
                  <a:cubicBezTo>
                    <a:pt x="20916" y="79975"/>
                    <a:pt x="23745" y="77672"/>
                    <a:pt x="24629" y="76078"/>
                  </a:cubicBezTo>
                  <a:cubicBezTo>
                    <a:pt x="25513" y="74484"/>
                    <a:pt x="26928" y="68815"/>
                    <a:pt x="27812" y="65096"/>
                  </a:cubicBezTo>
                  <a:cubicBezTo>
                    <a:pt x="28696" y="61730"/>
                    <a:pt x="30641" y="53582"/>
                    <a:pt x="31702" y="49153"/>
                  </a:cubicBezTo>
                  <a:cubicBezTo>
                    <a:pt x="32762" y="45256"/>
                    <a:pt x="33823" y="41359"/>
                    <a:pt x="34707" y="37285"/>
                  </a:cubicBezTo>
                  <a:cubicBezTo>
                    <a:pt x="36652" y="30023"/>
                    <a:pt x="37006" y="28606"/>
                    <a:pt x="42134" y="21343"/>
                  </a:cubicBezTo>
                  <a:cubicBezTo>
                    <a:pt x="47084" y="14258"/>
                    <a:pt x="55395" y="5047"/>
                    <a:pt x="68656" y="5047"/>
                  </a:cubicBezTo>
                  <a:cubicBezTo>
                    <a:pt x="78911" y="5047"/>
                    <a:pt x="79088" y="14080"/>
                    <a:pt x="79088" y="17446"/>
                  </a:cubicBezTo>
                  <a:cubicBezTo>
                    <a:pt x="79088" y="21874"/>
                    <a:pt x="78557" y="24177"/>
                    <a:pt x="76082" y="34097"/>
                  </a:cubicBezTo>
                  <a:lnTo>
                    <a:pt x="68656" y="63856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27" name="任意多边形: 形状 2226">
              <a:extLst>
                <a:ext uri="{FF2B5EF4-FFF2-40B4-BE49-F238E27FC236}">
                  <a16:creationId xmlns:a16="http://schemas.microsoft.com/office/drawing/2014/main" id="{4D6C754B-9A86-84F4-81E7-757EEB9A8A72}"/>
                </a:ext>
              </a:extLst>
            </p:cNvPr>
            <p:cNvSpPr/>
            <p:nvPr>
              <p:custDataLst>
                <p:tags r:id="rId486"/>
              </p:custDataLst>
            </p:nvPr>
          </p:nvSpPr>
          <p:spPr>
            <a:xfrm>
              <a:off x="8622796" y="4569047"/>
              <a:ext cx="154333" cy="146769"/>
            </a:xfrm>
            <a:custGeom>
              <a:avLst/>
              <a:gdLst>
                <a:gd name="connsiteX0" fmla="*/ 149773 w 154333"/>
                <a:gd name="connsiteY0" fmla="*/ 10713 h 146769"/>
                <a:gd name="connsiteX1" fmla="*/ 154572 w 154333"/>
                <a:gd name="connsiteY1" fmla="*/ 5146 h 146769"/>
                <a:gd name="connsiteX2" fmla="*/ 149520 w 154333"/>
                <a:gd name="connsiteY2" fmla="*/ 85 h 146769"/>
                <a:gd name="connsiteX3" fmla="*/ 144974 w 154333"/>
                <a:gd name="connsiteY3" fmla="*/ 1857 h 146769"/>
                <a:gd name="connsiteX4" fmla="*/ 5038 w 154333"/>
                <a:gd name="connsiteY4" fmla="*/ 67903 h 146769"/>
                <a:gd name="connsiteX5" fmla="*/ 239 w 154333"/>
                <a:gd name="connsiteY5" fmla="*/ 73470 h 146769"/>
                <a:gd name="connsiteX6" fmla="*/ 5038 w 154333"/>
                <a:gd name="connsiteY6" fmla="*/ 79037 h 146769"/>
                <a:gd name="connsiteX7" fmla="*/ 144974 w 154333"/>
                <a:gd name="connsiteY7" fmla="*/ 145084 h 146769"/>
                <a:gd name="connsiteX8" fmla="*/ 149520 w 154333"/>
                <a:gd name="connsiteY8" fmla="*/ 146855 h 146769"/>
                <a:gd name="connsiteX9" fmla="*/ 154572 w 154333"/>
                <a:gd name="connsiteY9" fmla="*/ 141794 h 146769"/>
                <a:gd name="connsiteX10" fmla="*/ 149773 w 154333"/>
                <a:gd name="connsiteY10" fmla="*/ 136227 h 146769"/>
                <a:gd name="connsiteX11" fmla="*/ 17163 w 154333"/>
                <a:gd name="connsiteY11" fmla="*/ 73470 h 146769"/>
                <a:gd name="connsiteX12" fmla="*/ 149773 w 154333"/>
                <a:gd name="connsiteY12" fmla="*/ 10713 h 14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4333" h="146769">
                  <a:moveTo>
                    <a:pt x="149773" y="10713"/>
                  </a:moveTo>
                  <a:cubicBezTo>
                    <a:pt x="152804" y="9195"/>
                    <a:pt x="154572" y="7930"/>
                    <a:pt x="154572" y="5146"/>
                  </a:cubicBezTo>
                  <a:cubicBezTo>
                    <a:pt x="154572" y="2363"/>
                    <a:pt x="152299" y="85"/>
                    <a:pt x="149520" y="85"/>
                  </a:cubicBezTo>
                  <a:cubicBezTo>
                    <a:pt x="148763" y="85"/>
                    <a:pt x="148257" y="85"/>
                    <a:pt x="144974" y="1857"/>
                  </a:cubicBezTo>
                  <a:lnTo>
                    <a:pt x="5038" y="67903"/>
                  </a:lnTo>
                  <a:cubicBezTo>
                    <a:pt x="2260" y="69168"/>
                    <a:pt x="239" y="70433"/>
                    <a:pt x="239" y="73470"/>
                  </a:cubicBezTo>
                  <a:cubicBezTo>
                    <a:pt x="239" y="76507"/>
                    <a:pt x="2260" y="77772"/>
                    <a:pt x="5038" y="79037"/>
                  </a:cubicBezTo>
                  <a:lnTo>
                    <a:pt x="144974" y="145084"/>
                  </a:lnTo>
                  <a:cubicBezTo>
                    <a:pt x="148257" y="146855"/>
                    <a:pt x="148763" y="146855"/>
                    <a:pt x="149520" y="146855"/>
                  </a:cubicBezTo>
                  <a:cubicBezTo>
                    <a:pt x="152299" y="146855"/>
                    <a:pt x="154572" y="144577"/>
                    <a:pt x="154572" y="141794"/>
                  </a:cubicBezTo>
                  <a:cubicBezTo>
                    <a:pt x="154572" y="139010"/>
                    <a:pt x="152804" y="137745"/>
                    <a:pt x="149773" y="136227"/>
                  </a:cubicBezTo>
                  <a:lnTo>
                    <a:pt x="17163" y="73470"/>
                  </a:lnTo>
                  <a:lnTo>
                    <a:pt x="149773" y="10713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28" name="任意多边形: 形状 2227">
              <a:extLst>
                <a:ext uri="{FF2B5EF4-FFF2-40B4-BE49-F238E27FC236}">
                  <a16:creationId xmlns:a16="http://schemas.microsoft.com/office/drawing/2014/main" id="{F6CA7CAF-0B90-EB39-BF4A-522F71C9D878}"/>
                </a:ext>
              </a:extLst>
            </p:cNvPr>
            <p:cNvSpPr/>
            <p:nvPr>
              <p:custDataLst>
                <p:tags r:id="rId487"/>
              </p:custDataLst>
            </p:nvPr>
          </p:nvSpPr>
          <p:spPr>
            <a:xfrm>
              <a:off x="8875779" y="4593846"/>
              <a:ext cx="136904" cy="114632"/>
            </a:xfrm>
            <a:custGeom>
              <a:avLst/>
              <a:gdLst>
                <a:gd name="connsiteX0" fmla="*/ 15152 w 136904"/>
                <a:gd name="connsiteY0" fmla="*/ 97004 h 114632"/>
                <a:gd name="connsiteX1" fmla="*/ 12879 w 136904"/>
                <a:gd name="connsiteY1" fmla="*/ 107885 h 114632"/>
                <a:gd name="connsiteX2" fmla="*/ 20204 w 136904"/>
                <a:gd name="connsiteY2" fmla="*/ 114717 h 114632"/>
                <a:gd name="connsiteX3" fmla="*/ 29550 w 136904"/>
                <a:gd name="connsiteY3" fmla="*/ 107632 h 114632"/>
                <a:gd name="connsiteX4" fmla="*/ 34349 w 136904"/>
                <a:gd name="connsiteY4" fmla="*/ 88906 h 114632"/>
                <a:gd name="connsiteX5" fmla="*/ 39906 w 136904"/>
                <a:gd name="connsiteY5" fmla="*/ 66132 h 114632"/>
                <a:gd name="connsiteX6" fmla="*/ 44200 w 136904"/>
                <a:gd name="connsiteY6" fmla="*/ 49177 h 114632"/>
                <a:gd name="connsiteX7" fmla="*/ 47484 w 136904"/>
                <a:gd name="connsiteY7" fmla="*/ 36525 h 114632"/>
                <a:gd name="connsiteX8" fmla="*/ 88656 w 136904"/>
                <a:gd name="connsiteY8" fmla="*/ 5652 h 114632"/>
                <a:gd name="connsiteX9" fmla="*/ 102296 w 136904"/>
                <a:gd name="connsiteY9" fmla="*/ 23366 h 114632"/>
                <a:gd name="connsiteX10" fmla="*/ 85878 w 136904"/>
                <a:gd name="connsiteY10" fmla="*/ 82327 h 114632"/>
                <a:gd name="connsiteX11" fmla="*/ 83352 w 136904"/>
                <a:gd name="connsiteY11" fmla="*/ 93967 h 114632"/>
                <a:gd name="connsiteX12" fmla="*/ 104064 w 136904"/>
                <a:gd name="connsiteY12" fmla="*/ 114717 h 114632"/>
                <a:gd name="connsiteX13" fmla="*/ 137154 w 136904"/>
                <a:gd name="connsiteY13" fmla="*/ 75748 h 114632"/>
                <a:gd name="connsiteX14" fmla="*/ 134123 w 136904"/>
                <a:gd name="connsiteY14" fmla="*/ 73217 h 114632"/>
                <a:gd name="connsiteX15" fmla="*/ 130334 w 136904"/>
                <a:gd name="connsiteY15" fmla="*/ 77772 h 114632"/>
                <a:gd name="connsiteX16" fmla="*/ 104570 w 136904"/>
                <a:gd name="connsiteY16" fmla="*/ 109150 h 114632"/>
                <a:gd name="connsiteX17" fmla="*/ 98507 w 136904"/>
                <a:gd name="connsiteY17" fmla="*/ 100800 h 114632"/>
                <a:gd name="connsiteX18" fmla="*/ 103054 w 136904"/>
                <a:gd name="connsiteY18" fmla="*/ 82833 h 114632"/>
                <a:gd name="connsiteX19" fmla="*/ 118462 w 136904"/>
                <a:gd name="connsiteY19" fmla="*/ 27162 h 114632"/>
                <a:gd name="connsiteX20" fmla="*/ 89414 w 136904"/>
                <a:gd name="connsiteY20" fmla="*/ 85 h 114632"/>
                <a:gd name="connsiteX21" fmla="*/ 50010 w 136904"/>
                <a:gd name="connsiteY21" fmla="*/ 22101 h 114632"/>
                <a:gd name="connsiteX22" fmla="*/ 26772 w 136904"/>
                <a:gd name="connsiteY22" fmla="*/ 85 h 114632"/>
                <a:gd name="connsiteX23" fmla="*/ 7827 w 136904"/>
                <a:gd name="connsiteY23" fmla="*/ 14509 h 114632"/>
                <a:gd name="connsiteX24" fmla="*/ 250 w 136904"/>
                <a:gd name="connsiteY24" fmla="*/ 39055 h 114632"/>
                <a:gd name="connsiteX25" fmla="*/ 3281 w 136904"/>
                <a:gd name="connsiteY25" fmla="*/ 41586 h 114632"/>
                <a:gd name="connsiteX26" fmla="*/ 7575 w 136904"/>
                <a:gd name="connsiteY26" fmla="*/ 35765 h 114632"/>
                <a:gd name="connsiteX27" fmla="*/ 26014 w 136904"/>
                <a:gd name="connsiteY27" fmla="*/ 5652 h 114632"/>
                <a:gd name="connsiteX28" fmla="*/ 33844 w 136904"/>
                <a:gd name="connsiteY28" fmla="*/ 17293 h 114632"/>
                <a:gd name="connsiteX29" fmla="*/ 29803 w 136904"/>
                <a:gd name="connsiteY29" fmla="*/ 38549 h 114632"/>
                <a:gd name="connsiteX30" fmla="*/ 15152 w 136904"/>
                <a:gd name="connsiteY30" fmla="*/ 97004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6904" h="114632">
                  <a:moveTo>
                    <a:pt x="15152" y="97004"/>
                  </a:moveTo>
                  <a:cubicBezTo>
                    <a:pt x="14395" y="100800"/>
                    <a:pt x="12879" y="106620"/>
                    <a:pt x="12879" y="107885"/>
                  </a:cubicBezTo>
                  <a:cubicBezTo>
                    <a:pt x="12879" y="112440"/>
                    <a:pt x="16415" y="114717"/>
                    <a:pt x="20204" y="114717"/>
                  </a:cubicBezTo>
                  <a:cubicBezTo>
                    <a:pt x="23235" y="114717"/>
                    <a:pt x="27782" y="112693"/>
                    <a:pt x="29550" y="107632"/>
                  </a:cubicBezTo>
                  <a:cubicBezTo>
                    <a:pt x="29803" y="107126"/>
                    <a:pt x="32834" y="95232"/>
                    <a:pt x="34349" y="88906"/>
                  </a:cubicBezTo>
                  <a:lnTo>
                    <a:pt x="39906" y="66132"/>
                  </a:lnTo>
                  <a:cubicBezTo>
                    <a:pt x="41422" y="60564"/>
                    <a:pt x="42937" y="54997"/>
                    <a:pt x="44200" y="49177"/>
                  </a:cubicBezTo>
                  <a:cubicBezTo>
                    <a:pt x="45211" y="44875"/>
                    <a:pt x="47232" y="37537"/>
                    <a:pt x="47484" y="36525"/>
                  </a:cubicBezTo>
                  <a:cubicBezTo>
                    <a:pt x="51273" y="28680"/>
                    <a:pt x="64660" y="5652"/>
                    <a:pt x="88656" y="5652"/>
                  </a:cubicBezTo>
                  <a:cubicBezTo>
                    <a:pt x="100023" y="5652"/>
                    <a:pt x="102296" y="15015"/>
                    <a:pt x="102296" y="23366"/>
                  </a:cubicBezTo>
                  <a:cubicBezTo>
                    <a:pt x="102296" y="39055"/>
                    <a:pt x="89919" y="71446"/>
                    <a:pt x="85878" y="82327"/>
                  </a:cubicBezTo>
                  <a:cubicBezTo>
                    <a:pt x="83605" y="88147"/>
                    <a:pt x="83352" y="91184"/>
                    <a:pt x="83352" y="93967"/>
                  </a:cubicBezTo>
                  <a:cubicBezTo>
                    <a:pt x="83352" y="105861"/>
                    <a:pt x="92193" y="114717"/>
                    <a:pt x="104064" y="114717"/>
                  </a:cubicBezTo>
                  <a:cubicBezTo>
                    <a:pt x="127808" y="114717"/>
                    <a:pt x="137154" y="77772"/>
                    <a:pt x="137154" y="75748"/>
                  </a:cubicBezTo>
                  <a:cubicBezTo>
                    <a:pt x="137154" y="73217"/>
                    <a:pt x="134881" y="73217"/>
                    <a:pt x="134123" y="73217"/>
                  </a:cubicBezTo>
                  <a:cubicBezTo>
                    <a:pt x="131597" y="73217"/>
                    <a:pt x="131597" y="73976"/>
                    <a:pt x="130334" y="77772"/>
                  </a:cubicBezTo>
                  <a:cubicBezTo>
                    <a:pt x="125282" y="94979"/>
                    <a:pt x="116947" y="109150"/>
                    <a:pt x="104570" y="109150"/>
                  </a:cubicBezTo>
                  <a:cubicBezTo>
                    <a:pt x="100276" y="109150"/>
                    <a:pt x="98507" y="106620"/>
                    <a:pt x="98507" y="100800"/>
                  </a:cubicBezTo>
                  <a:cubicBezTo>
                    <a:pt x="98507" y="94473"/>
                    <a:pt x="100781" y="88400"/>
                    <a:pt x="103054" y="82833"/>
                  </a:cubicBezTo>
                  <a:cubicBezTo>
                    <a:pt x="107853" y="69421"/>
                    <a:pt x="118462" y="41586"/>
                    <a:pt x="118462" y="27162"/>
                  </a:cubicBezTo>
                  <a:cubicBezTo>
                    <a:pt x="118462" y="10207"/>
                    <a:pt x="107601" y="85"/>
                    <a:pt x="89414" y="85"/>
                  </a:cubicBezTo>
                  <a:cubicBezTo>
                    <a:pt x="66681" y="85"/>
                    <a:pt x="54304" y="16281"/>
                    <a:pt x="50010" y="22101"/>
                  </a:cubicBezTo>
                  <a:cubicBezTo>
                    <a:pt x="48747" y="7930"/>
                    <a:pt x="38391" y="85"/>
                    <a:pt x="26772" y="85"/>
                  </a:cubicBezTo>
                  <a:cubicBezTo>
                    <a:pt x="15152" y="85"/>
                    <a:pt x="10353" y="9954"/>
                    <a:pt x="7827" y="14509"/>
                  </a:cubicBezTo>
                  <a:cubicBezTo>
                    <a:pt x="3786" y="23113"/>
                    <a:pt x="250" y="38043"/>
                    <a:pt x="250" y="39055"/>
                  </a:cubicBezTo>
                  <a:cubicBezTo>
                    <a:pt x="250" y="41586"/>
                    <a:pt x="2776" y="41586"/>
                    <a:pt x="3281" y="41586"/>
                  </a:cubicBezTo>
                  <a:cubicBezTo>
                    <a:pt x="5807" y="41586"/>
                    <a:pt x="6059" y="41333"/>
                    <a:pt x="7575" y="35765"/>
                  </a:cubicBezTo>
                  <a:cubicBezTo>
                    <a:pt x="11869" y="17799"/>
                    <a:pt x="16921" y="5652"/>
                    <a:pt x="26014" y="5652"/>
                  </a:cubicBezTo>
                  <a:cubicBezTo>
                    <a:pt x="31066" y="5652"/>
                    <a:pt x="33844" y="8942"/>
                    <a:pt x="33844" y="17293"/>
                  </a:cubicBezTo>
                  <a:cubicBezTo>
                    <a:pt x="33844" y="22607"/>
                    <a:pt x="33086" y="25390"/>
                    <a:pt x="29803" y="38549"/>
                  </a:cubicBezTo>
                  <a:lnTo>
                    <a:pt x="15152" y="97004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29" name="任意多边形: 形状 2228">
              <a:extLst>
                <a:ext uri="{FF2B5EF4-FFF2-40B4-BE49-F238E27FC236}">
                  <a16:creationId xmlns:a16="http://schemas.microsoft.com/office/drawing/2014/main" id="{4D81F6A3-1AC3-5173-B811-C945A09423A6}"/>
                </a:ext>
              </a:extLst>
            </p:cNvPr>
            <p:cNvSpPr/>
            <p:nvPr>
              <p:custDataLst>
                <p:tags r:id="rId488"/>
              </p:custDataLst>
            </p:nvPr>
          </p:nvSpPr>
          <p:spPr>
            <a:xfrm>
              <a:off x="9029616" y="4665535"/>
              <a:ext cx="149053" cy="78116"/>
            </a:xfrm>
            <a:custGeom>
              <a:avLst/>
              <a:gdLst>
                <a:gd name="connsiteX0" fmla="*/ 136048 w 149053"/>
                <a:gd name="connsiteY0" fmla="*/ 24531 h 78116"/>
                <a:gd name="connsiteX1" fmla="*/ 109526 w 149053"/>
                <a:gd name="connsiteY1" fmla="*/ 87 h 78116"/>
                <a:gd name="connsiteX2" fmla="*/ 81236 w 149053"/>
                <a:gd name="connsiteY2" fmla="*/ 16560 h 78116"/>
                <a:gd name="connsiteX3" fmla="*/ 55245 w 149053"/>
                <a:gd name="connsiteY3" fmla="*/ 87 h 78116"/>
                <a:gd name="connsiteX4" fmla="*/ 26424 w 149053"/>
                <a:gd name="connsiteY4" fmla="*/ 17269 h 78116"/>
                <a:gd name="connsiteX5" fmla="*/ 26247 w 149053"/>
                <a:gd name="connsiteY5" fmla="*/ 17269 h 78116"/>
                <a:gd name="connsiteX6" fmla="*/ 26247 w 149053"/>
                <a:gd name="connsiteY6" fmla="*/ 87 h 78116"/>
                <a:gd name="connsiteX7" fmla="*/ 256 w 149053"/>
                <a:gd name="connsiteY7" fmla="*/ 2035 h 78116"/>
                <a:gd name="connsiteX8" fmla="*/ 256 w 149053"/>
                <a:gd name="connsiteY8" fmla="*/ 8412 h 78116"/>
                <a:gd name="connsiteX9" fmla="*/ 13517 w 149053"/>
                <a:gd name="connsiteY9" fmla="*/ 18332 h 78116"/>
                <a:gd name="connsiteX10" fmla="*/ 13517 w 149053"/>
                <a:gd name="connsiteY10" fmla="*/ 64210 h 78116"/>
                <a:gd name="connsiteX11" fmla="*/ 256 w 149053"/>
                <a:gd name="connsiteY11" fmla="*/ 71827 h 78116"/>
                <a:gd name="connsiteX12" fmla="*/ 256 w 149053"/>
                <a:gd name="connsiteY12" fmla="*/ 78204 h 78116"/>
                <a:gd name="connsiteX13" fmla="*/ 20412 w 149053"/>
                <a:gd name="connsiteY13" fmla="*/ 77495 h 78116"/>
                <a:gd name="connsiteX14" fmla="*/ 40746 w 149053"/>
                <a:gd name="connsiteY14" fmla="*/ 78204 h 78116"/>
                <a:gd name="connsiteX15" fmla="*/ 40746 w 149053"/>
                <a:gd name="connsiteY15" fmla="*/ 71827 h 78116"/>
                <a:gd name="connsiteX16" fmla="*/ 27485 w 149053"/>
                <a:gd name="connsiteY16" fmla="*/ 64210 h 78116"/>
                <a:gd name="connsiteX17" fmla="*/ 27485 w 149053"/>
                <a:gd name="connsiteY17" fmla="*/ 32325 h 78116"/>
                <a:gd name="connsiteX18" fmla="*/ 53830 w 149053"/>
                <a:gd name="connsiteY18" fmla="*/ 5047 h 78116"/>
                <a:gd name="connsiteX19" fmla="*/ 67798 w 149053"/>
                <a:gd name="connsiteY19" fmla="*/ 23823 h 78116"/>
                <a:gd name="connsiteX20" fmla="*/ 67798 w 149053"/>
                <a:gd name="connsiteY20" fmla="*/ 64210 h 78116"/>
                <a:gd name="connsiteX21" fmla="*/ 54537 w 149053"/>
                <a:gd name="connsiteY21" fmla="*/ 71827 h 78116"/>
                <a:gd name="connsiteX22" fmla="*/ 54537 w 149053"/>
                <a:gd name="connsiteY22" fmla="*/ 78204 h 78116"/>
                <a:gd name="connsiteX23" fmla="*/ 74694 w 149053"/>
                <a:gd name="connsiteY23" fmla="*/ 77495 h 78116"/>
                <a:gd name="connsiteX24" fmla="*/ 95028 w 149053"/>
                <a:gd name="connsiteY24" fmla="*/ 78204 h 78116"/>
                <a:gd name="connsiteX25" fmla="*/ 95028 w 149053"/>
                <a:gd name="connsiteY25" fmla="*/ 71827 h 78116"/>
                <a:gd name="connsiteX26" fmla="*/ 81767 w 149053"/>
                <a:gd name="connsiteY26" fmla="*/ 64210 h 78116"/>
                <a:gd name="connsiteX27" fmla="*/ 81767 w 149053"/>
                <a:gd name="connsiteY27" fmla="*/ 32325 h 78116"/>
                <a:gd name="connsiteX28" fmla="*/ 108112 w 149053"/>
                <a:gd name="connsiteY28" fmla="*/ 5047 h 78116"/>
                <a:gd name="connsiteX29" fmla="*/ 122080 w 149053"/>
                <a:gd name="connsiteY29" fmla="*/ 23823 h 78116"/>
                <a:gd name="connsiteX30" fmla="*/ 122080 w 149053"/>
                <a:gd name="connsiteY30" fmla="*/ 64210 h 78116"/>
                <a:gd name="connsiteX31" fmla="*/ 108819 w 149053"/>
                <a:gd name="connsiteY31" fmla="*/ 71827 h 78116"/>
                <a:gd name="connsiteX32" fmla="*/ 108819 w 149053"/>
                <a:gd name="connsiteY32" fmla="*/ 78204 h 78116"/>
                <a:gd name="connsiteX33" fmla="*/ 128976 w 149053"/>
                <a:gd name="connsiteY33" fmla="*/ 77495 h 78116"/>
                <a:gd name="connsiteX34" fmla="*/ 149310 w 149053"/>
                <a:gd name="connsiteY34" fmla="*/ 78204 h 78116"/>
                <a:gd name="connsiteX35" fmla="*/ 149310 w 149053"/>
                <a:gd name="connsiteY35" fmla="*/ 71827 h 78116"/>
                <a:gd name="connsiteX36" fmla="*/ 136048 w 149053"/>
                <a:gd name="connsiteY36" fmla="*/ 64210 h 78116"/>
                <a:gd name="connsiteX37" fmla="*/ 136048 w 149053"/>
                <a:gd name="connsiteY37" fmla="*/ 24531 h 78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49053" h="78116">
                  <a:moveTo>
                    <a:pt x="136048" y="24531"/>
                  </a:moveTo>
                  <a:cubicBezTo>
                    <a:pt x="136048" y="9121"/>
                    <a:pt x="128446" y="87"/>
                    <a:pt x="109526" y="87"/>
                  </a:cubicBezTo>
                  <a:cubicBezTo>
                    <a:pt x="95558" y="87"/>
                    <a:pt x="86010" y="7704"/>
                    <a:pt x="81236" y="16560"/>
                  </a:cubicBezTo>
                  <a:cubicBezTo>
                    <a:pt x="77700" y="3984"/>
                    <a:pt x="68152" y="87"/>
                    <a:pt x="55245" y="87"/>
                  </a:cubicBezTo>
                  <a:cubicBezTo>
                    <a:pt x="40746" y="87"/>
                    <a:pt x="31375" y="8058"/>
                    <a:pt x="26424" y="17269"/>
                  </a:cubicBezTo>
                  <a:lnTo>
                    <a:pt x="26247" y="17269"/>
                  </a:lnTo>
                  <a:lnTo>
                    <a:pt x="26247" y="87"/>
                  </a:lnTo>
                  <a:lnTo>
                    <a:pt x="256" y="2035"/>
                  </a:lnTo>
                  <a:lnTo>
                    <a:pt x="256" y="8412"/>
                  </a:lnTo>
                  <a:cubicBezTo>
                    <a:pt x="12102" y="8412"/>
                    <a:pt x="13517" y="9652"/>
                    <a:pt x="13517" y="18332"/>
                  </a:cubicBezTo>
                  <a:lnTo>
                    <a:pt x="13517" y="64210"/>
                  </a:lnTo>
                  <a:cubicBezTo>
                    <a:pt x="13517" y="71827"/>
                    <a:pt x="11748" y="71827"/>
                    <a:pt x="256" y="71827"/>
                  </a:cubicBezTo>
                  <a:lnTo>
                    <a:pt x="256" y="78204"/>
                  </a:lnTo>
                  <a:cubicBezTo>
                    <a:pt x="609" y="78204"/>
                    <a:pt x="12986" y="77495"/>
                    <a:pt x="20412" y="77495"/>
                  </a:cubicBezTo>
                  <a:cubicBezTo>
                    <a:pt x="26954" y="77495"/>
                    <a:pt x="39155" y="78026"/>
                    <a:pt x="40746" y="78204"/>
                  </a:cubicBezTo>
                  <a:lnTo>
                    <a:pt x="40746" y="71827"/>
                  </a:lnTo>
                  <a:cubicBezTo>
                    <a:pt x="29253" y="71827"/>
                    <a:pt x="27485" y="71827"/>
                    <a:pt x="27485" y="64210"/>
                  </a:cubicBezTo>
                  <a:lnTo>
                    <a:pt x="27485" y="32325"/>
                  </a:lnTo>
                  <a:cubicBezTo>
                    <a:pt x="27485" y="13726"/>
                    <a:pt x="42160" y="5047"/>
                    <a:pt x="53830" y="5047"/>
                  </a:cubicBezTo>
                  <a:cubicBezTo>
                    <a:pt x="66207" y="5047"/>
                    <a:pt x="67798" y="14789"/>
                    <a:pt x="67798" y="23823"/>
                  </a:cubicBezTo>
                  <a:lnTo>
                    <a:pt x="67798" y="64210"/>
                  </a:lnTo>
                  <a:cubicBezTo>
                    <a:pt x="67798" y="71827"/>
                    <a:pt x="66030" y="71827"/>
                    <a:pt x="54537" y="71827"/>
                  </a:cubicBezTo>
                  <a:lnTo>
                    <a:pt x="54537" y="78204"/>
                  </a:lnTo>
                  <a:cubicBezTo>
                    <a:pt x="54891" y="78204"/>
                    <a:pt x="67268" y="77495"/>
                    <a:pt x="74694" y="77495"/>
                  </a:cubicBezTo>
                  <a:cubicBezTo>
                    <a:pt x="81236" y="77495"/>
                    <a:pt x="93436" y="78026"/>
                    <a:pt x="95028" y="78204"/>
                  </a:cubicBezTo>
                  <a:lnTo>
                    <a:pt x="95028" y="71827"/>
                  </a:lnTo>
                  <a:cubicBezTo>
                    <a:pt x="83535" y="71827"/>
                    <a:pt x="81767" y="71827"/>
                    <a:pt x="81767" y="64210"/>
                  </a:cubicBezTo>
                  <a:lnTo>
                    <a:pt x="81767" y="32325"/>
                  </a:lnTo>
                  <a:cubicBezTo>
                    <a:pt x="81767" y="13726"/>
                    <a:pt x="96442" y="5047"/>
                    <a:pt x="108112" y="5047"/>
                  </a:cubicBezTo>
                  <a:cubicBezTo>
                    <a:pt x="120489" y="5047"/>
                    <a:pt x="122080" y="14789"/>
                    <a:pt x="122080" y="23823"/>
                  </a:cubicBezTo>
                  <a:lnTo>
                    <a:pt x="122080" y="64210"/>
                  </a:lnTo>
                  <a:cubicBezTo>
                    <a:pt x="122080" y="71827"/>
                    <a:pt x="120312" y="71827"/>
                    <a:pt x="108819" y="71827"/>
                  </a:cubicBezTo>
                  <a:lnTo>
                    <a:pt x="108819" y="78204"/>
                  </a:lnTo>
                  <a:cubicBezTo>
                    <a:pt x="109173" y="78204"/>
                    <a:pt x="121550" y="77495"/>
                    <a:pt x="128976" y="77495"/>
                  </a:cubicBezTo>
                  <a:cubicBezTo>
                    <a:pt x="135518" y="77495"/>
                    <a:pt x="147718" y="78026"/>
                    <a:pt x="149310" y="78204"/>
                  </a:cubicBezTo>
                  <a:lnTo>
                    <a:pt x="149310" y="71827"/>
                  </a:lnTo>
                  <a:cubicBezTo>
                    <a:pt x="137817" y="71827"/>
                    <a:pt x="136048" y="71827"/>
                    <a:pt x="136048" y="64210"/>
                  </a:cubicBezTo>
                  <a:lnTo>
                    <a:pt x="136048" y="24531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30" name="任意多边形: 形状 2229">
              <a:extLst>
                <a:ext uri="{FF2B5EF4-FFF2-40B4-BE49-F238E27FC236}">
                  <a16:creationId xmlns:a16="http://schemas.microsoft.com/office/drawing/2014/main" id="{061C0CFA-FDC5-6B24-EE60-86D35FEB354D}"/>
                </a:ext>
              </a:extLst>
            </p:cNvPr>
            <p:cNvSpPr/>
            <p:nvPr>
              <p:custDataLst>
                <p:tags r:id="rId489"/>
              </p:custDataLst>
            </p:nvPr>
          </p:nvSpPr>
          <p:spPr>
            <a:xfrm>
              <a:off x="9195732" y="4664650"/>
              <a:ext cx="88230" cy="80773"/>
            </a:xfrm>
            <a:custGeom>
              <a:avLst/>
              <a:gdLst>
                <a:gd name="connsiteX0" fmla="*/ 69396 w 88230"/>
                <a:gd name="connsiteY0" fmla="*/ 31617 h 80773"/>
                <a:gd name="connsiteX1" fmla="*/ 61263 w 88230"/>
                <a:gd name="connsiteY1" fmla="*/ 8944 h 80773"/>
                <a:gd name="connsiteX2" fmla="*/ 35094 w 88230"/>
                <a:gd name="connsiteY2" fmla="*/ 87 h 80773"/>
                <a:gd name="connsiteX3" fmla="*/ 6451 w 88230"/>
                <a:gd name="connsiteY3" fmla="*/ 17269 h 80773"/>
                <a:gd name="connsiteX4" fmla="*/ 14938 w 88230"/>
                <a:gd name="connsiteY4" fmla="*/ 25949 h 80773"/>
                <a:gd name="connsiteX5" fmla="*/ 23248 w 88230"/>
                <a:gd name="connsiteY5" fmla="*/ 17623 h 80773"/>
                <a:gd name="connsiteX6" fmla="*/ 17059 w 88230"/>
                <a:gd name="connsiteY6" fmla="*/ 9475 h 80773"/>
                <a:gd name="connsiteX7" fmla="*/ 34741 w 88230"/>
                <a:gd name="connsiteY7" fmla="*/ 5047 h 80773"/>
                <a:gd name="connsiteX8" fmla="*/ 55428 w 88230"/>
                <a:gd name="connsiteY8" fmla="*/ 26480 h 80773"/>
                <a:gd name="connsiteX9" fmla="*/ 55428 w 88230"/>
                <a:gd name="connsiteY9" fmla="*/ 31971 h 80773"/>
                <a:gd name="connsiteX10" fmla="*/ 21126 w 88230"/>
                <a:gd name="connsiteY10" fmla="*/ 37640 h 80773"/>
                <a:gd name="connsiteX11" fmla="*/ 262 w 88230"/>
                <a:gd name="connsiteY11" fmla="*/ 61199 h 80773"/>
                <a:gd name="connsiteX12" fmla="*/ 31205 w 88230"/>
                <a:gd name="connsiteY12" fmla="*/ 80861 h 80773"/>
                <a:gd name="connsiteX13" fmla="*/ 57373 w 88230"/>
                <a:gd name="connsiteY13" fmla="*/ 65981 h 80773"/>
                <a:gd name="connsiteX14" fmla="*/ 70988 w 88230"/>
                <a:gd name="connsiteY14" fmla="*/ 79975 h 80773"/>
                <a:gd name="connsiteX15" fmla="*/ 88492 w 88230"/>
                <a:gd name="connsiteY15" fmla="*/ 63147 h 80773"/>
                <a:gd name="connsiteX16" fmla="*/ 88492 w 88230"/>
                <a:gd name="connsiteY16" fmla="*/ 53405 h 80773"/>
                <a:gd name="connsiteX17" fmla="*/ 82480 w 88230"/>
                <a:gd name="connsiteY17" fmla="*/ 53405 h 80773"/>
                <a:gd name="connsiteX18" fmla="*/ 82480 w 88230"/>
                <a:gd name="connsiteY18" fmla="*/ 62970 h 80773"/>
                <a:gd name="connsiteX19" fmla="*/ 75938 w 88230"/>
                <a:gd name="connsiteY19" fmla="*/ 73244 h 80773"/>
                <a:gd name="connsiteX20" fmla="*/ 69396 w 88230"/>
                <a:gd name="connsiteY20" fmla="*/ 62616 h 80773"/>
                <a:gd name="connsiteX21" fmla="*/ 69396 w 88230"/>
                <a:gd name="connsiteY21" fmla="*/ 31617 h 80773"/>
                <a:gd name="connsiteX22" fmla="*/ 55428 w 88230"/>
                <a:gd name="connsiteY22" fmla="*/ 54113 h 80773"/>
                <a:gd name="connsiteX23" fmla="*/ 32619 w 88230"/>
                <a:gd name="connsiteY23" fmla="*/ 75901 h 80773"/>
                <a:gd name="connsiteX24" fmla="*/ 15114 w 88230"/>
                <a:gd name="connsiteY24" fmla="*/ 61199 h 80773"/>
                <a:gd name="connsiteX25" fmla="*/ 55428 w 88230"/>
                <a:gd name="connsiteY25" fmla="*/ 36577 h 80773"/>
                <a:gd name="connsiteX26" fmla="*/ 55428 w 88230"/>
                <a:gd name="connsiteY26" fmla="*/ 54113 h 8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8230" h="80773">
                  <a:moveTo>
                    <a:pt x="69396" y="31617"/>
                  </a:moveTo>
                  <a:cubicBezTo>
                    <a:pt x="69396" y="22229"/>
                    <a:pt x="69396" y="15498"/>
                    <a:pt x="61263" y="8944"/>
                  </a:cubicBezTo>
                  <a:cubicBezTo>
                    <a:pt x="54013" y="2921"/>
                    <a:pt x="45526" y="87"/>
                    <a:pt x="35094" y="87"/>
                  </a:cubicBezTo>
                  <a:cubicBezTo>
                    <a:pt x="18297" y="87"/>
                    <a:pt x="6451" y="6464"/>
                    <a:pt x="6451" y="17269"/>
                  </a:cubicBezTo>
                  <a:cubicBezTo>
                    <a:pt x="6451" y="22937"/>
                    <a:pt x="10341" y="25949"/>
                    <a:pt x="14938" y="25949"/>
                  </a:cubicBezTo>
                  <a:cubicBezTo>
                    <a:pt x="19712" y="25949"/>
                    <a:pt x="23248" y="22406"/>
                    <a:pt x="23248" y="17623"/>
                  </a:cubicBezTo>
                  <a:cubicBezTo>
                    <a:pt x="23248" y="14612"/>
                    <a:pt x="21833" y="10892"/>
                    <a:pt x="17059" y="9475"/>
                  </a:cubicBezTo>
                  <a:cubicBezTo>
                    <a:pt x="23425" y="5047"/>
                    <a:pt x="33680" y="5047"/>
                    <a:pt x="34741" y="5047"/>
                  </a:cubicBezTo>
                  <a:cubicBezTo>
                    <a:pt x="44642" y="5047"/>
                    <a:pt x="55428" y="11601"/>
                    <a:pt x="55428" y="26480"/>
                  </a:cubicBezTo>
                  <a:lnTo>
                    <a:pt x="55428" y="31971"/>
                  </a:lnTo>
                  <a:cubicBezTo>
                    <a:pt x="45703" y="32325"/>
                    <a:pt x="34034" y="32857"/>
                    <a:pt x="21126" y="37640"/>
                  </a:cubicBezTo>
                  <a:cubicBezTo>
                    <a:pt x="5213" y="43485"/>
                    <a:pt x="262" y="53227"/>
                    <a:pt x="262" y="61199"/>
                  </a:cubicBezTo>
                  <a:cubicBezTo>
                    <a:pt x="262" y="76432"/>
                    <a:pt x="18651" y="80861"/>
                    <a:pt x="31205" y="80861"/>
                  </a:cubicBezTo>
                  <a:cubicBezTo>
                    <a:pt x="45350" y="80861"/>
                    <a:pt x="53660" y="72890"/>
                    <a:pt x="57373" y="65981"/>
                  </a:cubicBezTo>
                  <a:cubicBezTo>
                    <a:pt x="58080" y="73244"/>
                    <a:pt x="62854" y="79975"/>
                    <a:pt x="70988" y="79975"/>
                  </a:cubicBezTo>
                  <a:cubicBezTo>
                    <a:pt x="71341" y="79975"/>
                    <a:pt x="88492" y="79975"/>
                    <a:pt x="88492" y="63147"/>
                  </a:cubicBezTo>
                  <a:lnTo>
                    <a:pt x="88492" y="53405"/>
                  </a:lnTo>
                  <a:lnTo>
                    <a:pt x="82480" y="53405"/>
                  </a:lnTo>
                  <a:lnTo>
                    <a:pt x="82480" y="62970"/>
                  </a:lnTo>
                  <a:cubicBezTo>
                    <a:pt x="82480" y="64741"/>
                    <a:pt x="82480" y="73244"/>
                    <a:pt x="75938" y="73244"/>
                  </a:cubicBezTo>
                  <a:cubicBezTo>
                    <a:pt x="69396" y="73244"/>
                    <a:pt x="69396" y="64918"/>
                    <a:pt x="69396" y="62616"/>
                  </a:cubicBezTo>
                  <a:lnTo>
                    <a:pt x="69396" y="31617"/>
                  </a:lnTo>
                  <a:close/>
                  <a:moveTo>
                    <a:pt x="55428" y="54113"/>
                  </a:moveTo>
                  <a:cubicBezTo>
                    <a:pt x="55428" y="71118"/>
                    <a:pt x="40576" y="75901"/>
                    <a:pt x="32619" y="75901"/>
                  </a:cubicBezTo>
                  <a:cubicBezTo>
                    <a:pt x="23602" y="75901"/>
                    <a:pt x="15114" y="69878"/>
                    <a:pt x="15114" y="61199"/>
                  </a:cubicBezTo>
                  <a:cubicBezTo>
                    <a:pt x="15114" y="51456"/>
                    <a:pt x="23602" y="37817"/>
                    <a:pt x="55428" y="36577"/>
                  </a:cubicBezTo>
                  <a:lnTo>
                    <a:pt x="55428" y="54113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31" name="任意多边形: 形状 2230">
              <a:extLst>
                <a:ext uri="{FF2B5EF4-FFF2-40B4-BE49-F238E27FC236}">
                  <a16:creationId xmlns:a16="http://schemas.microsoft.com/office/drawing/2014/main" id="{4AE3416F-89CA-2828-4DAC-FA2F98E73E67}"/>
                </a:ext>
              </a:extLst>
            </p:cNvPr>
            <p:cNvSpPr/>
            <p:nvPr>
              <p:custDataLst>
                <p:tags r:id="rId490"/>
              </p:custDataLst>
            </p:nvPr>
          </p:nvSpPr>
          <p:spPr>
            <a:xfrm>
              <a:off x="9291290" y="4667307"/>
              <a:ext cx="96893" cy="76345"/>
            </a:xfrm>
            <a:custGeom>
              <a:avLst/>
              <a:gdLst>
                <a:gd name="connsiteX0" fmla="*/ 55609 w 96893"/>
                <a:gd name="connsiteY0" fmla="*/ 36754 h 76345"/>
                <a:gd name="connsiteX1" fmla="*/ 54194 w 96893"/>
                <a:gd name="connsiteY1" fmla="*/ 34983 h 76345"/>
                <a:gd name="connsiteX2" fmla="*/ 67455 w 96893"/>
                <a:gd name="connsiteY2" fmla="*/ 20280 h 76345"/>
                <a:gd name="connsiteX3" fmla="*/ 93801 w 96893"/>
                <a:gd name="connsiteY3" fmla="*/ 6464 h 76345"/>
                <a:gd name="connsiteX4" fmla="*/ 93801 w 96893"/>
                <a:gd name="connsiteY4" fmla="*/ 87 h 76345"/>
                <a:gd name="connsiteX5" fmla="*/ 78948 w 96893"/>
                <a:gd name="connsiteY5" fmla="*/ 795 h 76345"/>
                <a:gd name="connsiteX6" fmla="*/ 61444 w 96893"/>
                <a:gd name="connsiteY6" fmla="*/ 87 h 76345"/>
                <a:gd name="connsiteX7" fmla="*/ 61444 w 96893"/>
                <a:gd name="connsiteY7" fmla="*/ 6464 h 76345"/>
                <a:gd name="connsiteX8" fmla="*/ 64980 w 96893"/>
                <a:gd name="connsiteY8" fmla="*/ 10538 h 76345"/>
                <a:gd name="connsiteX9" fmla="*/ 62328 w 96893"/>
                <a:gd name="connsiteY9" fmla="*/ 16560 h 76345"/>
                <a:gd name="connsiteX10" fmla="*/ 49951 w 96893"/>
                <a:gd name="connsiteY10" fmla="*/ 30554 h 76345"/>
                <a:gd name="connsiteX11" fmla="*/ 35275 w 96893"/>
                <a:gd name="connsiteY11" fmla="*/ 13726 h 76345"/>
                <a:gd name="connsiteX12" fmla="*/ 33330 w 96893"/>
                <a:gd name="connsiteY12" fmla="*/ 10184 h 76345"/>
                <a:gd name="connsiteX13" fmla="*/ 38104 w 96893"/>
                <a:gd name="connsiteY13" fmla="*/ 6464 h 76345"/>
                <a:gd name="connsiteX14" fmla="*/ 38104 w 96893"/>
                <a:gd name="connsiteY14" fmla="*/ 87 h 76345"/>
                <a:gd name="connsiteX15" fmla="*/ 18301 w 96893"/>
                <a:gd name="connsiteY15" fmla="*/ 795 h 76345"/>
                <a:gd name="connsiteX16" fmla="*/ 1150 w 96893"/>
                <a:gd name="connsiteY16" fmla="*/ 87 h 76345"/>
                <a:gd name="connsiteX17" fmla="*/ 1150 w 96893"/>
                <a:gd name="connsiteY17" fmla="*/ 6464 h 76345"/>
                <a:gd name="connsiteX18" fmla="*/ 18478 w 96893"/>
                <a:gd name="connsiteY18" fmla="*/ 11778 h 76345"/>
                <a:gd name="connsiteX19" fmla="*/ 40580 w 96893"/>
                <a:gd name="connsiteY19" fmla="*/ 37285 h 76345"/>
                <a:gd name="connsiteX20" fmla="*/ 41994 w 96893"/>
                <a:gd name="connsiteY20" fmla="*/ 39057 h 76345"/>
                <a:gd name="connsiteX21" fmla="*/ 26965 w 96893"/>
                <a:gd name="connsiteY21" fmla="*/ 56062 h 76345"/>
                <a:gd name="connsiteX22" fmla="*/ 266 w 96893"/>
                <a:gd name="connsiteY22" fmla="*/ 70055 h 76345"/>
                <a:gd name="connsiteX23" fmla="*/ 266 w 96893"/>
                <a:gd name="connsiteY23" fmla="*/ 76432 h 76345"/>
                <a:gd name="connsiteX24" fmla="*/ 14942 w 96893"/>
                <a:gd name="connsiteY24" fmla="*/ 75724 h 76345"/>
                <a:gd name="connsiteX25" fmla="*/ 32623 w 96893"/>
                <a:gd name="connsiteY25" fmla="*/ 76432 h 76345"/>
                <a:gd name="connsiteX26" fmla="*/ 32623 w 96893"/>
                <a:gd name="connsiteY26" fmla="*/ 70055 h 76345"/>
                <a:gd name="connsiteX27" fmla="*/ 29087 w 96893"/>
                <a:gd name="connsiteY27" fmla="*/ 65981 h 76345"/>
                <a:gd name="connsiteX28" fmla="*/ 33861 w 96893"/>
                <a:gd name="connsiteY28" fmla="*/ 57302 h 76345"/>
                <a:gd name="connsiteX29" fmla="*/ 46238 w 96893"/>
                <a:gd name="connsiteY29" fmla="*/ 43662 h 76345"/>
                <a:gd name="connsiteX30" fmla="*/ 61620 w 96893"/>
                <a:gd name="connsiteY30" fmla="*/ 61199 h 76345"/>
                <a:gd name="connsiteX31" fmla="*/ 64980 w 96893"/>
                <a:gd name="connsiteY31" fmla="*/ 66336 h 76345"/>
                <a:gd name="connsiteX32" fmla="*/ 60206 w 96893"/>
                <a:gd name="connsiteY32" fmla="*/ 70055 h 76345"/>
                <a:gd name="connsiteX33" fmla="*/ 60206 w 96893"/>
                <a:gd name="connsiteY33" fmla="*/ 76432 h 76345"/>
                <a:gd name="connsiteX34" fmla="*/ 80186 w 96893"/>
                <a:gd name="connsiteY34" fmla="*/ 75724 h 76345"/>
                <a:gd name="connsiteX35" fmla="*/ 97160 w 96893"/>
                <a:gd name="connsiteY35" fmla="*/ 76432 h 76345"/>
                <a:gd name="connsiteX36" fmla="*/ 97160 w 96893"/>
                <a:gd name="connsiteY36" fmla="*/ 70055 h 76345"/>
                <a:gd name="connsiteX37" fmla="*/ 79832 w 96893"/>
                <a:gd name="connsiteY37" fmla="*/ 64387 h 76345"/>
                <a:gd name="connsiteX38" fmla="*/ 55609 w 96893"/>
                <a:gd name="connsiteY38" fmla="*/ 36754 h 76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6893" h="76345">
                  <a:moveTo>
                    <a:pt x="55609" y="36754"/>
                  </a:moveTo>
                  <a:cubicBezTo>
                    <a:pt x="55432" y="36577"/>
                    <a:pt x="54194" y="35160"/>
                    <a:pt x="54194" y="34983"/>
                  </a:cubicBezTo>
                  <a:cubicBezTo>
                    <a:pt x="54194" y="34451"/>
                    <a:pt x="65864" y="21874"/>
                    <a:pt x="67455" y="20280"/>
                  </a:cubicBezTo>
                  <a:cubicBezTo>
                    <a:pt x="73644" y="13372"/>
                    <a:pt x="79832" y="6641"/>
                    <a:pt x="93801" y="6464"/>
                  </a:cubicBezTo>
                  <a:lnTo>
                    <a:pt x="93801" y="87"/>
                  </a:lnTo>
                  <a:cubicBezTo>
                    <a:pt x="88850" y="441"/>
                    <a:pt x="83722" y="795"/>
                    <a:pt x="78948" y="795"/>
                  </a:cubicBezTo>
                  <a:cubicBezTo>
                    <a:pt x="73644" y="795"/>
                    <a:pt x="66748" y="618"/>
                    <a:pt x="61444" y="87"/>
                  </a:cubicBezTo>
                  <a:lnTo>
                    <a:pt x="61444" y="6464"/>
                  </a:lnTo>
                  <a:cubicBezTo>
                    <a:pt x="64449" y="6995"/>
                    <a:pt x="64980" y="8944"/>
                    <a:pt x="64980" y="10538"/>
                  </a:cubicBezTo>
                  <a:cubicBezTo>
                    <a:pt x="64980" y="10892"/>
                    <a:pt x="64980" y="13549"/>
                    <a:pt x="62328" y="16560"/>
                  </a:cubicBezTo>
                  <a:lnTo>
                    <a:pt x="49951" y="30554"/>
                  </a:lnTo>
                  <a:lnTo>
                    <a:pt x="35275" y="13726"/>
                  </a:lnTo>
                  <a:cubicBezTo>
                    <a:pt x="33507" y="11778"/>
                    <a:pt x="33330" y="10892"/>
                    <a:pt x="33330" y="10184"/>
                  </a:cubicBezTo>
                  <a:cubicBezTo>
                    <a:pt x="33330" y="7526"/>
                    <a:pt x="35806" y="6464"/>
                    <a:pt x="38104" y="6464"/>
                  </a:cubicBezTo>
                  <a:lnTo>
                    <a:pt x="38104" y="87"/>
                  </a:lnTo>
                  <a:cubicBezTo>
                    <a:pt x="31562" y="618"/>
                    <a:pt x="24843" y="795"/>
                    <a:pt x="18301" y="795"/>
                  </a:cubicBezTo>
                  <a:cubicBezTo>
                    <a:pt x="12997" y="795"/>
                    <a:pt x="6278" y="618"/>
                    <a:pt x="1150" y="87"/>
                  </a:cubicBezTo>
                  <a:lnTo>
                    <a:pt x="1150" y="6464"/>
                  </a:lnTo>
                  <a:cubicBezTo>
                    <a:pt x="9284" y="6464"/>
                    <a:pt x="13881" y="6464"/>
                    <a:pt x="18478" y="11778"/>
                  </a:cubicBezTo>
                  <a:lnTo>
                    <a:pt x="40580" y="37285"/>
                  </a:lnTo>
                  <a:cubicBezTo>
                    <a:pt x="40756" y="37462"/>
                    <a:pt x="41994" y="38879"/>
                    <a:pt x="41994" y="39057"/>
                  </a:cubicBezTo>
                  <a:cubicBezTo>
                    <a:pt x="41994" y="39588"/>
                    <a:pt x="28733" y="54113"/>
                    <a:pt x="26965" y="56062"/>
                  </a:cubicBezTo>
                  <a:cubicBezTo>
                    <a:pt x="20423" y="63147"/>
                    <a:pt x="14411" y="69701"/>
                    <a:pt x="266" y="70055"/>
                  </a:cubicBezTo>
                  <a:lnTo>
                    <a:pt x="266" y="76432"/>
                  </a:lnTo>
                  <a:cubicBezTo>
                    <a:pt x="5571" y="76078"/>
                    <a:pt x="9460" y="75724"/>
                    <a:pt x="14942" y="75724"/>
                  </a:cubicBezTo>
                  <a:cubicBezTo>
                    <a:pt x="20246" y="75724"/>
                    <a:pt x="27319" y="75901"/>
                    <a:pt x="32623" y="76432"/>
                  </a:cubicBezTo>
                  <a:lnTo>
                    <a:pt x="32623" y="70055"/>
                  </a:lnTo>
                  <a:cubicBezTo>
                    <a:pt x="30501" y="69701"/>
                    <a:pt x="29087" y="68461"/>
                    <a:pt x="29087" y="65981"/>
                  </a:cubicBezTo>
                  <a:cubicBezTo>
                    <a:pt x="29087" y="62616"/>
                    <a:pt x="31032" y="60313"/>
                    <a:pt x="33861" y="57302"/>
                  </a:cubicBezTo>
                  <a:lnTo>
                    <a:pt x="46238" y="43662"/>
                  </a:lnTo>
                  <a:lnTo>
                    <a:pt x="61620" y="61199"/>
                  </a:lnTo>
                  <a:cubicBezTo>
                    <a:pt x="64980" y="64918"/>
                    <a:pt x="64980" y="65273"/>
                    <a:pt x="64980" y="66336"/>
                  </a:cubicBezTo>
                  <a:cubicBezTo>
                    <a:pt x="64980" y="69878"/>
                    <a:pt x="60913" y="70055"/>
                    <a:pt x="60206" y="70055"/>
                  </a:cubicBezTo>
                  <a:lnTo>
                    <a:pt x="60206" y="76432"/>
                  </a:lnTo>
                  <a:cubicBezTo>
                    <a:pt x="61797" y="76255"/>
                    <a:pt x="74528" y="75724"/>
                    <a:pt x="80186" y="75724"/>
                  </a:cubicBezTo>
                  <a:cubicBezTo>
                    <a:pt x="85844" y="75724"/>
                    <a:pt x="91502" y="75901"/>
                    <a:pt x="97160" y="76432"/>
                  </a:cubicBezTo>
                  <a:lnTo>
                    <a:pt x="97160" y="70055"/>
                  </a:lnTo>
                  <a:cubicBezTo>
                    <a:pt x="85313" y="70055"/>
                    <a:pt x="83899" y="68993"/>
                    <a:pt x="79832" y="64387"/>
                  </a:cubicBezTo>
                  <a:lnTo>
                    <a:pt x="55609" y="36754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32" name="任意多边形: 形状 2231">
              <a:extLst>
                <a:ext uri="{FF2B5EF4-FFF2-40B4-BE49-F238E27FC236}">
                  <a16:creationId xmlns:a16="http://schemas.microsoft.com/office/drawing/2014/main" id="{88458961-30AD-2B17-FCA0-D57F1F675EF1}"/>
                </a:ext>
              </a:extLst>
            </p:cNvPr>
            <p:cNvSpPr/>
            <p:nvPr>
              <p:custDataLst>
                <p:tags r:id="rId491"/>
              </p:custDataLst>
            </p:nvPr>
          </p:nvSpPr>
          <p:spPr>
            <a:xfrm>
              <a:off x="8146777" y="4819568"/>
              <a:ext cx="10103" cy="253051"/>
            </a:xfrm>
            <a:custGeom>
              <a:avLst/>
              <a:gdLst>
                <a:gd name="connsiteX0" fmla="*/ 10324 w 10103"/>
                <a:gd name="connsiteY0" fmla="*/ 9207 h 253051"/>
                <a:gd name="connsiteX1" fmla="*/ 5272 w 10103"/>
                <a:gd name="connsiteY1" fmla="*/ 97 h 253051"/>
                <a:gd name="connsiteX2" fmla="*/ 220 w 10103"/>
                <a:gd name="connsiteY2" fmla="*/ 9207 h 253051"/>
                <a:gd name="connsiteX3" fmla="*/ 220 w 10103"/>
                <a:gd name="connsiteY3" fmla="*/ 244038 h 253051"/>
                <a:gd name="connsiteX4" fmla="*/ 5272 w 10103"/>
                <a:gd name="connsiteY4" fmla="*/ 253148 h 253051"/>
                <a:gd name="connsiteX5" fmla="*/ 10324 w 10103"/>
                <a:gd name="connsiteY5" fmla="*/ 244038 h 253051"/>
                <a:gd name="connsiteX6" fmla="*/ 10324 w 10103"/>
                <a:gd name="connsiteY6" fmla="*/ 9207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03" h="253051">
                  <a:moveTo>
                    <a:pt x="10324" y="9207"/>
                  </a:moveTo>
                  <a:cubicBezTo>
                    <a:pt x="10324" y="4652"/>
                    <a:pt x="10324" y="97"/>
                    <a:pt x="5272" y="97"/>
                  </a:cubicBezTo>
                  <a:cubicBezTo>
                    <a:pt x="220" y="97"/>
                    <a:pt x="220" y="4652"/>
                    <a:pt x="220" y="9207"/>
                  </a:cubicBezTo>
                  <a:lnTo>
                    <a:pt x="220" y="244038"/>
                  </a:lnTo>
                  <a:cubicBezTo>
                    <a:pt x="220" y="248593"/>
                    <a:pt x="220" y="253148"/>
                    <a:pt x="5272" y="253148"/>
                  </a:cubicBezTo>
                  <a:cubicBezTo>
                    <a:pt x="10324" y="253148"/>
                    <a:pt x="10324" y="248593"/>
                    <a:pt x="10324" y="244038"/>
                  </a:cubicBezTo>
                  <a:lnTo>
                    <a:pt x="10324" y="9207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33" name="任意多边形: 形状 2232">
              <a:extLst>
                <a:ext uri="{FF2B5EF4-FFF2-40B4-BE49-F238E27FC236}">
                  <a16:creationId xmlns:a16="http://schemas.microsoft.com/office/drawing/2014/main" id="{50F8E6FC-6533-656F-A329-52AE6518EB61}"/>
                </a:ext>
              </a:extLst>
            </p:cNvPr>
            <p:cNvSpPr/>
            <p:nvPr>
              <p:custDataLst>
                <p:tags r:id="rId492"/>
              </p:custDataLst>
            </p:nvPr>
          </p:nvSpPr>
          <p:spPr>
            <a:xfrm>
              <a:off x="8194208" y="4842090"/>
              <a:ext cx="66684" cy="170050"/>
            </a:xfrm>
            <a:custGeom>
              <a:avLst/>
              <a:gdLst>
                <a:gd name="connsiteX0" fmla="*/ 64633 w 66684"/>
                <a:gd name="connsiteY0" fmla="*/ 9207 h 170050"/>
                <a:gd name="connsiteX1" fmla="*/ 55288 w 66684"/>
                <a:gd name="connsiteY1" fmla="*/ 97 h 170050"/>
                <a:gd name="connsiteX2" fmla="*/ 41648 w 66684"/>
                <a:gd name="connsiteY2" fmla="*/ 13509 h 170050"/>
                <a:gd name="connsiteX3" fmla="*/ 51246 w 66684"/>
                <a:gd name="connsiteY3" fmla="*/ 22619 h 170050"/>
                <a:gd name="connsiteX4" fmla="*/ 64633 w 66684"/>
                <a:gd name="connsiteY4" fmla="*/ 9207 h 170050"/>
                <a:gd name="connsiteX5" fmla="*/ 45436 w 66684"/>
                <a:gd name="connsiteY5" fmla="*/ 104354 h 170050"/>
                <a:gd name="connsiteX6" fmla="*/ 50993 w 66684"/>
                <a:gd name="connsiteY6" fmla="*/ 89677 h 170050"/>
                <a:gd name="connsiteX7" fmla="*/ 54277 w 66684"/>
                <a:gd name="connsiteY7" fmla="*/ 76266 h 170050"/>
                <a:gd name="connsiteX8" fmla="*/ 33565 w 66684"/>
                <a:gd name="connsiteY8" fmla="*/ 55515 h 170050"/>
                <a:gd name="connsiteX9" fmla="*/ 223 w 66684"/>
                <a:gd name="connsiteY9" fmla="*/ 94485 h 170050"/>
                <a:gd name="connsiteX10" fmla="*/ 3254 w 66684"/>
                <a:gd name="connsiteY10" fmla="*/ 97016 h 170050"/>
                <a:gd name="connsiteX11" fmla="*/ 7295 w 66684"/>
                <a:gd name="connsiteY11" fmla="*/ 92461 h 170050"/>
                <a:gd name="connsiteX12" fmla="*/ 32807 w 66684"/>
                <a:gd name="connsiteY12" fmla="*/ 61083 h 170050"/>
                <a:gd name="connsiteX13" fmla="*/ 39122 w 66684"/>
                <a:gd name="connsiteY13" fmla="*/ 69180 h 170050"/>
                <a:gd name="connsiteX14" fmla="*/ 36343 w 66684"/>
                <a:gd name="connsiteY14" fmla="*/ 82339 h 170050"/>
                <a:gd name="connsiteX15" fmla="*/ 18914 w 66684"/>
                <a:gd name="connsiteY15" fmla="*/ 129153 h 170050"/>
                <a:gd name="connsiteX16" fmla="*/ 13105 w 66684"/>
                <a:gd name="connsiteY16" fmla="*/ 149397 h 170050"/>
                <a:gd name="connsiteX17" fmla="*/ 33817 w 66684"/>
                <a:gd name="connsiteY17" fmla="*/ 170148 h 170050"/>
                <a:gd name="connsiteX18" fmla="*/ 66907 w 66684"/>
                <a:gd name="connsiteY18" fmla="*/ 131178 h 170050"/>
                <a:gd name="connsiteX19" fmla="*/ 63876 w 66684"/>
                <a:gd name="connsiteY19" fmla="*/ 128647 h 170050"/>
                <a:gd name="connsiteX20" fmla="*/ 60087 w 66684"/>
                <a:gd name="connsiteY20" fmla="*/ 133202 h 170050"/>
                <a:gd name="connsiteX21" fmla="*/ 34322 w 66684"/>
                <a:gd name="connsiteY21" fmla="*/ 164580 h 170050"/>
                <a:gd name="connsiteX22" fmla="*/ 28260 w 66684"/>
                <a:gd name="connsiteY22" fmla="*/ 156230 h 170050"/>
                <a:gd name="connsiteX23" fmla="*/ 35585 w 66684"/>
                <a:gd name="connsiteY23" fmla="*/ 130925 h 170050"/>
                <a:gd name="connsiteX24" fmla="*/ 45436 w 66684"/>
                <a:gd name="connsiteY24" fmla="*/ 104354 h 1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84" h="170050">
                  <a:moveTo>
                    <a:pt x="64633" y="9207"/>
                  </a:moveTo>
                  <a:cubicBezTo>
                    <a:pt x="64633" y="4146"/>
                    <a:pt x="61097" y="97"/>
                    <a:pt x="55288" y="97"/>
                  </a:cubicBezTo>
                  <a:cubicBezTo>
                    <a:pt x="48468" y="97"/>
                    <a:pt x="41648" y="6677"/>
                    <a:pt x="41648" y="13509"/>
                  </a:cubicBezTo>
                  <a:cubicBezTo>
                    <a:pt x="41648" y="18317"/>
                    <a:pt x="45184" y="22619"/>
                    <a:pt x="51246" y="22619"/>
                  </a:cubicBezTo>
                  <a:cubicBezTo>
                    <a:pt x="57056" y="22619"/>
                    <a:pt x="64633" y="16799"/>
                    <a:pt x="64633" y="9207"/>
                  </a:cubicBezTo>
                  <a:close/>
                  <a:moveTo>
                    <a:pt x="45436" y="104354"/>
                  </a:moveTo>
                  <a:cubicBezTo>
                    <a:pt x="48468" y="97016"/>
                    <a:pt x="48468" y="96510"/>
                    <a:pt x="50993" y="89677"/>
                  </a:cubicBezTo>
                  <a:cubicBezTo>
                    <a:pt x="53014" y="84616"/>
                    <a:pt x="54277" y="81074"/>
                    <a:pt x="54277" y="76266"/>
                  </a:cubicBezTo>
                  <a:cubicBezTo>
                    <a:pt x="54277" y="64878"/>
                    <a:pt x="46194" y="55515"/>
                    <a:pt x="33565" y="55515"/>
                  </a:cubicBezTo>
                  <a:cubicBezTo>
                    <a:pt x="9821" y="55515"/>
                    <a:pt x="223" y="92208"/>
                    <a:pt x="223" y="94485"/>
                  </a:cubicBezTo>
                  <a:cubicBezTo>
                    <a:pt x="223" y="97016"/>
                    <a:pt x="2749" y="97016"/>
                    <a:pt x="3254" y="97016"/>
                  </a:cubicBezTo>
                  <a:cubicBezTo>
                    <a:pt x="5780" y="97016"/>
                    <a:pt x="6032" y="96510"/>
                    <a:pt x="7295" y="92461"/>
                  </a:cubicBezTo>
                  <a:cubicBezTo>
                    <a:pt x="14115" y="68674"/>
                    <a:pt x="24219" y="61083"/>
                    <a:pt x="32807" y="61083"/>
                  </a:cubicBezTo>
                  <a:cubicBezTo>
                    <a:pt x="34828" y="61083"/>
                    <a:pt x="39122" y="61083"/>
                    <a:pt x="39122" y="69180"/>
                  </a:cubicBezTo>
                  <a:cubicBezTo>
                    <a:pt x="39122" y="74494"/>
                    <a:pt x="37354" y="79808"/>
                    <a:pt x="36343" y="82339"/>
                  </a:cubicBezTo>
                  <a:cubicBezTo>
                    <a:pt x="34322" y="88918"/>
                    <a:pt x="22956" y="118272"/>
                    <a:pt x="18914" y="129153"/>
                  </a:cubicBezTo>
                  <a:cubicBezTo>
                    <a:pt x="16389" y="135733"/>
                    <a:pt x="13105" y="144083"/>
                    <a:pt x="13105" y="149397"/>
                  </a:cubicBezTo>
                  <a:cubicBezTo>
                    <a:pt x="13105" y="161291"/>
                    <a:pt x="21693" y="170148"/>
                    <a:pt x="33817" y="170148"/>
                  </a:cubicBezTo>
                  <a:cubicBezTo>
                    <a:pt x="57561" y="170148"/>
                    <a:pt x="66907" y="133455"/>
                    <a:pt x="66907" y="131178"/>
                  </a:cubicBezTo>
                  <a:cubicBezTo>
                    <a:pt x="66907" y="128647"/>
                    <a:pt x="64633" y="128647"/>
                    <a:pt x="63876" y="128647"/>
                  </a:cubicBezTo>
                  <a:cubicBezTo>
                    <a:pt x="61350" y="128647"/>
                    <a:pt x="61350" y="129406"/>
                    <a:pt x="60087" y="133202"/>
                  </a:cubicBezTo>
                  <a:cubicBezTo>
                    <a:pt x="55540" y="149144"/>
                    <a:pt x="47205" y="164580"/>
                    <a:pt x="34322" y="164580"/>
                  </a:cubicBezTo>
                  <a:cubicBezTo>
                    <a:pt x="30028" y="164580"/>
                    <a:pt x="28260" y="162050"/>
                    <a:pt x="28260" y="156230"/>
                  </a:cubicBezTo>
                  <a:cubicBezTo>
                    <a:pt x="28260" y="149903"/>
                    <a:pt x="29776" y="146361"/>
                    <a:pt x="35585" y="130925"/>
                  </a:cubicBezTo>
                  <a:lnTo>
                    <a:pt x="45436" y="104354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34" name="任意多边形: 形状 2233">
              <a:extLst>
                <a:ext uri="{FF2B5EF4-FFF2-40B4-BE49-F238E27FC236}">
                  <a16:creationId xmlns:a16="http://schemas.microsoft.com/office/drawing/2014/main" id="{D7646A1A-FDA6-0705-0E32-03809EFF00F5}"/>
                </a:ext>
              </a:extLst>
            </p:cNvPr>
            <p:cNvSpPr/>
            <p:nvPr>
              <p:custDataLst>
                <p:tags r:id="rId493"/>
              </p:custDataLst>
            </p:nvPr>
          </p:nvSpPr>
          <p:spPr>
            <a:xfrm>
              <a:off x="8357959" y="4916487"/>
              <a:ext cx="168478" cy="59213"/>
            </a:xfrm>
            <a:custGeom>
              <a:avLst/>
              <a:gdLst>
                <a:gd name="connsiteX0" fmla="*/ 168707 w 168478"/>
                <a:gd name="connsiteY0" fmla="*/ 8448 h 59213"/>
                <a:gd name="connsiteX1" fmla="*/ 165171 w 168478"/>
                <a:gd name="connsiteY1" fmla="*/ 350 h 59213"/>
                <a:gd name="connsiteX2" fmla="*/ 161635 w 168478"/>
                <a:gd name="connsiteY2" fmla="*/ 6930 h 59213"/>
                <a:gd name="connsiteX3" fmla="*/ 126272 w 168478"/>
                <a:gd name="connsiteY3" fmla="*/ 45140 h 59213"/>
                <a:gd name="connsiteX4" fmla="*/ 85857 w 168478"/>
                <a:gd name="connsiteY4" fmla="*/ 23378 h 59213"/>
                <a:gd name="connsiteX5" fmla="*/ 42664 w 168478"/>
                <a:gd name="connsiteY5" fmla="*/ 97 h 59213"/>
                <a:gd name="connsiteX6" fmla="*/ 229 w 168478"/>
                <a:gd name="connsiteY6" fmla="*/ 50960 h 59213"/>
                <a:gd name="connsiteX7" fmla="*/ 3765 w 168478"/>
                <a:gd name="connsiteY7" fmla="*/ 59058 h 59213"/>
                <a:gd name="connsiteX8" fmla="*/ 7301 w 168478"/>
                <a:gd name="connsiteY8" fmla="*/ 53238 h 59213"/>
                <a:gd name="connsiteX9" fmla="*/ 42664 w 168478"/>
                <a:gd name="connsiteY9" fmla="*/ 14268 h 59213"/>
                <a:gd name="connsiteX10" fmla="*/ 83079 w 168478"/>
                <a:gd name="connsiteY10" fmla="*/ 36030 h 59213"/>
                <a:gd name="connsiteX11" fmla="*/ 126272 w 168478"/>
                <a:gd name="connsiteY11" fmla="*/ 59311 h 59213"/>
                <a:gd name="connsiteX12" fmla="*/ 168707 w 168478"/>
                <a:gd name="connsiteY12" fmla="*/ 8448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478" h="59213">
                  <a:moveTo>
                    <a:pt x="168707" y="8448"/>
                  </a:moveTo>
                  <a:cubicBezTo>
                    <a:pt x="168707" y="2881"/>
                    <a:pt x="167192" y="350"/>
                    <a:pt x="165171" y="350"/>
                  </a:cubicBezTo>
                  <a:cubicBezTo>
                    <a:pt x="163908" y="350"/>
                    <a:pt x="161887" y="2122"/>
                    <a:pt x="161635" y="6930"/>
                  </a:cubicBezTo>
                  <a:cubicBezTo>
                    <a:pt x="160624" y="31223"/>
                    <a:pt x="143953" y="45140"/>
                    <a:pt x="126272" y="45140"/>
                  </a:cubicBezTo>
                  <a:cubicBezTo>
                    <a:pt x="110359" y="45140"/>
                    <a:pt x="98234" y="34259"/>
                    <a:pt x="85857" y="23378"/>
                  </a:cubicBezTo>
                  <a:cubicBezTo>
                    <a:pt x="72975" y="11738"/>
                    <a:pt x="59840" y="97"/>
                    <a:pt x="42664" y="97"/>
                  </a:cubicBezTo>
                  <a:cubicBezTo>
                    <a:pt x="15132" y="97"/>
                    <a:pt x="229" y="27933"/>
                    <a:pt x="229" y="50960"/>
                  </a:cubicBezTo>
                  <a:cubicBezTo>
                    <a:pt x="229" y="59058"/>
                    <a:pt x="3513" y="59058"/>
                    <a:pt x="3765" y="59058"/>
                  </a:cubicBezTo>
                  <a:cubicBezTo>
                    <a:pt x="6544" y="59058"/>
                    <a:pt x="7301" y="53997"/>
                    <a:pt x="7301" y="53238"/>
                  </a:cubicBezTo>
                  <a:cubicBezTo>
                    <a:pt x="8312" y="25402"/>
                    <a:pt x="27256" y="14268"/>
                    <a:pt x="42664" y="14268"/>
                  </a:cubicBezTo>
                  <a:cubicBezTo>
                    <a:pt x="58577" y="14268"/>
                    <a:pt x="70702" y="25149"/>
                    <a:pt x="83079" y="36030"/>
                  </a:cubicBezTo>
                  <a:cubicBezTo>
                    <a:pt x="95961" y="47671"/>
                    <a:pt x="109096" y="59311"/>
                    <a:pt x="126272" y="59311"/>
                  </a:cubicBezTo>
                  <a:cubicBezTo>
                    <a:pt x="153804" y="59311"/>
                    <a:pt x="168707" y="31476"/>
                    <a:pt x="168707" y="8448"/>
                  </a:cubicBez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35" name="任意多边形: 形状 2234">
              <a:extLst>
                <a:ext uri="{FF2B5EF4-FFF2-40B4-BE49-F238E27FC236}">
                  <a16:creationId xmlns:a16="http://schemas.microsoft.com/office/drawing/2014/main" id="{CFCF7576-31AE-17A2-3014-61475B2EDC4D}"/>
                </a:ext>
              </a:extLst>
            </p:cNvPr>
            <p:cNvSpPr/>
            <p:nvPr>
              <p:custDataLst>
                <p:tags r:id="rId494"/>
              </p:custDataLst>
            </p:nvPr>
          </p:nvSpPr>
          <p:spPr>
            <a:xfrm>
              <a:off x="8607406" y="4842090"/>
              <a:ext cx="103562" cy="219142"/>
            </a:xfrm>
            <a:custGeom>
              <a:avLst/>
              <a:gdLst>
                <a:gd name="connsiteX0" fmla="*/ 103802 w 103562"/>
                <a:gd name="connsiteY0" fmla="*/ 9207 h 219142"/>
                <a:gd name="connsiteX1" fmla="*/ 94203 w 103562"/>
                <a:gd name="connsiteY1" fmla="*/ 97 h 219142"/>
                <a:gd name="connsiteX2" fmla="*/ 80816 w 103562"/>
                <a:gd name="connsiteY2" fmla="*/ 13509 h 219142"/>
                <a:gd name="connsiteX3" fmla="*/ 90162 w 103562"/>
                <a:gd name="connsiteY3" fmla="*/ 22619 h 219142"/>
                <a:gd name="connsiteX4" fmla="*/ 103802 w 103562"/>
                <a:gd name="connsiteY4" fmla="*/ 9207 h 219142"/>
                <a:gd name="connsiteX5" fmla="*/ 53031 w 103562"/>
                <a:gd name="connsiteY5" fmla="*/ 180017 h 219142"/>
                <a:gd name="connsiteX6" fmla="*/ 21962 w 103562"/>
                <a:gd name="connsiteY6" fmla="*/ 213672 h 219142"/>
                <a:gd name="connsiteX7" fmla="*/ 12111 w 103562"/>
                <a:gd name="connsiteY7" fmla="*/ 211395 h 219142"/>
                <a:gd name="connsiteX8" fmla="*/ 23478 w 103562"/>
                <a:gd name="connsiteY8" fmla="*/ 197983 h 219142"/>
                <a:gd name="connsiteX9" fmla="*/ 13879 w 103562"/>
                <a:gd name="connsiteY9" fmla="*/ 189126 h 219142"/>
                <a:gd name="connsiteX10" fmla="*/ 239 w 103562"/>
                <a:gd name="connsiteY10" fmla="*/ 203550 h 219142"/>
                <a:gd name="connsiteX11" fmla="*/ 22467 w 103562"/>
                <a:gd name="connsiteY11" fmla="*/ 219239 h 219142"/>
                <a:gd name="connsiteX12" fmla="*/ 69955 w 103562"/>
                <a:gd name="connsiteY12" fmla="*/ 180776 h 219142"/>
                <a:gd name="connsiteX13" fmla="*/ 93193 w 103562"/>
                <a:gd name="connsiteY13" fmla="*/ 88159 h 219142"/>
                <a:gd name="connsiteX14" fmla="*/ 94456 w 103562"/>
                <a:gd name="connsiteY14" fmla="*/ 78796 h 219142"/>
                <a:gd name="connsiteX15" fmla="*/ 71218 w 103562"/>
                <a:gd name="connsiteY15" fmla="*/ 55515 h 219142"/>
                <a:gd name="connsiteX16" fmla="*/ 31056 w 103562"/>
                <a:gd name="connsiteY16" fmla="*/ 94485 h 219142"/>
                <a:gd name="connsiteX17" fmla="*/ 34087 w 103562"/>
                <a:gd name="connsiteY17" fmla="*/ 97016 h 219142"/>
                <a:gd name="connsiteX18" fmla="*/ 38633 w 103562"/>
                <a:gd name="connsiteY18" fmla="*/ 91955 h 219142"/>
                <a:gd name="connsiteX19" fmla="*/ 70460 w 103562"/>
                <a:gd name="connsiteY19" fmla="*/ 61083 h 219142"/>
                <a:gd name="connsiteX20" fmla="*/ 78543 w 103562"/>
                <a:gd name="connsiteY20" fmla="*/ 72723 h 219142"/>
                <a:gd name="connsiteX21" fmla="*/ 76775 w 103562"/>
                <a:gd name="connsiteY21" fmla="*/ 85628 h 219142"/>
                <a:gd name="connsiteX22" fmla="*/ 53031 w 103562"/>
                <a:gd name="connsiteY22" fmla="*/ 180017 h 21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3562" h="219142">
                  <a:moveTo>
                    <a:pt x="103802" y="9207"/>
                  </a:moveTo>
                  <a:cubicBezTo>
                    <a:pt x="103802" y="4399"/>
                    <a:pt x="100265" y="97"/>
                    <a:pt x="94203" y="97"/>
                  </a:cubicBezTo>
                  <a:cubicBezTo>
                    <a:pt x="88394" y="97"/>
                    <a:pt x="80816" y="5917"/>
                    <a:pt x="80816" y="13509"/>
                  </a:cubicBezTo>
                  <a:cubicBezTo>
                    <a:pt x="80816" y="18570"/>
                    <a:pt x="84352" y="22619"/>
                    <a:pt x="90162" y="22619"/>
                  </a:cubicBezTo>
                  <a:cubicBezTo>
                    <a:pt x="96982" y="22619"/>
                    <a:pt x="103802" y="16039"/>
                    <a:pt x="103802" y="9207"/>
                  </a:cubicBezTo>
                  <a:close/>
                  <a:moveTo>
                    <a:pt x="53031" y="180017"/>
                  </a:moveTo>
                  <a:cubicBezTo>
                    <a:pt x="48232" y="199248"/>
                    <a:pt x="36107" y="213672"/>
                    <a:pt x="21962" y="213672"/>
                  </a:cubicBezTo>
                  <a:cubicBezTo>
                    <a:pt x="20447" y="213672"/>
                    <a:pt x="16658" y="213672"/>
                    <a:pt x="12111" y="211395"/>
                  </a:cubicBezTo>
                  <a:cubicBezTo>
                    <a:pt x="19689" y="209624"/>
                    <a:pt x="23478" y="203044"/>
                    <a:pt x="23478" y="197983"/>
                  </a:cubicBezTo>
                  <a:cubicBezTo>
                    <a:pt x="23478" y="193934"/>
                    <a:pt x="20699" y="189126"/>
                    <a:pt x="13879" y="189126"/>
                  </a:cubicBezTo>
                  <a:cubicBezTo>
                    <a:pt x="7565" y="189126"/>
                    <a:pt x="239" y="194440"/>
                    <a:pt x="239" y="203550"/>
                  </a:cubicBezTo>
                  <a:cubicBezTo>
                    <a:pt x="239" y="213672"/>
                    <a:pt x="10343" y="219239"/>
                    <a:pt x="22467" y="219239"/>
                  </a:cubicBezTo>
                  <a:cubicBezTo>
                    <a:pt x="40149" y="219239"/>
                    <a:pt x="63640" y="205828"/>
                    <a:pt x="69955" y="180776"/>
                  </a:cubicBezTo>
                  <a:lnTo>
                    <a:pt x="93193" y="88159"/>
                  </a:lnTo>
                  <a:cubicBezTo>
                    <a:pt x="94456" y="83098"/>
                    <a:pt x="94456" y="79555"/>
                    <a:pt x="94456" y="78796"/>
                  </a:cubicBezTo>
                  <a:cubicBezTo>
                    <a:pt x="94456" y="64372"/>
                    <a:pt x="83847" y="55515"/>
                    <a:pt x="71218" y="55515"/>
                  </a:cubicBezTo>
                  <a:cubicBezTo>
                    <a:pt x="45453" y="55515"/>
                    <a:pt x="31056" y="92208"/>
                    <a:pt x="31056" y="94485"/>
                  </a:cubicBezTo>
                  <a:cubicBezTo>
                    <a:pt x="31056" y="97016"/>
                    <a:pt x="33581" y="97016"/>
                    <a:pt x="34087" y="97016"/>
                  </a:cubicBezTo>
                  <a:cubicBezTo>
                    <a:pt x="36360" y="97016"/>
                    <a:pt x="36613" y="96763"/>
                    <a:pt x="38633" y="91955"/>
                  </a:cubicBezTo>
                  <a:cubicBezTo>
                    <a:pt x="44948" y="76519"/>
                    <a:pt x="56567" y="61083"/>
                    <a:pt x="70460" y="61083"/>
                  </a:cubicBezTo>
                  <a:cubicBezTo>
                    <a:pt x="73996" y="61083"/>
                    <a:pt x="78543" y="62095"/>
                    <a:pt x="78543" y="72723"/>
                  </a:cubicBezTo>
                  <a:cubicBezTo>
                    <a:pt x="78543" y="78543"/>
                    <a:pt x="77785" y="81327"/>
                    <a:pt x="76775" y="85628"/>
                  </a:cubicBezTo>
                  <a:lnTo>
                    <a:pt x="53031" y="180017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36" name="任意多边形: 形状 2235">
              <a:extLst>
                <a:ext uri="{FF2B5EF4-FFF2-40B4-BE49-F238E27FC236}">
                  <a16:creationId xmlns:a16="http://schemas.microsoft.com/office/drawing/2014/main" id="{86CAD2DF-008F-4056-DDC2-97CC5122C122}"/>
                </a:ext>
              </a:extLst>
            </p:cNvPr>
            <p:cNvSpPr/>
            <p:nvPr>
              <p:custDataLst>
                <p:tags r:id="rId495"/>
              </p:custDataLst>
            </p:nvPr>
          </p:nvSpPr>
          <p:spPr>
            <a:xfrm>
              <a:off x="8759225" y="4819568"/>
              <a:ext cx="10103" cy="253051"/>
            </a:xfrm>
            <a:custGeom>
              <a:avLst/>
              <a:gdLst>
                <a:gd name="connsiteX0" fmla="*/ 10348 w 10103"/>
                <a:gd name="connsiteY0" fmla="*/ 9207 h 253051"/>
                <a:gd name="connsiteX1" fmla="*/ 5296 w 10103"/>
                <a:gd name="connsiteY1" fmla="*/ 97 h 253051"/>
                <a:gd name="connsiteX2" fmla="*/ 244 w 10103"/>
                <a:gd name="connsiteY2" fmla="*/ 9207 h 253051"/>
                <a:gd name="connsiteX3" fmla="*/ 244 w 10103"/>
                <a:gd name="connsiteY3" fmla="*/ 244038 h 253051"/>
                <a:gd name="connsiteX4" fmla="*/ 5296 w 10103"/>
                <a:gd name="connsiteY4" fmla="*/ 253148 h 253051"/>
                <a:gd name="connsiteX5" fmla="*/ 10348 w 10103"/>
                <a:gd name="connsiteY5" fmla="*/ 244038 h 253051"/>
                <a:gd name="connsiteX6" fmla="*/ 10348 w 10103"/>
                <a:gd name="connsiteY6" fmla="*/ 9207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03" h="253051">
                  <a:moveTo>
                    <a:pt x="10348" y="9207"/>
                  </a:moveTo>
                  <a:cubicBezTo>
                    <a:pt x="10348" y="4652"/>
                    <a:pt x="10348" y="97"/>
                    <a:pt x="5296" y="97"/>
                  </a:cubicBezTo>
                  <a:cubicBezTo>
                    <a:pt x="244" y="97"/>
                    <a:pt x="244" y="4652"/>
                    <a:pt x="244" y="9207"/>
                  </a:cubicBezTo>
                  <a:lnTo>
                    <a:pt x="244" y="244038"/>
                  </a:lnTo>
                  <a:cubicBezTo>
                    <a:pt x="244" y="248593"/>
                    <a:pt x="244" y="253148"/>
                    <a:pt x="5296" y="253148"/>
                  </a:cubicBezTo>
                  <a:cubicBezTo>
                    <a:pt x="10348" y="253148"/>
                    <a:pt x="10348" y="248593"/>
                    <a:pt x="10348" y="244038"/>
                  </a:cubicBezTo>
                  <a:lnTo>
                    <a:pt x="10348" y="9207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37" name="任意多边形: 形状 2236">
              <a:extLst>
                <a:ext uri="{FF2B5EF4-FFF2-40B4-BE49-F238E27FC236}">
                  <a16:creationId xmlns:a16="http://schemas.microsoft.com/office/drawing/2014/main" id="{D258F4A9-7D27-68F4-1F4D-5DE6E11BC0B2}"/>
                </a:ext>
              </a:extLst>
            </p:cNvPr>
            <p:cNvSpPr/>
            <p:nvPr>
              <p:custDataLst>
                <p:tags r:id="rId496"/>
              </p:custDataLst>
            </p:nvPr>
          </p:nvSpPr>
          <p:spPr>
            <a:xfrm>
              <a:off x="8890459" y="4872709"/>
              <a:ext cx="154333" cy="146769"/>
            </a:xfrm>
            <a:custGeom>
              <a:avLst/>
              <a:gdLst>
                <a:gd name="connsiteX0" fmla="*/ 149784 w 154333"/>
                <a:gd name="connsiteY0" fmla="*/ 79049 h 146769"/>
                <a:gd name="connsiteX1" fmla="*/ 154583 w 154333"/>
                <a:gd name="connsiteY1" fmla="*/ 73482 h 146769"/>
                <a:gd name="connsiteX2" fmla="*/ 149784 w 154333"/>
                <a:gd name="connsiteY2" fmla="*/ 67915 h 146769"/>
                <a:gd name="connsiteX3" fmla="*/ 9848 w 154333"/>
                <a:gd name="connsiteY3" fmla="*/ 1869 h 146769"/>
                <a:gd name="connsiteX4" fmla="*/ 5301 w 154333"/>
                <a:gd name="connsiteY4" fmla="*/ 97 h 146769"/>
                <a:gd name="connsiteX5" fmla="*/ 250 w 154333"/>
                <a:gd name="connsiteY5" fmla="*/ 5158 h 146769"/>
                <a:gd name="connsiteX6" fmla="*/ 5049 w 154333"/>
                <a:gd name="connsiteY6" fmla="*/ 10725 h 146769"/>
                <a:gd name="connsiteX7" fmla="*/ 137659 w 154333"/>
                <a:gd name="connsiteY7" fmla="*/ 73482 h 146769"/>
                <a:gd name="connsiteX8" fmla="*/ 5049 w 154333"/>
                <a:gd name="connsiteY8" fmla="*/ 136239 h 146769"/>
                <a:gd name="connsiteX9" fmla="*/ 250 w 154333"/>
                <a:gd name="connsiteY9" fmla="*/ 141806 h 146769"/>
                <a:gd name="connsiteX10" fmla="*/ 5301 w 154333"/>
                <a:gd name="connsiteY10" fmla="*/ 146867 h 146769"/>
                <a:gd name="connsiteX11" fmla="*/ 9848 w 154333"/>
                <a:gd name="connsiteY11" fmla="*/ 145095 h 146769"/>
                <a:gd name="connsiteX12" fmla="*/ 149784 w 154333"/>
                <a:gd name="connsiteY12" fmla="*/ 79049 h 14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4333" h="146769">
                  <a:moveTo>
                    <a:pt x="149784" y="79049"/>
                  </a:moveTo>
                  <a:cubicBezTo>
                    <a:pt x="152562" y="77784"/>
                    <a:pt x="154583" y="76519"/>
                    <a:pt x="154583" y="73482"/>
                  </a:cubicBezTo>
                  <a:cubicBezTo>
                    <a:pt x="154583" y="70445"/>
                    <a:pt x="152562" y="69180"/>
                    <a:pt x="149784" y="67915"/>
                  </a:cubicBezTo>
                  <a:lnTo>
                    <a:pt x="9848" y="1869"/>
                  </a:lnTo>
                  <a:cubicBezTo>
                    <a:pt x="6564" y="97"/>
                    <a:pt x="6059" y="97"/>
                    <a:pt x="5301" y="97"/>
                  </a:cubicBezTo>
                  <a:cubicBezTo>
                    <a:pt x="2523" y="97"/>
                    <a:pt x="250" y="2375"/>
                    <a:pt x="250" y="5158"/>
                  </a:cubicBezTo>
                  <a:cubicBezTo>
                    <a:pt x="250" y="7436"/>
                    <a:pt x="1513" y="8954"/>
                    <a:pt x="5049" y="10725"/>
                  </a:cubicBezTo>
                  <a:lnTo>
                    <a:pt x="137659" y="73482"/>
                  </a:lnTo>
                  <a:lnTo>
                    <a:pt x="5049" y="136239"/>
                  </a:lnTo>
                  <a:cubicBezTo>
                    <a:pt x="1513" y="138010"/>
                    <a:pt x="250" y="139528"/>
                    <a:pt x="250" y="141806"/>
                  </a:cubicBezTo>
                  <a:cubicBezTo>
                    <a:pt x="250" y="144589"/>
                    <a:pt x="2523" y="146867"/>
                    <a:pt x="5301" y="146867"/>
                  </a:cubicBezTo>
                  <a:cubicBezTo>
                    <a:pt x="6059" y="146867"/>
                    <a:pt x="6564" y="146867"/>
                    <a:pt x="9848" y="145095"/>
                  </a:cubicBezTo>
                  <a:lnTo>
                    <a:pt x="149784" y="79049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38" name="任意多边形: 形状 2237">
              <a:extLst>
                <a:ext uri="{FF2B5EF4-FFF2-40B4-BE49-F238E27FC236}">
                  <a16:creationId xmlns:a16="http://schemas.microsoft.com/office/drawing/2014/main" id="{E70A9AFE-5ADC-7484-56CF-D26438D5C961}"/>
                </a:ext>
              </a:extLst>
            </p:cNvPr>
            <p:cNvSpPr/>
            <p:nvPr>
              <p:custDataLst>
                <p:tags r:id="rId497"/>
              </p:custDataLst>
            </p:nvPr>
          </p:nvSpPr>
          <p:spPr>
            <a:xfrm>
              <a:off x="9158597" y="4840824"/>
              <a:ext cx="83355" cy="168531"/>
            </a:xfrm>
            <a:custGeom>
              <a:avLst/>
              <a:gdLst>
                <a:gd name="connsiteX0" fmla="*/ 52041 w 83355"/>
                <a:gd name="connsiteY0" fmla="*/ 6677 h 168531"/>
                <a:gd name="connsiteX1" fmla="*/ 46232 w 83355"/>
                <a:gd name="connsiteY1" fmla="*/ 97 h 168531"/>
                <a:gd name="connsiteX2" fmla="*/ 260 w 83355"/>
                <a:gd name="connsiteY2" fmla="*/ 16292 h 168531"/>
                <a:gd name="connsiteX3" fmla="*/ 260 w 83355"/>
                <a:gd name="connsiteY3" fmla="*/ 24137 h 168531"/>
                <a:gd name="connsiteX4" fmla="*/ 33350 w 83355"/>
                <a:gd name="connsiteY4" fmla="*/ 17558 h 168531"/>
                <a:gd name="connsiteX5" fmla="*/ 33350 w 83355"/>
                <a:gd name="connsiteY5" fmla="*/ 148638 h 168531"/>
                <a:gd name="connsiteX6" fmla="*/ 9859 w 83355"/>
                <a:gd name="connsiteY6" fmla="*/ 160785 h 168531"/>
                <a:gd name="connsiteX7" fmla="*/ 1776 w 83355"/>
                <a:gd name="connsiteY7" fmla="*/ 160785 h 168531"/>
                <a:gd name="connsiteX8" fmla="*/ 1776 w 83355"/>
                <a:gd name="connsiteY8" fmla="*/ 168629 h 168531"/>
                <a:gd name="connsiteX9" fmla="*/ 42695 w 83355"/>
                <a:gd name="connsiteY9" fmla="*/ 167870 h 168531"/>
                <a:gd name="connsiteX10" fmla="*/ 83615 w 83355"/>
                <a:gd name="connsiteY10" fmla="*/ 168629 h 168531"/>
                <a:gd name="connsiteX11" fmla="*/ 83615 w 83355"/>
                <a:gd name="connsiteY11" fmla="*/ 160785 h 168531"/>
                <a:gd name="connsiteX12" fmla="*/ 75532 w 83355"/>
                <a:gd name="connsiteY12" fmla="*/ 160785 h 168531"/>
                <a:gd name="connsiteX13" fmla="*/ 52041 w 83355"/>
                <a:gd name="connsiteY13" fmla="*/ 148638 h 168531"/>
                <a:gd name="connsiteX14" fmla="*/ 52041 w 83355"/>
                <a:gd name="connsiteY14" fmla="*/ 6677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355" h="168531">
                  <a:moveTo>
                    <a:pt x="52041" y="6677"/>
                  </a:moveTo>
                  <a:cubicBezTo>
                    <a:pt x="52041" y="603"/>
                    <a:pt x="52041" y="97"/>
                    <a:pt x="46232" y="97"/>
                  </a:cubicBezTo>
                  <a:cubicBezTo>
                    <a:pt x="30571" y="16292"/>
                    <a:pt x="8343" y="16292"/>
                    <a:pt x="260" y="16292"/>
                  </a:cubicBezTo>
                  <a:lnTo>
                    <a:pt x="260" y="24137"/>
                  </a:lnTo>
                  <a:cubicBezTo>
                    <a:pt x="5312" y="24137"/>
                    <a:pt x="20215" y="24137"/>
                    <a:pt x="33350" y="17558"/>
                  </a:cubicBezTo>
                  <a:lnTo>
                    <a:pt x="33350" y="148638"/>
                  </a:lnTo>
                  <a:cubicBezTo>
                    <a:pt x="33350" y="157748"/>
                    <a:pt x="32592" y="160785"/>
                    <a:pt x="9859" y="160785"/>
                  </a:cubicBezTo>
                  <a:lnTo>
                    <a:pt x="1776" y="160785"/>
                  </a:lnTo>
                  <a:lnTo>
                    <a:pt x="1776" y="168629"/>
                  </a:lnTo>
                  <a:cubicBezTo>
                    <a:pt x="10616" y="167870"/>
                    <a:pt x="32592" y="167870"/>
                    <a:pt x="42695" y="167870"/>
                  </a:cubicBezTo>
                  <a:cubicBezTo>
                    <a:pt x="52799" y="167870"/>
                    <a:pt x="74775" y="167870"/>
                    <a:pt x="83615" y="168629"/>
                  </a:cubicBezTo>
                  <a:lnTo>
                    <a:pt x="83615" y="160785"/>
                  </a:lnTo>
                  <a:lnTo>
                    <a:pt x="75532" y="160785"/>
                  </a:lnTo>
                  <a:cubicBezTo>
                    <a:pt x="52799" y="160785"/>
                    <a:pt x="52041" y="158001"/>
                    <a:pt x="52041" y="148638"/>
                  </a:cubicBezTo>
                  <a:lnTo>
                    <a:pt x="52041" y="6677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39" name="任意多边形: 形状 2238">
              <a:extLst>
                <a:ext uri="{FF2B5EF4-FFF2-40B4-BE49-F238E27FC236}">
                  <a16:creationId xmlns:a16="http://schemas.microsoft.com/office/drawing/2014/main" id="{4110CBE0-2BB9-E9DC-6D7C-3D9B12815002}"/>
                </a:ext>
              </a:extLst>
            </p:cNvPr>
            <p:cNvSpPr/>
            <p:nvPr>
              <p:custDataLst>
                <p:tags r:id="rId498"/>
              </p:custDataLst>
            </p:nvPr>
          </p:nvSpPr>
          <p:spPr>
            <a:xfrm>
              <a:off x="9354861" y="4830955"/>
              <a:ext cx="81839" cy="178400"/>
            </a:xfrm>
            <a:custGeom>
              <a:avLst/>
              <a:gdLst>
                <a:gd name="connsiteX0" fmla="*/ 36136 w 81839"/>
                <a:gd name="connsiteY0" fmla="*/ 69433 h 178400"/>
                <a:gd name="connsiteX1" fmla="*/ 36136 w 81839"/>
                <a:gd name="connsiteY1" fmla="*/ 40079 h 178400"/>
                <a:gd name="connsiteX2" fmla="*/ 59375 w 81839"/>
                <a:gd name="connsiteY2" fmla="*/ 5664 h 178400"/>
                <a:gd name="connsiteX3" fmla="*/ 67710 w 81839"/>
                <a:gd name="connsiteY3" fmla="*/ 7436 h 178400"/>
                <a:gd name="connsiteX4" fmla="*/ 60133 w 81839"/>
                <a:gd name="connsiteY4" fmla="*/ 18064 h 178400"/>
                <a:gd name="connsiteX5" fmla="*/ 70994 w 81839"/>
                <a:gd name="connsiteY5" fmla="*/ 28945 h 178400"/>
                <a:gd name="connsiteX6" fmla="*/ 82108 w 81839"/>
                <a:gd name="connsiteY6" fmla="*/ 17811 h 178400"/>
                <a:gd name="connsiteX7" fmla="*/ 59375 w 81839"/>
                <a:gd name="connsiteY7" fmla="*/ 97 h 178400"/>
                <a:gd name="connsiteX8" fmla="*/ 20223 w 81839"/>
                <a:gd name="connsiteY8" fmla="*/ 40332 h 178400"/>
                <a:gd name="connsiteX9" fmla="*/ 20223 w 81839"/>
                <a:gd name="connsiteY9" fmla="*/ 69433 h 178400"/>
                <a:gd name="connsiteX10" fmla="*/ 268 w 81839"/>
                <a:gd name="connsiteY10" fmla="*/ 69433 h 178400"/>
                <a:gd name="connsiteX11" fmla="*/ 268 w 81839"/>
                <a:gd name="connsiteY11" fmla="*/ 77278 h 178400"/>
                <a:gd name="connsiteX12" fmla="*/ 20223 w 81839"/>
                <a:gd name="connsiteY12" fmla="*/ 77278 h 178400"/>
                <a:gd name="connsiteX13" fmla="*/ 20223 w 81839"/>
                <a:gd name="connsiteY13" fmla="*/ 159266 h 178400"/>
                <a:gd name="connsiteX14" fmla="*/ 521 w 81839"/>
                <a:gd name="connsiteY14" fmla="*/ 170654 h 178400"/>
                <a:gd name="connsiteX15" fmla="*/ 521 w 81839"/>
                <a:gd name="connsiteY15" fmla="*/ 178498 h 178400"/>
                <a:gd name="connsiteX16" fmla="*/ 29316 w 81839"/>
                <a:gd name="connsiteY16" fmla="*/ 177739 h 178400"/>
                <a:gd name="connsiteX17" fmla="*/ 61395 w 81839"/>
                <a:gd name="connsiteY17" fmla="*/ 178498 h 178400"/>
                <a:gd name="connsiteX18" fmla="*/ 61395 w 81839"/>
                <a:gd name="connsiteY18" fmla="*/ 170654 h 178400"/>
                <a:gd name="connsiteX19" fmla="*/ 56091 w 81839"/>
                <a:gd name="connsiteY19" fmla="*/ 170654 h 178400"/>
                <a:gd name="connsiteX20" fmla="*/ 36894 w 81839"/>
                <a:gd name="connsiteY20" fmla="*/ 158760 h 178400"/>
                <a:gd name="connsiteX21" fmla="*/ 36894 w 81839"/>
                <a:gd name="connsiteY21" fmla="*/ 77278 h 178400"/>
                <a:gd name="connsiteX22" fmla="*/ 65690 w 81839"/>
                <a:gd name="connsiteY22" fmla="*/ 77278 h 178400"/>
                <a:gd name="connsiteX23" fmla="*/ 65690 w 81839"/>
                <a:gd name="connsiteY23" fmla="*/ 69433 h 178400"/>
                <a:gd name="connsiteX24" fmla="*/ 36136 w 81839"/>
                <a:gd name="connsiteY24" fmla="*/ 69433 h 1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1839" h="178400">
                  <a:moveTo>
                    <a:pt x="36136" y="69433"/>
                  </a:moveTo>
                  <a:lnTo>
                    <a:pt x="36136" y="40079"/>
                  </a:lnTo>
                  <a:cubicBezTo>
                    <a:pt x="36136" y="17811"/>
                    <a:pt x="48261" y="5664"/>
                    <a:pt x="59375" y="5664"/>
                  </a:cubicBezTo>
                  <a:cubicBezTo>
                    <a:pt x="60133" y="5664"/>
                    <a:pt x="63921" y="5664"/>
                    <a:pt x="67710" y="7436"/>
                  </a:cubicBezTo>
                  <a:cubicBezTo>
                    <a:pt x="64679" y="8448"/>
                    <a:pt x="60133" y="11738"/>
                    <a:pt x="60133" y="18064"/>
                  </a:cubicBezTo>
                  <a:cubicBezTo>
                    <a:pt x="60133" y="23884"/>
                    <a:pt x="64174" y="28945"/>
                    <a:pt x="70994" y="28945"/>
                  </a:cubicBezTo>
                  <a:cubicBezTo>
                    <a:pt x="78319" y="28945"/>
                    <a:pt x="82108" y="23884"/>
                    <a:pt x="82108" y="17811"/>
                  </a:cubicBezTo>
                  <a:cubicBezTo>
                    <a:pt x="82108" y="8448"/>
                    <a:pt x="72762" y="97"/>
                    <a:pt x="59375" y="97"/>
                  </a:cubicBezTo>
                  <a:cubicBezTo>
                    <a:pt x="41693" y="97"/>
                    <a:pt x="20223" y="13509"/>
                    <a:pt x="20223" y="40332"/>
                  </a:cubicBezTo>
                  <a:lnTo>
                    <a:pt x="20223" y="69433"/>
                  </a:lnTo>
                  <a:lnTo>
                    <a:pt x="268" y="69433"/>
                  </a:lnTo>
                  <a:lnTo>
                    <a:pt x="268" y="77278"/>
                  </a:lnTo>
                  <a:lnTo>
                    <a:pt x="20223" y="77278"/>
                  </a:lnTo>
                  <a:lnTo>
                    <a:pt x="20223" y="159266"/>
                  </a:lnTo>
                  <a:cubicBezTo>
                    <a:pt x="20223" y="170654"/>
                    <a:pt x="17445" y="170654"/>
                    <a:pt x="521" y="170654"/>
                  </a:cubicBezTo>
                  <a:lnTo>
                    <a:pt x="521" y="178498"/>
                  </a:lnTo>
                  <a:cubicBezTo>
                    <a:pt x="10372" y="178245"/>
                    <a:pt x="22244" y="177739"/>
                    <a:pt x="29316" y="177739"/>
                  </a:cubicBezTo>
                  <a:cubicBezTo>
                    <a:pt x="39420" y="177739"/>
                    <a:pt x="51292" y="177739"/>
                    <a:pt x="61395" y="178498"/>
                  </a:cubicBezTo>
                  <a:lnTo>
                    <a:pt x="61395" y="170654"/>
                  </a:lnTo>
                  <a:lnTo>
                    <a:pt x="56091" y="170654"/>
                  </a:lnTo>
                  <a:cubicBezTo>
                    <a:pt x="37399" y="170654"/>
                    <a:pt x="36894" y="167870"/>
                    <a:pt x="36894" y="158760"/>
                  </a:cubicBezTo>
                  <a:lnTo>
                    <a:pt x="36894" y="77278"/>
                  </a:lnTo>
                  <a:lnTo>
                    <a:pt x="65690" y="77278"/>
                  </a:lnTo>
                  <a:lnTo>
                    <a:pt x="65690" y="69433"/>
                  </a:lnTo>
                  <a:lnTo>
                    <a:pt x="36136" y="69433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40" name="任意多边形: 形状 2239">
              <a:extLst>
                <a:ext uri="{FF2B5EF4-FFF2-40B4-BE49-F238E27FC236}">
                  <a16:creationId xmlns:a16="http://schemas.microsoft.com/office/drawing/2014/main" id="{C6995761-FC8A-80C3-DD00-BAD264DF77FF}"/>
                </a:ext>
              </a:extLst>
            </p:cNvPr>
            <p:cNvSpPr/>
            <p:nvPr>
              <p:custDataLst>
                <p:tags r:id="rId499"/>
              </p:custDataLst>
            </p:nvPr>
          </p:nvSpPr>
          <p:spPr>
            <a:xfrm>
              <a:off x="9430779" y="4895989"/>
              <a:ext cx="111897" cy="116150"/>
            </a:xfrm>
            <a:custGeom>
              <a:avLst/>
              <a:gdLst>
                <a:gd name="connsiteX0" fmla="*/ 112169 w 111897"/>
                <a:gd name="connsiteY0" fmla="*/ 59311 h 116150"/>
                <a:gd name="connsiteX1" fmla="*/ 56347 w 111897"/>
                <a:gd name="connsiteY1" fmla="*/ 97 h 116150"/>
                <a:gd name="connsiteX2" fmla="*/ 272 w 111897"/>
                <a:gd name="connsiteY2" fmla="*/ 59311 h 116150"/>
                <a:gd name="connsiteX3" fmla="*/ 56094 w 111897"/>
                <a:gd name="connsiteY3" fmla="*/ 116248 h 116150"/>
                <a:gd name="connsiteX4" fmla="*/ 112169 w 111897"/>
                <a:gd name="connsiteY4" fmla="*/ 59311 h 116150"/>
                <a:gd name="connsiteX5" fmla="*/ 56347 w 111897"/>
                <a:gd name="connsiteY5" fmla="*/ 109921 h 116150"/>
                <a:gd name="connsiteX6" fmla="*/ 27551 w 111897"/>
                <a:gd name="connsiteY6" fmla="*/ 92967 h 116150"/>
                <a:gd name="connsiteX7" fmla="*/ 21237 w 111897"/>
                <a:gd name="connsiteY7" fmla="*/ 57287 h 116150"/>
                <a:gd name="connsiteX8" fmla="*/ 27299 w 111897"/>
                <a:gd name="connsiteY8" fmla="*/ 22619 h 116150"/>
                <a:gd name="connsiteX9" fmla="*/ 56094 w 111897"/>
                <a:gd name="connsiteY9" fmla="*/ 5664 h 116150"/>
                <a:gd name="connsiteX10" fmla="*/ 84637 w 111897"/>
                <a:gd name="connsiteY10" fmla="*/ 22113 h 116150"/>
                <a:gd name="connsiteX11" fmla="*/ 91204 w 111897"/>
                <a:gd name="connsiteY11" fmla="*/ 57287 h 116150"/>
                <a:gd name="connsiteX12" fmla="*/ 85647 w 111897"/>
                <a:gd name="connsiteY12" fmla="*/ 91196 h 116150"/>
                <a:gd name="connsiteX13" fmla="*/ 56347 w 111897"/>
                <a:gd name="connsiteY13" fmla="*/ 109921 h 11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1897" h="116150">
                  <a:moveTo>
                    <a:pt x="112169" y="59311"/>
                  </a:moveTo>
                  <a:cubicBezTo>
                    <a:pt x="112169" y="26921"/>
                    <a:pt x="86910" y="97"/>
                    <a:pt x="56347" y="97"/>
                  </a:cubicBezTo>
                  <a:cubicBezTo>
                    <a:pt x="24773" y="97"/>
                    <a:pt x="272" y="27680"/>
                    <a:pt x="272" y="59311"/>
                  </a:cubicBezTo>
                  <a:cubicBezTo>
                    <a:pt x="272" y="91955"/>
                    <a:pt x="26541" y="116248"/>
                    <a:pt x="56094" y="116248"/>
                  </a:cubicBezTo>
                  <a:cubicBezTo>
                    <a:pt x="86658" y="116248"/>
                    <a:pt x="112169" y="91449"/>
                    <a:pt x="112169" y="59311"/>
                  </a:cubicBezTo>
                  <a:close/>
                  <a:moveTo>
                    <a:pt x="56347" y="109921"/>
                  </a:moveTo>
                  <a:cubicBezTo>
                    <a:pt x="45485" y="109921"/>
                    <a:pt x="34371" y="104607"/>
                    <a:pt x="27551" y="92967"/>
                  </a:cubicBezTo>
                  <a:cubicBezTo>
                    <a:pt x="21237" y="81833"/>
                    <a:pt x="21237" y="66397"/>
                    <a:pt x="21237" y="57287"/>
                  </a:cubicBezTo>
                  <a:cubicBezTo>
                    <a:pt x="21237" y="47418"/>
                    <a:pt x="21237" y="33753"/>
                    <a:pt x="27299" y="22619"/>
                  </a:cubicBezTo>
                  <a:cubicBezTo>
                    <a:pt x="34119" y="10978"/>
                    <a:pt x="45990" y="5664"/>
                    <a:pt x="56094" y="5664"/>
                  </a:cubicBezTo>
                  <a:cubicBezTo>
                    <a:pt x="67208" y="5664"/>
                    <a:pt x="78070" y="11231"/>
                    <a:pt x="84637" y="22113"/>
                  </a:cubicBezTo>
                  <a:cubicBezTo>
                    <a:pt x="91204" y="32994"/>
                    <a:pt x="91204" y="47671"/>
                    <a:pt x="91204" y="57287"/>
                  </a:cubicBezTo>
                  <a:cubicBezTo>
                    <a:pt x="91204" y="66397"/>
                    <a:pt x="91204" y="80061"/>
                    <a:pt x="85647" y="91196"/>
                  </a:cubicBezTo>
                  <a:cubicBezTo>
                    <a:pt x="80090" y="102583"/>
                    <a:pt x="68976" y="109921"/>
                    <a:pt x="56347" y="109921"/>
                  </a:cubicBez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41" name="任意多边形: 形状 2240">
              <a:extLst>
                <a:ext uri="{FF2B5EF4-FFF2-40B4-BE49-F238E27FC236}">
                  <a16:creationId xmlns:a16="http://schemas.microsoft.com/office/drawing/2014/main" id="{5A0DC26E-4BFB-6B0F-265F-8EF9D56A3460}"/>
                </a:ext>
              </a:extLst>
            </p:cNvPr>
            <p:cNvSpPr/>
            <p:nvPr>
              <p:custDataLst>
                <p:tags r:id="rId500"/>
              </p:custDataLst>
            </p:nvPr>
          </p:nvSpPr>
          <p:spPr>
            <a:xfrm>
              <a:off x="9557075" y="4897508"/>
              <a:ext cx="84870" cy="111848"/>
            </a:xfrm>
            <a:custGeom>
              <a:avLst/>
              <a:gdLst>
                <a:gd name="connsiteX0" fmla="*/ 35387 w 84870"/>
                <a:gd name="connsiteY0" fmla="*/ 27933 h 111848"/>
                <a:gd name="connsiteX1" fmla="*/ 35387 w 84870"/>
                <a:gd name="connsiteY1" fmla="*/ 97 h 111848"/>
                <a:gd name="connsiteX2" fmla="*/ 276 w 84870"/>
                <a:gd name="connsiteY2" fmla="*/ 2881 h 111848"/>
                <a:gd name="connsiteX3" fmla="*/ 276 w 84870"/>
                <a:gd name="connsiteY3" fmla="*/ 10725 h 111848"/>
                <a:gd name="connsiteX4" fmla="*/ 19979 w 84870"/>
                <a:gd name="connsiteY4" fmla="*/ 24896 h 111848"/>
                <a:gd name="connsiteX5" fmla="*/ 19979 w 84870"/>
                <a:gd name="connsiteY5" fmla="*/ 92714 h 111848"/>
                <a:gd name="connsiteX6" fmla="*/ 276 w 84870"/>
                <a:gd name="connsiteY6" fmla="*/ 104101 h 111848"/>
                <a:gd name="connsiteX7" fmla="*/ 276 w 84870"/>
                <a:gd name="connsiteY7" fmla="*/ 111946 h 111848"/>
                <a:gd name="connsiteX8" fmla="*/ 29072 w 84870"/>
                <a:gd name="connsiteY8" fmla="*/ 111187 h 111848"/>
                <a:gd name="connsiteX9" fmla="*/ 61151 w 84870"/>
                <a:gd name="connsiteY9" fmla="*/ 111946 h 111848"/>
                <a:gd name="connsiteX10" fmla="*/ 61151 w 84870"/>
                <a:gd name="connsiteY10" fmla="*/ 104101 h 111848"/>
                <a:gd name="connsiteX11" fmla="*/ 55847 w 84870"/>
                <a:gd name="connsiteY11" fmla="*/ 104101 h 111848"/>
                <a:gd name="connsiteX12" fmla="*/ 36650 w 84870"/>
                <a:gd name="connsiteY12" fmla="*/ 92208 h 111848"/>
                <a:gd name="connsiteX13" fmla="*/ 36650 w 84870"/>
                <a:gd name="connsiteY13" fmla="*/ 53238 h 111848"/>
                <a:gd name="connsiteX14" fmla="*/ 66455 w 84870"/>
                <a:gd name="connsiteY14" fmla="*/ 5664 h 111848"/>
                <a:gd name="connsiteX15" fmla="*/ 69234 w 84870"/>
                <a:gd name="connsiteY15" fmla="*/ 5917 h 111848"/>
                <a:gd name="connsiteX16" fmla="*/ 63424 w 84870"/>
                <a:gd name="connsiteY16" fmla="*/ 15786 h 111848"/>
                <a:gd name="connsiteX17" fmla="*/ 74286 w 84870"/>
                <a:gd name="connsiteY17" fmla="*/ 26668 h 111848"/>
                <a:gd name="connsiteX18" fmla="*/ 85147 w 84870"/>
                <a:gd name="connsiteY18" fmla="*/ 15533 h 111848"/>
                <a:gd name="connsiteX19" fmla="*/ 66455 w 84870"/>
                <a:gd name="connsiteY19" fmla="*/ 97 h 111848"/>
                <a:gd name="connsiteX20" fmla="*/ 35387 w 84870"/>
                <a:gd name="connsiteY20" fmla="*/ 27933 h 11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4870" h="111848">
                  <a:moveTo>
                    <a:pt x="35387" y="27933"/>
                  </a:moveTo>
                  <a:lnTo>
                    <a:pt x="35387" y="97"/>
                  </a:lnTo>
                  <a:lnTo>
                    <a:pt x="276" y="2881"/>
                  </a:lnTo>
                  <a:lnTo>
                    <a:pt x="276" y="10725"/>
                  </a:lnTo>
                  <a:cubicBezTo>
                    <a:pt x="17958" y="10725"/>
                    <a:pt x="19979" y="12497"/>
                    <a:pt x="19979" y="24896"/>
                  </a:cubicBezTo>
                  <a:lnTo>
                    <a:pt x="19979" y="92714"/>
                  </a:lnTo>
                  <a:cubicBezTo>
                    <a:pt x="19979" y="104101"/>
                    <a:pt x="17200" y="104101"/>
                    <a:pt x="276" y="104101"/>
                  </a:cubicBezTo>
                  <a:lnTo>
                    <a:pt x="276" y="111946"/>
                  </a:lnTo>
                  <a:cubicBezTo>
                    <a:pt x="10128" y="111693"/>
                    <a:pt x="21999" y="111187"/>
                    <a:pt x="29072" y="111187"/>
                  </a:cubicBezTo>
                  <a:cubicBezTo>
                    <a:pt x="39175" y="111187"/>
                    <a:pt x="51047" y="111187"/>
                    <a:pt x="61151" y="111946"/>
                  </a:cubicBezTo>
                  <a:lnTo>
                    <a:pt x="61151" y="104101"/>
                  </a:lnTo>
                  <a:lnTo>
                    <a:pt x="55847" y="104101"/>
                  </a:lnTo>
                  <a:cubicBezTo>
                    <a:pt x="37155" y="104101"/>
                    <a:pt x="36650" y="101318"/>
                    <a:pt x="36650" y="92208"/>
                  </a:cubicBezTo>
                  <a:lnTo>
                    <a:pt x="36650" y="53238"/>
                  </a:lnTo>
                  <a:cubicBezTo>
                    <a:pt x="36650" y="28186"/>
                    <a:pt x="47258" y="5664"/>
                    <a:pt x="66455" y="5664"/>
                  </a:cubicBezTo>
                  <a:cubicBezTo>
                    <a:pt x="68223" y="5664"/>
                    <a:pt x="68729" y="5664"/>
                    <a:pt x="69234" y="5917"/>
                  </a:cubicBezTo>
                  <a:cubicBezTo>
                    <a:pt x="68476" y="6170"/>
                    <a:pt x="63424" y="9207"/>
                    <a:pt x="63424" y="15786"/>
                  </a:cubicBezTo>
                  <a:cubicBezTo>
                    <a:pt x="63424" y="22872"/>
                    <a:pt x="68729" y="26668"/>
                    <a:pt x="74286" y="26668"/>
                  </a:cubicBezTo>
                  <a:cubicBezTo>
                    <a:pt x="78832" y="26668"/>
                    <a:pt x="85147" y="23631"/>
                    <a:pt x="85147" y="15533"/>
                  </a:cubicBezTo>
                  <a:cubicBezTo>
                    <a:pt x="85147" y="7436"/>
                    <a:pt x="77317" y="97"/>
                    <a:pt x="66455" y="97"/>
                  </a:cubicBezTo>
                  <a:cubicBezTo>
                    <a:pt x="48016" y="97"/>
                    <a:pt x="38923" y="17052"/>
                    <a:pt x="35387" y="27933"/>
                  </a:cubicBez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42" name="任意多边形: 形状 2241">
              <a:extLst>
                <a:ext uri="{FF2B5EF4-FFF2-40B4-BE49-F238E27FC236}">
                  <a16:creationId xmlns:a16="http://schemas.microsoft.com/office/drawing/2014/main" id="{6920FE80-0731-BB5C-B8C8-2BC2759AFBF6}"/>
                </a:ext>
              </a:extLst>
            </p:cNvPr>
            <p:cNvSpPr/>
            <p:nvPr>
              <p:custDataLst>
                <p:tags r:id="rId501"/>
              </p:custDataLst>
            </p:nvPr>
          </p:nvSpPr>
          <p:spPr>
            <a:xfrm>
              <a:off x="9743656" y="4895989"/>
              <a:ext cx="113918" cy="116150"/>
            </a:xfrm>
            <a:custGeom>
              <a:avLst/>
              <a:gdLst>
                <a:gd name="connsiteX0" fmla="*/ 73788 w 113918"/>
                <a:gd name="connsiteY0" fmla="*/ 94232 h 116150"/>
                <a:gd name="connsiteX1" fmla="*/ 93490 w 113918"/>
                <a:gd name="connsiteY1" fmla="*/ 114982 h 116150"/>
                <a:gd name="connsiteX2" fmla="*/ 114202 w 113918"/>
                <a:gd name="connsiteY2" fmla="*/ 90943 h 116150"/>
                <a:gd name="connsiteX3" fmla="*/ 114202 w 113918"/>
                <a:gd name="connsiteY3" fmla="*/ 76772 h 116150"/>
                <a:gd name="connsiteX4" fmla="*/ 107887 w 113918"/>
                <a:gd name="connsiteY4" fmla="*/ 76772 h 116150"/>
                <a:gd name="connsiteX5" fmla="*/ 107887 w 113918"/>
                <a:gd name="connsiteY5" fmla="*/ 90943 h 116150"/>
                <a:gd name="connsiteX6" fmla="*/ 98794 w 113918"/>
                <a:gd name="connsiteY6" fmla="*/ 107138 h 116150"/>
                <a:gd name="connsiteX7" fmla="*/ 89448 w 113918"/>
                <a:gd name="connsiteY7" fmla="*/ 94485 h 116150"/>
                <a:gd name="connsiteX8" fmla="*/ 89448 w 113918"/>
                <a:gd name="connsiteY8" fmla="*/ 43875 h 116150"/>
                <a:gd name="connsiteX9" fmla="*/ 80355 w 113918"/>
                <a:gd name="connsiteY9" fmla="*/ 14015 h 116150"/>
                <a:gd name="connsiteX10" fmla="*/ 45750 w 113918"/>
                <a:gd name="connsiteY10" fmla="*/ 97 h 116150"/>
                <a:gd name="connsiteX11" fmla="*/ 7609 w 113918"/>
                <a:gd name="connsiteY11" fmla="*/ 28692 h 116150"/>
                <a:gd name="connsiteX12" fmla="*/ 19228 w 113918"/>
                <a:gd name="connsiteY12" fmla="*/ 40585 h 116150"/>
                <a:gd name="connsiteX13" fmla="*/ 30847 w 113918"/>
                <a:gd name="connsiteY13" fmla="*/ 28945 h 116150"/>
                <a:gd name="connsiteX14" fmla="*/ 17965 w 113918"/>
                <a:gd name="connsiteY14" fmla="*/ 17305 h 116150"/>
                <a:gd name="connsiteX15" fmla="*/ 45245 w 113918"/>
                <a:gd name="connsiteY15" fmla="*/ 5664 h 116150"/>
                <a:gd name="connsiteX16" fmla="*/ 72020 w 113918"/>
                <a:gd name="connsiteY16" fmla="*/ 38055 h 116150"/>
                <a:gd name="connsiteX17" fmla="*/ 72020 w 113918"/>
                <a:gd name="connsiteY17" fmla="*/ 47418 h 116150"/>
                <a:gd name="connsiteX18" fmla="*/ 25543 w 113918"/>
                <a:gd name="connsiteY18" fmla="*/ 56528 h 116150"/>
                <a:gd name="connsiteX19" fmla="*/ 284 w 113918"/>
                <a:gd name="connsiteY19" fmla="*/ 89424 h 116150"/>
                <a:gd name="connsiteX20" fmla="*/ 40698 w 113918"/>
                <a:gd name="connsiteY20" fmla="*/ 116248 h 116150"/>
                <a:gd name="connsiteX21" fmla="*/ 73788 w 113918"/>
                <a:gd name="connsiteY21" fmla="*/ 94232 h 116150"/>
                <a:gd name="connsiteX22" fmla="*/ 72020 w 113918"/>
                <a:gd name="connsiteY22" fmla="*/ 52732 h 116150"/>
                <a:gd name="connsiteX23" fmla="*/ 72020 w 113918"/>
                <a:gd name="connsiteY23" fmla="*/ 78037 h 116150"/>
                <a:gd name="connsiteX24" fmla="*/ 42466 w 113918"/>
                <a:gd name="connsiteY24" fmla="*/ 110681 h 116150"/>
                <a:gd name="connsiteX25" fmla="*/ 19733 w 113918"/>
                <a:gd name="connsiteY25" fmla="*/ 89171 h 116150"/>
                <a:gd name="connsiteX26" fmla="*/ 72020 w 113918"/>
                <a:gd name="connsiteY26" fmla="*/ 52732 h 11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3918" h="116150">
                  <a:moveTo>
                    <a:pt x="73788" y="94232"/>
                  </a:moveTo>
                  <a:cubicBezTo>
                    <a:pt x="74798" y="104354"/>
                    <a:pt x="81618" y="114982"/>
                    <a:pt x="93490" y="114982"/>
                  </a:cubicBezTo>
                  <a:cubicBezTo>
                    <a:pt x="98794" y="114982"/>
                    <a:pt x="114202" y="111440"/>
                    <a:pt x="114202" y="90943"/>
                  </a:cubicBezTo>
                  <a:lnTo>
                    <a:pt x="114202" y="76772"/>
                  </a:lnTo>
                  <a:lnTo>
                    <a:pt x="107887" y="76772"/>
                  </a:lnTo>
                  <a:lnTo>
                    <a:pt x="107887" y="90943"/>
                  </a:lnTo>
                  <a:cubicBezTo>
                    <a:pt x="107887" y="105620"/>
                    <a:pt x="101573" y="107138"/>
                    <a:pt x="98794" y="107138"/>
                  </a:cubicBezTo>
                  <a:cubicBezTo>
                    <a:pt x="90459" y="107138"/>
                    <a:pt x="89448" y="95751"/>
                    <a:pt x="89448" y="94485"/>
                  </a:cubicBezTo>
                  <a:lnTo>
                    <a:pt x="89448" y="43875"/>
                  </a:lnTo>
                  <a:cubicBezTo>
                    <a:pt x="89448" y="33247"/>
                    <a:pt x="89448" y="23378"/>
                    <a:pt x="80355" y="14015"/>
                  </a:cubicBezTo>
                  <a:cubicBezTo>
                    <a:pt x="70504" y="4146"/>
                    <a:pt x="57874" y="97"/>
                    <a:pt x="45750" y="97"/>
                  </a:cubicBezTo>
                  <a:cubicBezTo>
                    <a:pt x="25038" y="97"/>
                    <a:pt x="7609" y="11991"/>
                    <a:pt x="7609" y="28692"/>
                  </a:cubicBezTo>
                  <a:cubicBezTo>
                    <a:pt x="7609" y="36284"/>
                    <a:pt x="12661" y="40585"/>
                    <a:pt x="19228" y="40585"/>
                  </a:cubicBezTo>
                  <a:cubicBezTo>
                    <a:pt x="26301" y="40585"/>
                    <a:pt x="30847" y="35524"/>
                    <a:pt x="30847" y="28945"/>
                  </a:cubicBezTo>
                  <a:cubicBezTo>
                    <a:pt x="30847" y="25908"/>
                    <a:pt x="29584" y="17558"/>
                    <a:pt x="17965" y="17305"/>
                  </a:cubicBezTo>
                  <a:cubicBezTo>
                    <a:pt x="24785" y="8448"/>
                    <a:pt x="37162" y="5664"/>
                    <a:pt x="45245" y="5664"/>
                  </a:cubicBezTo>
                  <a:cubicBezTo>
                    <a:pt x="57622" y="5664"/>
                    <a:pt x="72020" y="15533"/>
                    <a:pt x="72020" y="38055"/>
                  </a:cubicBezTo>
                  <a:lnTo>
                    <a:pt x="72020" y="47418"/>
                  </a:lnTo>
                  <a:cubicBezTo>
                    <a:pt x="59137" y="48177"/>
                    <a:pt x="41456" y="48936"/>
                    <a:pt x="25543" y="56528"/>
                  </a:cubicBezTo>
                  <a:cubicBezTo>
                    <a:pt x="6598" y="65131"/>
                    <a:pt x="284" y="78290"/>
                    <a:pt x="284" y="89424"/>
                  </a:cubicBezTo>
                  <a:cubicBezTo>
                    <a:pt x="284" y="109921"/>
                    <a:pt x="24785" y="116248"/>
                    <a:pt x="40698" y="116248"/>
                  </a:cubicBezTo>
                  <a:cubicBezTo>
                    <a:pt x="57369" y="116248"/>
                    <a:pt x="68988" y="106126"/>
                    <a:pt x="73788" y="94232"/>
                  </a:cubicBezTo>
                  <a:close/>
                  <a:moveTo>
                    <a:pt x="72020" y="52732"/>
                  </a:moveTo>
                  <a:lnTo>
                    <a:pt x="72020" y="78037"/>
                  </a:lnTo>
                  <a:cubicBezTo>
                    <a:pt x="72020" y="102077"/>
                    <a:pt x="53833" y="110681"/>
                    <a:pt x="42466" y="110681"/>
                  </a:cubicBezTo>
                  <a:cubicBezTo>
                    <a:pt x="30089" y="110681"/>
                    <a:pt x="19733" y="101824"/>
                    <a:pt x="19733" y="89171"/>
                  </a:cubicBezTo>
                  <a:cubicBezTo>
                    <a:pt x="19733" y="75253"/>
                    <a:pt x="30342" y="54250"/>
                    <a:pt x="72020" y="52732"/>
                  </a:cubicBez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43" name="任意多边形: 形状 2242">
              <a:extLst>
                <a:ext uri="{FF2B5EF4-FFF2-40B4-BE49-F238E27FC236}">
                  <a16:creationId xmlns:a16="http://schemas.microsoft.com/office/drawing/2014/main" id="{ABD7C620-412C-B6AD-E344-78817096560D}"/>
                </a:ext>
              </a:extLst>
            </p:cNvPr>
            <p:cNvSpPr/>
            <p:nvPr>
              <p:custDataLst>
                <p:tags r:id="rId502"/>
              </p:custDataLst>
            </p:nvPr>
          </p:nvSpPr>
          <p:spPr>
            <a:xfrm>
              <a:off x="9867426" y="4897508"/>
              <a:ext cx="127053" cy="111848"/>
            </a:xfrm>
            <a:custGeom>
              <a:avLst/>
              <a:gdLst>
                <a:gd name="connsiteX0" fmla="*/ 19991 w 127053"/>
                <a:gd name="connsiteY0" fmla="*/ 24896 h 111848"/>
                <a:gd name="connsiteX1" fmla="*/ 19991 w 127053"/>
                <a:gd name="connsiteY1" fmla="*/ 92714 h 111848"/>
                <a:gd name="connsiteX2" fmla="*/ 289 w 127053"/>
                <a:gd name="connsiteY2" fmla="*/ 104101 h 111848"/>
                <a:gd name="connsiteX3" fmla="*/ 289 w 127053"/>
                <a:gd name="connsiteY3" fmla="*/ 111946 h 111848"/>
                <a:gd name="connsiteX4" fmla="*/ 28831 w 127053"/>
                <a:gd name="connsiteY4" fmla="*/ 111187 h 111848"/>
                <a:gd name="connsiteX5" fmla="*/ 57122 w 127053"/>
                <a:gd name="connsiteY5" fmla="*/ 111946 h 111848"/>
                <a:gd name="connsiteX6" fmla="*/ 57122 w 127053"/>
                <a:gd name="connsiteY6" fmla="*/ 104101 h 111848"/>
                <a:gd name="connsiteX7" fmla="*/ 37420 w 127053"/>
                <a:gd name="connsiteY7" fmla="*/ 92714 h 111848"/>
                <a:gd name="connsiteX8" fmla="*/ 37420 w 127053"/>
                <a:gd name="connsiteY8" fmla="*/ 46153 h 111848"/>
                <a:gd name="connsiteX9" fmla="*/ 71519 w 127053"/>
                <a:gd name="connsiteY9" fmla="*/ 5664 h 111848"/>
                <a:gd name="connsiteX10" fmla="*/ 90211 w 127053"/>
                <a:gd name="connsiteY10" fmla="*/ 33753 h 111848"/>
                <a:gd name="connsiteX11" fmla="*/ 90211 w 127053"/>
                <a:gd name="connsiteY11" fmla="*/ 92714 h 111848"/>
                <a:gd name="connsiteX12" fmla="*/ 70509 w 127053"/>
                <a:gd name="connsiteY12" fmla="*/ 104101 h 111848"/>
                <a:gd name="connsiteX13" fmla="*/ 70509 w 127053"/>
                <a:gd name="connsiteY13" fmla="*/ 111946 h 111848"/>
                <a:gd name="connsiteX14" fmla="*/ 99052 w 127053"/>
                <a:gd name="connsiteY14" fmla="*/ 111187 h 111848"/>
                <a:gd name="connsiteX15" fmla="*/ 127342 w 127053"/>
                <a:gd name="connsiteY15" fmla="*/ 111946 h 111848"/>
                <a:gd name="connsiteX16" fmla="*/ 127342 w 127053"/>
                <a:gd name="connsiteY16" fmla="*/ 104101 h 111848"/>
                <a:gd name="connsiteX17" fmla="*/ 107640 w 127053"/>
                <a:gd name="connsiteY17" fmla="*/ 96510 h 111848"/>
                <a:gd name="connsiteX18" fmla="*/ 107640 w 127053"/>
                <a:gd name="connsiteY18" fmla="*/ 48177 h 111848"/>
                <a:gd name="connsiteX19" fmla="*/ 99810 w 127053"/>
                <a:gd name="connsiteY19" fmla="*/ 9460 h 111848"/>
                <a:gd name="connsiteX20" fmla="*/ 73287 w 127053"/>
                <a:gd name="connsiteY20" fmla="*/ 97 h 111848"/>
                <a:gd name="connsiteX21" fmla="*/ 35904 w 127053"/>
                <a:gd name="connsiteY21" fmla="*/ 26668 h 111848"/>
                <a:gd name="connsiteX22" fmla="*/ 35904 w 127053"/>
                <a:gd name="connsiteY22" fmla="*/ 97 h 111848"/>
                <a:gd name="connsiteX23" fmla="*/ 289 w 127053"/>
                <a:gd name="connsiteY23" fmla="*/ 2881 h 111848"/>
                <a:gd name="connsiteX24" fmla="*/ 289 w 127053"/>
                <a:gd name="connsiteY24" fmla="*/ 10725 h 111848"/>
                <a:gd name="connsiteX25" fmla="*/ 19991 w 127053"/>
                <a:gd name="connsiteY25" fmla="*/ 24896 h 11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7053" h="111848">
                  <a:moveTo>
                    <a:pt x="19991" y="24896"/>
                  </a:moveTo>
                  <a:lnTo>
                    <a:pt x="19991" y="92714"/>
                  </a:lnTo>
                  <a:cubicBezTo>
                    <a:pt x="19991" y="104101"/>
                    <a:pt x="17212" y="104101"/>
                    <a:pt x="289" y="104101"/>
                  </a:cubicBezTo>
                  <a:lnTo>
                    <a:pt x="289" y="111946"/>
                  </a:lnTo>
                  <a:cubicBezTo>
                    <a:pt x="9129" y="111693"/>
                    <a:pt x="22012" y="111187"/>
                    <a:pt x="28831" y="111187"/>
                  </a:cubicBezTo>
                  <a:cubicBezTo>
                    <a:pt x="35399" y="111187"/>
                    <a:pt x="48534" y="111693"/>
                    <a:pt x="57122" y="111946"/>
                  </a:cubicBezTo>
                  <a:lnTo>
                    <a:pt x="57122" y="104101"/>
                  </a:lnTo>
                  <a:cubicBezTo>
                    <a:pt x="40198" y="104101"/>
                    <a:pt x="37420" y="104101"/>
                    <a:pt x="37420" y="92714"/>
                  </a:cubicBezTo>
                  <a:lnTo>
                    <a:pt x="37420" y="46153"/>
                  </a:lnTo>
                  <a:cubicBezTo>
                    <a:pt x="37420" y="19835"/>
                    <a:pt x="55354" y="5664"/>
                    <a:pt x="71519" y="5664"/>
                  </a:cubicBezTo>
                  <a:cubicBezTo>
                    <a:pt x="87433" y="5664"/>
                    <a:pt x="90211" y="19329"/>
                    <a:pt x="90211" y="33753"/>
                  </a:cubicBezTo>
                  <a:lnTo>
                    <a:pt x="90211" y="92714"/>
                  </a:lnTo>
                  <a:cubicBezTo>
                    <a:pt x="90211" y="104101"/>
                    <a:pt x="87433" y="104101"/>
                    <a:pt x="70509" y="104101"/>
                  </a:cubicBezTo>
                  <a:lnTo>
                    <a:pt x="70509" y="111946"/>
                  </a:lnTo>
                  <a:cubicBezTo>
                    <a:pt x="79350" y="111693"/>
                    <a:pt x="92232" y="111187"/>
                    <a:pt x="99052" y="111187"/>
                  </a:cubicBezTo>
                  <a:cubicBezTo>
                    <a:pt x="105619" y="111187"/>
                    <a:pt x="118754" y="111693"/>
                    <a:pt x="127342" y="111946"/>
                  </a:cubicBezTo>
                  <a:lnTo>
                    <a:pt x="127342" y="104101"/>
                  </a:lnTo>
                  <a:cubicBezTo>
                    <a:pt x="114207" y="104101"/>
                    <a:pt x="107892" y="104101"/>
                    <a:pt x="107640" y="96510"/>
                  </a:cubicBezTo>
                  <a:lnTo>
                    <a:pt x="107640" y="48177"/>
                  </a:lnTo>
                  <a:cubicBezTo>
                    <a:pt x="107640" y="26415"/>
                    <a:pt x="107640" y="18570"/>
                    <a:pt x="99810" y="9460"/>
                  </a:cubicBezTo>
                  <a:cubicBezTo>
                    <a:pt x="96273" y="5158"/>
                    <a:pt x="87938" y="97"/>
                    <a:pt x="73287" y="97"/>
                  </a:cubicBezTo>
                  <a:cubicBezTo>
                    <a:pt x="54848" y="97"/>
                    <a:pt x="42977" y="10978"/>
                    <a:pt x="35904" y="26668"/>
                  </a:cubicBezTo>
                  <a:lnTo>
                    <a:pt x="35904" y="97"/>
                  </a:lnTo>
                  <a:lnTo>
                    <a:pt x="289" y="2881"/>
                  </a:lnTo>
                  <a:lnTo>
                    <a:pt x="289" y="10725"/>
                  </a:lnTo>
                  <a:cubicBezTo>
                    <a:pt x="17970" y="10725"/>
                    <a:pt x="19991" y="12497"/>
                    <a:pt x="19991" y="24896"/>
                  </a:cubicBez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44" name="任意多边形: 形状 2243">
              <a:extLst>
                <a:ext uri="{FF2B5EF4-FFF2-40B4-BE49-F238E27FC236}">
                  <a16:creationId xmlns:a16="http://schemas.microsoft.com/office/drawing/2014/main" id="{E29C846B-03DD-9B11-086C-41B673F75D55}"/>
                </a:ext>
              </a:extLst>
            </p:cNvPr>
            <p:cNvSpPr/>
            <p:nvPr>
              <p:custDataLst>
                <p:tags r:id="rId503"/>
              </p:custDataLst>
            </p:nvPr>
          </p:nvSpPr>
          <p:spPr>
            <a:xfrm>
              <a:off x="9997455" y="4900291"/>
              <a:ext cx="123516" cy="160940"/>
            </a:xfrm>
            <a:custGeom>
              <a:avLst/>
              <a:gdLst>
                <a:gd name="connsiteX0" fmla="*/ 100320 w 123516"/>
                <a:gd name="connsiteY0" fmla="*/ 24137 h 160940"/>
                <a:gd name="connsiteX1" fmla="*/ 123811 w 123516"/>
                <a:gd name="connsiteY1" fmla="*/ 7942 h 160940"/>
                <a:gd name="connsiteX2" fmla="*/ 123811 w 123516"/>
                <a:gd name="connsiteY2" fmla="*/ 97 h 160940"/>
                <a:gd name="connsiteX3" fmla="*/ 104867 w 123516"/>
                <a:gd name="connsiteY3" fmla="*/ 856 h 160940"/>
                <a:gd name="connsiteX4" fmla="*/ 82891 w 123516"/>
                <a:gd name="connsiteY4" fmla="*/ 97 h 160940"/>
                <a:gd name="connsiteX5" fmla="*/ 82891 w 123516"/>
                <a:gd name="connsiteY5" fmla="*/ 7942 h 160940"/>
                <a:gd name="connsiteX6" fmla="*/ 94763 w 123516"/>
                <a:gd name="connsiteY6" fmla="*/ 18823 h 160940"/>
                <a:gd name="connsiteX7" fmla="*/ 93247 w 123516"/>
                <a:gd name="connsiteY7" fmla="*/ 24896 h 160940"/>
                <a:gd name="connsiteX8" fmla="*/ 67736 w 123516"/>
                <a:gd name="connsiteY8" fmla="*/ 87147 h 160940"/>
                <a:gd name="connsiteX9" fmla="*/ 39698 w 123516"/>
                <a:gd name="connsiteY9" fmla="*/ 19076 h 160940"/>
                <a:gd name="connsiteX10" fmla="*/ 38183 w 123516"/>
                <a:gd name="connsiteY10" fmla="*/ 14521 h 160940"/>
                <a:gd name="connsiteX11" fmla="*/ 52328 w 123516"/>
                <a:gd name="connsiteY11" fmla="*/ 7942 h 160940"/>
                <a:gd name="connsiteX12" fmla="*/ 52328 w 123516"/>
                <a:gd name="connsiteY12" fmla="*/ 97 h 160940"/>
                <a:gd name="connsiteX13" fmla="*/ 24795 w 123516"/>
                <a:gd name="connsiteY13" fmla="*/ 856 h 160940"/>
                <a:gd name="connsiteX14" fmla="*/ 294 w 123516"/>
                <a:gd name="connsiteY14" fmla="*/ 97 h 160940"/>
                <a:gd name="connsiteX15" fmla="*/ 294 w 123516"/>
                <a:gd name="connsiteY15" fmla="*/ 7942 h 160940"/>
                <a:gd name="connsiteX16" fmla="*/ 20754 w 123516"/>
                <a:gd name="connsiteY16" fmla="*/ 16799 h 160940"/>
                <a:gd name="connsiteX17" fmla="*/ 58642 w 123516"/>
                <a:gd name="connsiteY17" fmla="*/ 109162 h 160940"/>
                <a:gd name="connsiteX18" fmla="*/ 52328 w 123516"/>
                <a:gd name="connsiteY18" fmla="*/ 124092 h 160940"/>
                <a:gd name="connsiteX19" fmla="*/ 23532 w 123516"/>
                <a:gd name="connsiteY19" fmla="*/ 155471 h 160940"/>
                <a:gd name="connsiteX20" fmla="*/ 11661 w 123516"/>
                <a:gd name="connsiteY20" fmla="*/ 150916 h 160940"/>
                <a:gd name="connsiteX21" fmla="*/ 21512 w 123516"/>
                <a:gd name="connsiteY21" fmla="*/ 140288 h 160940"/>
                <a:gd name="connsiteX22" fmla="*/ 10903 w 123516"/>
                <a:gd name="connsiteY22" fmla="*/ 129659 h 160940"/>
                <a:gd name="connsiteX23" fmla="*/ 294 w 123516"/>
                <a:gd name="connsiteY23" fmla="*/ 140541 h 160940"/>
                <a:gd name="connsiteX24" fmla="*/ 23532 w 123516"/>
                <a:gd name="connsiteY24" fmla="*/ 161038 h 160940"/>
                <a:gd name="connsiteX25" fmla="*/ 55864 w 123516"/>
                <a:gd name="connsiteY25" fmla="*/ 132190 h 160940"/>
                <a:gd name="connsiteX26" fmla="*/ 100320 w 123516"/>
                <a:gd name="connsiteY26" fmla="*/ 24137 h 16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3516" h="160940">
                  <a:moveTo>
                    <a:pt x="100320" y="24137"/>
                  </a:moveTo>
                  <a:cubicBezTo>
                    <a:pt x="106887" y="8195"/>
                    <a:pt x="119769" y="7942"/>
                    <a:pt x="123811" y="7942"/>
                  </a:cubicBezTo>
                  <a:lnTo>
                    <a:pt x="123811" y="97"/>
                  </a:lnTo>
                  <a:cubicBezTo>
                    <a:pt x="118001" y="603"/>
                    <a:pt x="110676" y="856"/>
                    <a:pt x="104867" y="856"/>
                  </a:cubicBezTo>
                  <a:cubicBezTo>
                    <a:pt x="100320" y="856"/>
                    <a:pt x="88448" y="350"/>
                    <a:pt x="82891" y="97"/>
                  </a:cubicBezTo>
                  <a:lnTo>
                    <a:pt x="82891" y="7942"/>
                  </a:lnTo>
                  <a:cubicBezTo>
                    <a:pt x="90722" y="8195"/>
                    <a:pt x="94763" y="12497"/>
                    <a:pt x="94763" y="18823"/>
                  </a:cubicBezTo>
                  <a:cubicBezTo>
                    <a:pt x="94763" y="21354"/>
                    <a:pt x="94510" y="21860"/>
                    <a:pt x="93247" y="24896"/>
                  </a:cubicBezTo>
                  <a:lnTo>
                    <a:pt x="67736" y="87147"/>
                  </a:lnTo>
                  <a:lnTo>
                    <a:pt x="39698" y="19076"/>
                  </a:lnTo>
                  <a:cubicBezTo>
                    <a:pt x="38688" y="16546"/>
                    <a:pt x="38183" y="15533"/>
                    <a:pt x="38183" y="14521"/>
                  </a:cubicBezTo>
                  <a:cubicBezTo>
                    <a:pt x="38183" y="7942"/>
                    <a:pt x="47528" y="7942"/>
                    <a:pt x="52328" y="7942"/>
                  </a:cubicBezTo>
                  <a:lnTo>
                    <a:pt x="52328" y="97"/>
                  </a:lnTo>
                  <a:cubicBezTo>
                    <a:pt x="45760" y="350"/>
                    <a:pt x="29089" y="856"/>
                    <a:pt x="24795" y="856"/>
                  </a:cubicBezTo>
                  <a:cubicBezTo>
                    <a:pt x="17975" y="856"/>
                    <a:pt x="7872" y="603"/>
                    <a:pt x="294" y="97"/>
                  </a:cubicBezTo>
                  <a:lnTo>
                    <a:pt x="294" y="7942"/>
                  </a:lnTo>
                  <a:cubicBezTo>
                    <a:pt x="12418" y="7942"/>
                    <a:pt x="17218" y="7942"/>
                    <a:pt x="20754" y="16799"/>
                  </a:cubicBezTo>
                  <a:lnTo>
                    <a:pt x="58642" y="109162"/>
                  </a:lnTo>
                  <a:cubicBezTo>
                    <a:pt x="57380" y="112452"/>
                    <a:pt x="53843" y="120803"/>
                    <a:pt x="52328" y="124092"/>
                  </a:cubicBezTo>
                  <a:cubicBezTo>
                    <a:pt x="46771" y="138010"/>
                    <a:pt x="39698" y="155471"/>
                    <a:pt x="23532" y="155471"/>
                  </a:cubicBezTo>
                  <a:cubicBezTo>
                    <a:pt x="22269" y="155471"/>
                    <a:pt x="16460" y="155471"/>
                    <a:pt x="11661" y="150916"/>
                  </a:cubicBezTo>
                  <a:cubicBezTo>
                    <a:pt x="19491" y="149903"/>
                    <a:pt x="21512" y="144336"/>
                    <a:pt x="21512" y="140288"/>
                  </a:cubicBezTo>
                  <a:cubicBezTo>
                    <a:pt x="21512" y="133708"/>
                    <a:pt x="16712" y="129659"/>
                    <a:pt x="10903" y="129659"/>
                  </a:cubicBezTo>
                  <a:cubicBezTo>
                    <a:pt x="5851" y="129659"/>
                    <a:pt x="294" y="132949"/>
                    <a:pt x="294" y="140541"/>
                  </a:cubicBezTo>
                  <a:cubicBezTo>
                    <a:pt x="294" y="151928"/>
                    <a:pt x="10903" y="161038"/>
                    <a:pt x="23532" y="161038"/>
                  </a:cubicBezTo>
                  <a:cubicBezTo>
                    <a:pt x="39446" y="161038"/>
                    <a:pt x="49802" y="146614"/>
                    <a:pt x="55864" y="132190"/>
                  </a:cubicBezTo>
                  <a:lnTo>
                    <a:pt x="100320" y="24137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45" name="任意多边形: 形状 2244">
              <a:extLst>
                <a:ext uri="{FF2B5EF4-FFF2-40B4-BE49-F238E27FC236}">
                  <a16:creationId xmlns:a16="http://schemas.microsoft.com/office/drawing/2014/main" id="{EFB2710E-2C7D-4433-CB95-AEE96B81A279}"/>
                </a:ext>
              </a:extLst>
            </p:cNvPr>
            <p:cNvSpPr/>
            <p:nvPr>
              <p:custDataLst>
                <p:tags r:id="rId504"/>
              </p:custDataLst>
            </p:nvPr>
          </p:nvSpPr>
          <p:spPr>
            <a:xfrm>
              <a:off x="10220913" y="4842090"/>
              <a:ext cx="66684" cy="170050"/>
            </a:xfrm>
            <a:custGeom>
              <a:avLst/>
              <a:gdLst>
                <a:gd name="connsiteX0" fmla="*/ 64713 w 66684"/>
                <a:gd name="connsiteY0" fmla="*/ 9207 h 170050"/>
                <a:gd name="connsiteX1" fmla="*/ 55367 w 66684"/>
                <a:gd name="connsiteY1" fmla="*/ 97 h 170050"/>
                <a:gd name="connsiteX2" fmla="*/ 41728 w 66684"/>
                <a:gd name="connsiteY2" fmla="*/ 13509 h 170050"/>
                <a:gd name="connsiteX3" fmla="*/ 51326 w 66684"/>
                <a:gd name="connsiteY3" fmla="*/ 22619 h 170050"/>
                <a:gd name="connsiteX4" fmla="*/ 64713 w 66684"/>
                <a:gd name="connsiteY4" fmla="*/ 9207 h 170050"/>
                <a:gd name="connsiteX5" fmla="*/ 45516 w 66684"/>
                <a:gd name="connsiteY5" fmla="*/ 104354 h 170050"/>
                <a:gd name="connsiteX6" fmla="*/ 51073 w 66684"/>
                <a:gd name="connsiteY6" fmla="*/ 89677 h 170050"/>
                <a:gd name="connsiteX7" fmla="*/ 54357 w 66684"/>
                <a:gd name="connsiteY7" fmla="*/ 76266 h 170050"/>
                <a:gd name="connsiteX8" fmla="*/ 33645 w 66684"/>
                <a:gd name="connsiteY8" fmla="*/ 55515 h 170050"/>
                <a:gd name="connsiteX9" fmla="*/ 303 w 66684"/>
                <a:gd name="connsiteY9" fmla="*/ 94485 h 170050"/>
                <a:gd name="connsiteX10" fmla="*/ 3334 w 66684"/>
                <a:gd name="connsiteY10" fmla="*/ 97016 h 170050"/>
                <a:gd name="connsiteX11" fmla="*/ 7375 w 66684"/>
                <a:gd name="connsiteY11" fmla="*/ 92461 h 170050"/>
                <a:gd name="connsiteX12" fmla="*/ 32887 w 66684"/>
                <a:gd name="connsiteY12" fmla="*/ 61083 h 170050"/>
                <a:gd name="connsiteX13" fmla="*/ 39202 w 66684"/>
                <a:gd name="connsiteY13" fmla="*/ 69180 h 170050"/>
                <a:gd name="connsiteX14" fmla="*/ 36423 w 66684"/>
                <a:gd name="connsiteY14" fmla="*/ 82339 h 170050"/>
                <a:gd name="connsiteX15" fmla="*/ 18994 w 66684"/>
                <a:gd name="connsiteY15" fmla="*/ 129153 h 170050"/>
                <a:gd name="connsiteX16" fmla="*/ 13185 w 66684"/>
                <a:gd name="connsiteY16" fmla="*/ 149397 h 170050"/>
                <a:gd name="connsiteX17" fmla="*/ 33897 w 66684"/>
                <a:gd name="connsiteY17" fmla="*/ 170148 h 170050"/>
                <a:gd name="connsiteX18" fmla="*/ 66987 w 66684"/>
                <a:gd name="connsiteY18" fmla="*/ 131178 h 170050"/>
                <a:gd name="connsiteX19" fmla="*/ 63956 w 66684"/>
                <a:gd name="connsiteY19" fmla="*/ 128647 h 170050"/>
                <a:gd name="connsiteX20" fmla="*/ 60167 w 66684"/>
                <a:gd name="connsiteY20" fmla="*/ 133202 h 170050"/>
                <a:gd name="connsiteX21" fmla="*/ 34402 w 66684"/>
                <a:gd name="connsiteY21" fmla="*/ 164580 h 170050"/>
                <a:gd name="connsiteX22" fmla="*/ 28340 w 66684"/>
                <a:gd name="connsiteY22" fmla="*/ 156230 h 170050"/>
                <a:gd name="connsiteX23" fmla="*/ 35665 w 66684"/>
                <a:gd name="connsiteY23" fmla="*/ 130925 h 170050"/>
                <a:gd name="connsiteX24" fmla="*/ 45516 w 66684"/>
                <a:gd name="connsiteY24" fmla="*/ 104354 h 1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84" h="170050">
                  <a:moveTo>
                    <a:pt x="64713" y="9207"/>
                  </a:moveTo>
                  <a:cubicBezTo>
                    <a:pt x="64713" y="4146"/>
                    <a:pt x="61177" y="97"/>
                    <a:pt x="55367" y="97"/>
                  </a:cubicBezTo>
                  <a:cubicBezTo>
                    <a:pt x="48548" y="97"/>
                    <a:pt x="41728" y="6677"/>
                    <a:pt x="41728" y="13509"/>
                  </a:cubicBezTo>
                  <a:cubicBezTo>
                    <a:pt x="41728" y="18317"/>
                    <a:pt x="45264" y="22619"/>
                    <a:pt x="51326" y="22619"/>
                  </a:cubicBezTo>
                  <a:cubicBezTo>
                    <a:pt x="57136" y="22619"/>
                    <a:pt x="64713" y="16799"/>
                    <a:pt x="64713" y="9207"/>
                  </a:cubicBezTo>
                  <a:close/>
                  <a:moveTo>
                    <a:pt x="45516" y="104354"/>
                  </a:moveTo>
                  <a:cubicBezTo>
                    <a:pt x="48548" y="97016"/>
                    <a:pt x="48548" y="96510"/>
                    <a:pt x="51073" y="89677"/>
                  </a:cubicBezTo>
                  <a:cubicBezTo>
                    <a:pt x="53094" y="84616"/>
                    <a:pt x="54357" y="81074"/>
                    <a:pt x="54357" y="76266"/>
                  </a:cubicBezTo>
                  <a:cubicBezTo>
                    <a:pt x="54357" y="64878"/>
                    <a:pt x="46274" y="55515"/>
                    <a:pt x="33645" y="55515"/>
                  </a:cubicBezTo>
                  <a:cubicBezTo>
                    <a:pt x="9901" y="55515"/>
                    <a:pt x="303" y="92208"/>
                    <a:pt x="303" y="94485"/>
                  </a:cubicBezTo>
                  <a:cubicBezTo>
                    <a:pt x="303" y="97016"/>
                    <a:pt x="2829" y="97016"/>
                    <a:pt x="3334" y="97016"/>
                  </a:cubicBezTo>
                  <a:cubicBezTo>
                    <a:pt x="5860" y="97016"/>
                    <a:pt x="6112" y="96510"/>
                    <a:pt x="7375" y="92461"/>
                  </a:cubicBezTo>
                  <a:cubicBezTo>
                    <a:pt x="14195" y="68674"/>
                    <a:pt x="24299" y="61083"/>
                    <a:pt x="32887" y="61083"/>
                  </a:cubicBezTo>
                  <a:cubicBezTo>
                    <a:pt x="34908" y="61083"/>
                    <a:pt x="39202" y="61083"/>
                    <a:pt x="39202" y="69180"/>
                  </a:cubicBezTo>
                  <a:cubicBezTo>
                    <a:pt x="39202" y="74494"/>
                    <a:pt x="37434" y="79808"/>
                    <a:pt x="36423" y="82339"/>
                  </a:cubicBezTo>
                  <a:cubicBezTo>
                    <a:pt x="34402" y="88918"/>
                    <a:pt x="23036" y="118272"/>
                    <a:pt x="18994" y="129153"/>
                  </a:cubicBezTo>
                  <a:cubicBezTo>
                    <a:pt x="16468" y="135733"/>
                    <a:pt x="13185" y="144083"/>
                    <a:pt x="13185" y="149397"/>
                  </a:cubicBezTo>
                  <a:cubicBezTo>
                    <a:pt x="13185" y="161291"/>
                    <a:pt x="21773" y="170148"/>
                    <a:pt x="33897" y="170148"/>
                  </a:cubicBezTo>
                  <a:cubicBezTo>
                    <a:pt x="57641" y="170148"/>
                    <a:pt x="66987" y="133455"/>
                    <a:pt x="66987" y="131178"/>
                  </a:cubicBezTo>
                  <a:cubicBezTo>
                    <a:pt x="66987" y="128647"/>
                    <a:pt x="64713" y="128647"/>
                    <a:pt x="63956" y="128647"/>
                  </a:cubicBezTo>
                  <a:cubicBezTo>
                    <a:pt x="61430" y="128647"/>
                    <a:pt x="61430" y="129406"/>
                    <a:pt x="60167" y="133202"/>
                  </a:cubicBezTo>
                  <a:cubicBezTo>
                    <a:pt x="55620" y="149144"/>
                    <a:pt x="47285" y="164580"/>
                    <a:pt x="34402" y="164580"/>
                  </a:cubicBezTo>
                  <a:cubicBezTo>
                    <a:pt x="30108" y="164580"/>
                    <a:pt x="28340" y="162050"/>
                    <a:pt x="28340" y="156230"/>
                  </a:cubicBezTo>
                  <a:cubicBezTo>
                    <a:pt x="28340" y="149903"/>
                    <a:pt x="29856" y="146361"/>
                    <a:pt x="35665" y="130925"/>
                  </a:cubicBezTo>
                  <a:lnTo>
                    <a:pt x="45516" y="104354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46" name="任意多边形: 形状 2245">
              <a:extLst>
                <a:ext uri="{FF2B5EF4-FFF2-40B4-BE49-F238E27FC236}">
                  <a16:creationId xmlns:a16="http://schemas.microsoft.com/office/drawing/2014/main" id="{25D25BEA-2A3B-A4AC-4E39-F4D47344FB05}"/>
                </a:ext>
              </a:extLst>
            </p:cNvPr>
            <p:cNvSpPr/>
            <p:nvPr>
              <p:custDataLst>
                <p:tags r:id="rId505"/>
              </p:custDataLst>
            </p:nvPr>
          </p:nvSpPr>
          <p:spPr>
            <a:xfrm>
              <a:off x="10384664" y="4916487"/>
              <a:ext cx="168478" cy="59213"/>
            </a:xfrm>
            <a:custGeom>
              <a:avLst/>
              <a:gdLst>
                <a:gd name="connsiteX0" fmla="*/ 168787 w 168478"/>
                <a:gd name="connsiteY0" fmla="*/ 8448 h 59213"/>
                <a:gd name="connsiteX1" fmla="*/ 165251 w 168478"/>
                <a:gd name="connsiteY1" fmla="*/ 350 h 59213"/>
                <a:gd name="connsiteX2" fmla="*/ 161714 w 168478"/>
                <a:gd name="connsiteY2" fmla="*/ 6930 h 59213"/>
                <a:gd name="connsiteX3" fmla="*/ 126352 w 168478"/>
                <a:gd name="connsiteY3" fmla="*/ 45140 h 59213"/>
                <a:gd name="connsiteX4" fmla="*/ 85937 w 168478"/>
                <a:gd name="connsiteY4" fmla="*/ 23378 h 59213"/>
                <a:gd name="connsiteX5" fmla="*/ 42744 w 168478"/>
                <a:gd name="connsiteY5" fmla="*/ 97 h 59213"/>
                <a:gd name="connsiteX6" fmla="*/ 309 w 168478"/>
                <a:gd name="connsiteY6" fmla="*/ 50960 h 59213"/>
                <a:gd name="connsiteX7" fmla="*/ 3845 w 168478"/>
                <a:gd name="connsiteY7" fmla="*/ 59058 h 59213"/>
                <a:gd name="connsiteX8" fmla="*/ 7381 w 168478"/>
                <a:gd name="connsiteY8" fmla="*/ 53238 h 59213"/>
                <a:gd name="connsiteX9" fmla="*/ 42744 w 168478"/>
                <a:gd name="connsiteY9" fmla="*/ 14268 h 59213"/>
                <a:gd name="connsiteX10" fmla="*/ 83159 w 168478"/>
                <a:gd name="connsiteY10" fmla="*/ 36030 h 59213"/>
                <a:gd name="connsiteX11" fmla="*/ 126352 w 168478"/>
                <a:gd name="connsiteY11" fmla="*/ 59311 h 59213"/>
                <a:gd name="connsiteX12" fmla="*/ 168787 w 168478"/>
                <a:gd name="connsiteY12" fmla="*/ 8448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478" h="59213">
                  <a:moveTo>
                    <a:pt x="168787" y="8448"/>
                  </a:moveTo>
                  <a:cubicBezTo>
                    <a:pt x="168787" y="2881"/>
                    <a:pt x="167271" y="350"/>
                    <a:pt x="165251" y="350"/>
                  </a:cubicBezTo>
                  <a:cubicBezTo>
                    <a:pt x="163988" y="350"/>
                    <a:pt x="161967" y="2122"/>
                    <a:pt x="161714" y="6930"/>
                  </a:cubicBezTo>
                  <a:cubicBezTo>
                    <a:pt x="160704" y="31223"/>
                    <a:pt x="144033" y="45140"/>
                    <a:pt x="126352" y="45140"/>
                  </a:cubicBezTo>
                  <a:cubicBezTo>
                    <a:pt x="110439" y="45140"/>
                    <a:pt x="98314" y="34259"/>
                    <a:pt x="85937" y="23378"/>
                  </a:cubicBezTo>
                  <a:cubicBezTo>
                    <a:pt x="73055" y="11738"/>
                    <a:pt x="59920" y="97"/>
                    <a:pt x="42744" y="97"/>
                  </a:cubicBezTo>
                  <a:cubicBezTo>
                    <a:pt x="15212" y="97"/>
                    <a:pt x="309" y="27933"/>
                    <a:pt x="309" y="50960"/>
                  </a:cubicBezTo>
                  <a:cubicBezTo>
                    <a:pt x="309" y="59058"/>
                    <a:pt x="3593" y="59058"/>
                    <a:pt x="3845" y="59058"/>
                  </a:cubicBezTo>
                  <a:cubicBezTo>
                    <a:pt x="6624" y="59058"/>
                    <a:pt x="7381" y="53997"/>
                    <a:pt x="7381" y="53238"/>
                  </a:cubicBezTo>
                  <a:cubicBezTo>
                    <a:pt x="8392" y="25402"/>
                    <a:pt x="27336" y="14268"/>
                    <a:pt x="42744" y="14268"/>
                  </a:cubicBezTo>
                  <a:cubicBezTo>
                    <a:pt x="58657" y="14268"/>
                    <a:pt x="70782" y="25149"/>
                    <a:pt x="83159" y="36030"/>
                  </a:cubicBezTo>
                  <a:cubicBezTo>
                    <a:pt x="96041" y="47671"/>
                    <a:pt x="109176" y="59311"/>
                    <a:pt x="126352" y="59311"/>
                  </a:cubicBezTo>
                  <a:cubicBezTo>
                    <a:pt x="153884" y="59311"/>
                    <a:pt x="168787" y="31476"/>
                    <a:pt x="168787" y="8448"/>
                  </a:cubicBez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47" name="任意多边形: 形状 2246">
              <a:extLst>
                <a:ext uri="{FF2B5EF4-FFF2-40B4-BE49-F238E27FC236}">
                  <a16:creationId xmlns:a16="http://schemas.microsoft.com/office/drawing/2014/main" id="{5AADC626-4FFA-8D06-DE41-83A3A1A433F9}"/>
                </a:ext>
              </a:extLst>
            </p:cNvPr>
            <p:cNvSpPr/>
            <p:nvPr>
              <p:custDataLst>
                <p:tags r:id="rId506"/>
              </p:custDataLst>
            </p:nvPr>
          </p:nvSpPr>
          <p:spPr>
            <a:xfrm>
              <a:off x="10634110" y="4842090"/>
              <a:ext cx="103562" cy="219142"/>
            </a:xfrm>
            <a:custGeom>
              <a:avLst/>
              <a:gdLst>
                <a:gd name="connsiteX0" fmla="*/ 103882 w 103562"/>
                <a:gd name="connsiteY0" fmla="*/ 9207 h 219142"/>
                <a:gd name="connsiteX1" fmla="*/ 94283 w 103562"/>
                <a:gd name="connsiteY1" fmla="*/ 97 h 219142"/>
                <a:gd name="connsiteX2" fmla="*/ 80896 w 103562"/>
                <a:gd name="connsiteY2" fmla="*/ 13509 h 219142"/>
                <a:gd name="connsiteX3" fmla="*/ 90242 w 103562"/>
                <a:gd name="connsiteY3" fmla="*/ 22619 h 219142"/>
                <a:gd name="connsiteX4" fmla="*/ 103882 w 103562"/>
                <a:gd name="connsiteY4" fmla="*/ 9207 h 219142"/>
                <a:gd name="connsiteX5" fmla="*/ 53111 w 103562"/>
                <a:gd name="connsiteY5" fmla="*/ 180017 h 219142"/>
                <a:gd name="connsiteX6" fmla="*/ 22042 w 103562"/>
                <a:gd name="connsiteY6" fmla="*/ 213672 h 219142"/>
                <a:gd name="connsiteX7" fmla="*/ 12191 w 103562"/>
                <a:gd name="connsiteY7" fmla="*/ 211395 h 219142"/>
                <a:gd name="connsiteX8" fmla="*/ 23558 w 103562"/>
                <a:gd name="connsiteY8" fmla="*/ 197983 h 219142"/>
                <a:gd name="connsiteX9" fmla="*/ 13959 w 103562"/>
                <a:gd name="connsiteY9" fmla="*/ 189126 h 219142"/>
                <a:gd name="connsiteX10" fmla="*/ 319 w 103562"/>
                <a:gd name="connsiteY10" fmla="*/ 203550 h 219142"/>
                <a:gd name="connsiteX11" fmla="*/ 22547 w 103562"/>
                <a:gd name="connsiteY11" fmla="*/ 219239 h 219142"/>
                <a:gd name="connsiteX12" fmla="*/ 70034 w 103562"/>
                <a:gd name="connsiteY12" fmla="*/ 180776 h 219142"/>
                <a:gd name="connsiteX13" fmla="*/ 93273 w 103562"/>
                <a:gd name="connsiteY13" fmla="*/ 88159 h 219142"/>
                <a:gd name="connsiteX14" fmla="*/ 94536 w 103562"/>
                <a:gd name="connsiteY14" fmla="*/ 78796 h 219142"/>
                <a:gd name="connsiteX15" fmla="*/ 71297 w 103562"/>
                <a:gd name="connsiteY15" fmla="*/ 55515 h 219142"/>
                <a:gd name="connsiteX16" fmla="*/ 31135 w 103562"/>
                <a:gd name="connsiteY16" fmla="*/ 94485 h 219142"/>
                <a:gd name="connsiteX17" fmla="*/ 34167 w 103562"/>
                <a:gd name="connsiteY17" fmla="*/ 97016 h 219142"/>
                <a:gd name="connsiteX18" fmla="*/ 38713 w 103562"/>
                <a:gd name="connsiteY18" fmla="*/ 91955 h 219142"/>
                <a:gd name="connsiteX19" fmla="*/ 70540 w 103562"/>
                <a:gd name="connsiteY19" fmla="*/ 61083 h 219142"/>
                <a:gd name="connsiteX20" fmla="*/ 78623 w 103562"/>
                <a:gd name="connsiteY20" fmla="*/ 72723 h 219142"/>
                <a:gd name="connsiteX21" fmla="*/ 76854 w 103562"/>
                <a:gd name="connsiteY21" fmla="*/ 85628 h 219142"/>
                <a:gd name="connsiteX22" fmla="*/ 53111 w 103562"/>
                <a:gd name="connsiteY22" fmla="*/ 180017 h 21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3562" h="219142">
                  <a:moveTo>
                    <a:pt x="103882" y="9207"/>
                  </a:moveTo>
                  <a:cubicBezTo>
                    <a:pt x="103882" y="4399"/>
                    <a:pt x="100345" y="97"/>
                    <a:pt x="94283" y="97"/>
                  </a:cubicBezTo>
                  <a:cubicBezTo>
                    <a:pt x="88474" y="97"/>
                    <a:pt x="80896" y="5917"/>
                    <a:pt x="80896" y="13509"/>
                  </a:cubicBezTo>
                  <a:cubicBezTo>
                    <a:pt x="80896" y="18570"/>
                    <a:pt x="84432" y="22619"/>
                    <a:pt x="90242" y="22619"/>
                  </a:cubicBezTo>
                  <a:cubicBezTo>
                    <a:pt x="97062" y="22619"/>
                    <a:pt x="103882" y="16039"/>
                    <a:pt x="103882" y="9207"/>
                  </a:cubicBezTo>
                  <a:close/>
                  <a:moveTo>
                    <a:pt x="53111" y="180017"/>
                  </a:moveTo>
                  <a:cubicBezTo>
                    <a:pt x="48312" y="199248"/>
                    <a:pt x="36187" y="213672"/>
                    <a:pt x="22042" y="213672"/>
                  </a:cubicBezTo>
                  <a:cubicBezTo>
                    <a:pt x="20527" y="213672"/>
                    <a:pt x="16738" y="213672"/>
                    <a:pt x="12191" y="211395"/>
                  </a:cubicBezTo>
                  <a:cubicBezTo>
                    <a:pt x="19769" y="209624"/>
                    <a:pt x="23558" y="203044"/>
                    <a:pt x="23558" y="197983"/>
                  </a:cubicBezTo>
                  <a:cubicBezTo>
                    <a:pt x="23558" y="193934"/>
                    <a:pt x="20779" y="189126"/>
                    <a:pt x="13959" y="189126"/>
                  </a:cubicBezTo>
                  <a:cubicBezTo>
                    <a:pt x="7644" y="189126"/>
                    <a:pt x="319" y="194440"/>
                    <a:pt x="319" y="203550"/>
                  </a:cubicBezTo>
                  <a:cubicBezTo>
                    <a:pt x="319" y="213672"/>
                    <a:pt x="10423" y="219239"/>
                    <a:pt x="22547" y="219239"/>
                  </a:cubicBezTo>
                  <a:cubicBezTo>
                    <a:pt x="40229" y="219239"/>
                    <a:pt x="63720" y="205828"/>
                    <a:pt x="70034" y="180776"/>
                  </a:cubicBezTo>
                  <a:lnTo>
                    <a:pt x="93273" y="88159"/>
                  </a:lnTo>
                  <a:cubicBezTo>
                    <a:pt x="94536" y="83098"/>
                    <a:pt x="94536" y="79555"/>
                    <a:pt x="94536" y="78796"/>
                  </a:cubicBezTo>
                  <a:cubicBezTo>
                    <a:pt x="94536" y="64372"/>
                    <a:pt x="83927" y="55515"/>
                    <a:pt x="71297" y="55515"/>
                  </a:cubicBezTo>
                  <a:cubicBezTo>
                    <a:pt x="45533" y="55515"/>
                    <a:pt x="31135" y="92208"/>
                    <a:pt x="31135" y="94485"/>
                  </a:cubicBezTo>
                  <a:cubicBezTo>
                    <a:pt x="31135" y="97016"/>
                    <a:pt x="33661" y="97016"/>
                    <a:pt x="34167" y="97016"/>
                  </a:cubicBezTo>
                  <a:cubicBezTo>
                    <a:pt x="36440" y="97016"/>
                    <a:pt x="36692" y="96763"/>
                    <a:pt x="38713" y="91955"/>
                  </a:cubicBezTo>
                  <a:cubicBezTo>
                    <a:pt x="45028" y="76519"/>
                    <a:pt x="56647" y="61083"/>
                    <a:pt x="70540" y="61083"/>
                  </a:cubicBezTo>
                  <a:cubicBezTo>
                    <a:pt x="74076" y="61083"/>
                    <a:pt x="78623" y="62095"/>
                    <a:pt x="78623" y="72723"/>
                  </a:cubicBezTo>
                  <a:cubicBezTo>
                    <a:pt x="78623" y="78543"/>
                    <a:pt x="77865" y="81327"/>
                    <a:pt x="76854" y="85628"/>
                  </a:cubicBezTo>
                  <a:lnTo>
                    <a:pt x="53111" y="180017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48" name="任意多边形: 形状 2247">
              <a:extLst>
                <a:ext uri="{FF2B5EF4-FFF2-40B4-BE49-F238E27FC236}">
                  <a16:creationId xmlns:a16="http://schemas.microsoft.com/office/drawing/2014/main" id="{6F60CC8C-B55E-1BF9-00D8-CE749B4F8C65}"/>
                </a:ext>
              </a:extLst>
            </p:cNvPr>
            <p:cNvSpPr/>
            <p:nvPr>
              <p:custDataLst>
                <p:tags r:id="rId507"/>
              </p:custDataLst>
            </p:nvPr>
          </p:nvSpPr>
          <p:spPr>
            <a:xfrm>
              <a:off x="7326698" y="5144486"/>
              <a:ext cx="106340" cy="174099"/>
            </a:xfrm>
            <a:custGeom>
              <a:avLst/>
              <a:gdLst>
                <a:gd name="connsiteX0" fmla="*/ 106529 w 106340"/>
                <a:gd name="connsiteY0" fmla="*/ 87665 h 174099"/>
                <a:gd name="connsiteX1" fmla="*/ 96426 w 106340"/>
                <a:gd name="connsiteY1" fmla="*/ 28451 h 174099"/>
                <a:gd name="connsiteX2" fmla="*/ 53485 w 106340"/>
                <a:gd name="connsiteY2" fmla="*/ 109 h 174099"/>
                <a:gd name="connsiteX3" fmla="*/ 9534 w 106340"/>
                <a:gd name="connsiteY3" fmla="*/ 30222 h 174099"/>
                <a:gd name="connsiteX4" fmla="*/ 188 w 106340"/>
                <a:gd name="connsiteY4" fmla="*/ 87665 h 174099"/>
                <a:gd name="connsiteX5" fmla="*/ 11555 w 106340"/>
                <a:gd name="connsiteY5" fmla="*/ 148650 h 174099"/>
                <a:gd name="connsiteX6" fmla="*/ 53232 w 106340"/>
                <a:gd name="connsiteY6" fmla="*/ 174208 h 174099"/>
                <a:gd name="connsiteX7" fmla="*/ 97183 w 106340"/>
                <a:gd name="connsiteY7" fmla="*/ 144854 h 174099"/>
                <a:gd name="connsiteX8" fmla="*/ 106529 w 106340"/>
                <a:gd name="connsiteY8" fmla="*/ 87665 h 174099"/>
                <a:gd name="connsiteX9" fmla="*/ 53232 w 106340"/>
                <a:gd name="connsiteY9" fmla="*/ 168641 h 174099"/>
                <a:gd name="connsiteX10" fmla="*/ 23932 w 106340"/>
                <a:gd name="connsiteY10" fmla="*/ 138022 h 174099"/>
                <a:gd name="connsiteX11" fmla="*/ 21153 w 106340"/>
                <a:gd name="connsiteY11" fmla="*/ 84628 h 174099"/>
                <a:gd name="connsiteX12" fmla="*/ 23174 w 106340"/>
                <a:gd name="connsiteY12" fmla="*/ 38067 h 174099"/>
                <a:gd name="connsiteX13" fmla="*/ 53232 w 106340"/>
                <a:gd name="connsiteY13" fmla="*/ 5676 h 174099"/>
                <a:gd name="connsiteX14" fmla="*/ 83038 w 106340"/>
                <a:gd name="connsiteY14" fmla="*/ 35283 h 174099"/>
                <a:gd name="connsiteX15" fmla="*/ 85564 w 106340"/>
                <a:gd name="connsiteY15" fmla="*/ 84628 h 174099"/>
                <a:gd name="connsiteX16" fmla="*/ 82786 w 106340"/>
                <a:gd name="connsiteY16" fmla="*/ 137010 h 174099"/>
                <a:gd name="connsiteX17" fmla="*/ 53232 w 106340"/>
                <a:gd name="connsiteY17" fmla="*/ 168641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340" h="174099">
                  <a:moveTo>
                    <a:pt x="106529" y="87665"/>
                  </a:moveTo>
                  <a:cubicBezTo>
                    <a:pt x="106529" y="67421"/>
                    <a:pt x="105266" y="47177"/>
                    <a:pt x="96426" y="28451"/>
                  </a:cubicBezTo>
                  <a:cubicBezTo>
                    <a:pt x="84806" y="4158"/>
                    <a:pt x="64094" y="109"/>
                    <a:pt x="53485" y="109"/>
                  </a:cubicBezTo>
                  <a:cubicBezTo>
                    <a:pt x="38330" y="109"/>
                    <a:pt x="19891" y="6688"/>
                    <a:pt x="9534" y="30222"/>
                  </a:cubicBezTo>
                  <a:cubicBezTo>
                    <a:pt x="1451" y="47683"/>
                    <a:pt x="188" y="67421"/>
                    <a:pt x="188" y="87665"/>
                  </a:cubicBezTo>
                  <a:cubicBezTo>
                    <a:pt x="188" y="106644"/>
                    <a:pt x="1199" y="129418"/>
                    <a:pt x="11555" y="148650"/>
                  </a:cubicBezTo>
                  <a:cubicBezTo>
                    <a:pt x="22416" y="169147"/>
                    <a:pt x="40856" y="174208"/>
                    <a:pt x="53232" y="174208"/>
                  </a:cubicBezTo>
                  <a:cubicBezTo>
                    <a:pt x="66872" y="174208"/>
                    <a:pt x="86069" y="168894"/>
                    <a:pt x="97183" y="144854"/>
                  </a:cubicBezTo>
                  <a:cubicBezTo>
                    <a:pt x="105266" y="127394"/>
                    <a:pt x="106529" y="107656"/>
                    <a:pt x="106529" y="87665"/>
                  </a:cubicBezTo>
                  <a:close/>
                  <a:moveTo>
                    <a:pt x="53232" y="168641"/>
                  </a:moveTo>
                  <a:cubicBezTo>
                    <a:pt x="43381" y="168641"/>
                    <a:pt x="28479" y="162315"/>
                    <a:pt x="23932" y="138022"/>
                  </a:cubicBezTo>
                  <a:cubicBezTo>
                    <a:pt x="21153" y="122839"/>
                    <a:pt x="21153" y="99558"/>
                    <a:pt x="21153" y="84628"/>
                  </a:cubicBezTo>
                  <a:cubicBezTo>
                    <a:pt x="21153" y="68433"/>
                    <a:pt x="21153" y="51732"/>
                    <a:pt x="23174" y="38067"/>
                  </a:cubicBezTo>
                  <a:cubicBezTo>
                    <a:pt x="27973" y="7954"/>
                    <a:pt x="46918" y="5676"/>
                    <a:pt x="53232" y="5676"/>
                  </a:cubicBezTo>
                  <a:cubicBezTo>
                    <a:pt x="61568" y="5676"/>
                    <a:pt x="78239" y="10231"/>
                    <a:pt x="83038" y="35283"/>
                  </a:cubicBezTo>
                  <a:cubicBezTo>
                    <a:pt x="85564" y="49454"/>
                    <a:pt x="85564" y="68686"/>
                    <a:pt x="85564" y="84628"/>
                  </a:cubicBezTo>
                  <a:cubicBezTo>
                    <a:pt x="85564" y="103607"/>
                    <a:pt x="85564" y="120815"/>
                    <a:pt x="82786" y="137010"/>
                  </a:cubicBezTo>
                  <a:cubicBezTo>
                    <a:pt x="78997" y="161050"/>
                    <a:pt x="64599" y="168641"/>
                    <a:pt x="53232" y="168641"/>
                  </a:cubicBez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49" name="任意多边形: 形状 2248">
              <a:extLst>
                <a:ext uri="{FF2B5EF4-FFF2-40B4-BE49-F238E27FC236}">
                  <a16:creationId xmlns:a16="http://schemas.microsoft.com/office/drawing/2014/main" id="{702CD1FC-9A2D-F051-13AF-E7493F6B32C3}"/>
                </a:ext>
              </a:extLst>
            </p:cNvPr>
            <p:cNvSpPr/>
            <p:nvPr>
              <p:custDataLst>
                <p:tags r:id="rId508"/>
              </p:custDataLst>
            </p:nvPr>
          </p:nvSpPr>
          <p:spPr>
            <a:xfrm>
              <a:off x="7464865" y="5286194"/>
              <a:ext cx="29553" cy="75662"/>
            </a:xfrm>
            <a:custGeom>
              <a:avLst/>
              <a:gdLst>
                <a:gd name="connsiteX0" fmla="*/ 29747 w 29553"/>
                <a:gd name="connsiteY0" fmla="*/ 26680 h 75662"/>
                <a:gd name="connsiteX1" fmla="*/ 13581 w 29553"/>
                <a:gd name="connsiteY1" fmla="*/ 109 h 75662"/>
                <a:gd name="connsiteX2" fmla="*/ 193 w 29553"/>
                <a:gd name="connsiteY2" fmla="*/ 13521 h 75662"/>
                <a:gd name="connsiteX3" fmla="*/ 13581 w 29553"/>
                <a:gd name="connsiteY3" fmla="*/ 26933 h 75662"/>
                <a:gd name="connsiteX4" fmla="*/ 22421 w 29553"/>
                <a:gd name="connsiteY4" fmla="*/ 23643 h 75662"/>
                <a:gd name="connsiteX5" fmla="*/ 23684 w 29553"/>
                <a:gd name="connsiteY5" fmla="*/ 22884 h 75662"/>
                <a:gd name="connsiteX6" fmla="*/ 24190 w 29553"/>
                <a:gd name="connsiteY6" fmla="*/ 26680 h 75662"/>
                <a:gd name="connsiteX7" fmla="*/ 7013 w 29553"/>
                <a:gd name="connsiteY7" fmla="*/ 68939 h 75662"/>
                <a:gd name="connsiteX8" fmla="*/ 4235 w 29553"/>
                <a:gd name="connsiteY8" fmla="*/ 72988 h 75662"/>
                <a:gd name="connsiteX9" fmla="*/ 6761 w 29553"/>
                <a:gd name="connsiteY9" fmla="*/ 75771 h 75662"/>
                <a:gd name="connsiteX10" fmla="*/ 29747 w 29553"/>
                <a:gd name="connsiteY10" fmla="*/ 26680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53" h="75662">
                  <a:moveTo>
                    <a:pt x="29747" y="26680"/>
                  </a:moveTo>
                  <a:cubicBezTo>
                    <a:pt x="29747" y="9978"/>
                    <a:pt x="23432" y="109"/>
                    <a:pt x="13581" y="109"/>
                  </a:cubicBezTo>
                  <a:cubicBezTo>
                    <a:pt x="5245" y="109"/>
                    <a:pt x="193" y="6435"/>
                    <a:pt x="193" y="13521"/>
                  </a:cubicBezTo>
                  <a:cubicBezTo>
                    <a:pt x="193" y="20353"/>
                    <a:pt x="5245" y="26933"/>
                    <a:pt x="13581" y="26933"/>
                  </a:cubicBezTo>
                  <a:cubicBezTo>
                    <a:pt x="16612" y="26933"/>
                    <a:pt x="19895" y="25920"/>
                    <a:pt x="22421" y="23643"/>
                  </a:cubicBezTo>
                  <a:cubicBezTo>
                    <a:pt x="23179" y="23137"/>
                    <a:pt x="23432" y="22884"/>
                    <a:pt x="23684" y="22884"/>
                  </a:cubicBezTo>
                  <a:cubicBezTo>
                    <a:pt x="23937" y="22884"/>
                    <a:pt x="24190" y="23137"/>
                    <a:pt x="24190" y="26680"/>
                  </a:cubicBezTo>
                  <a:cubicBezTo>
                    <a:pt x="24190" y="45405"/>
                    <a:pt x="15349" y="60588"/>
                    <a:pt x="7013" y="68939"/>
                  </a:cubicBezTo>
                  <a:cubicBezTo>
                    <a:pt x="4235" y="71723"/>
                    <a:pt x="4235" y="72229"/>
                    <a:pt x="4235" y="72988"/>
                  </a:cubicBezTo>
                  <a:cubicBezTo>
                    <a:pt x="4235" y="74759"/>
                    <a:pt x="5498" y="75771"/>
                    <a:pt x="6761" y="75771"/>
                  </a:cubicBezTo>
                  <a:cubicBezTo>
                    <a:pt x="9539" y="75771"/>
                    <a:pt x="29747" y="56287"/>
                    <a:pt x="29747" y="26680"/>
                  </a:cubicBez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50" name="任意多边形: 形状 2249">
              <a:extLst>
                <a:ext uri="{FF2B5EF4-FFF2-40B4-BE49-F238E27FC236}">
                  <a16:creationId xmlns:a16="http://schemas.microsoft.com/office/drawing/2014/main" id="{83ACAB18-B87A-AB5B-6D6E-1E8CF455A0E5}"/>
                </a:ext>
              </a:extLst>
            </p:cNvPr>
            <p:cNvSpPr/>
            <p:nvPr>
              <p:custDataLst>
                <p:tags r:id="rId509"/>
              </p:custDataLst>
            </p:nvPr>
          </p:nvSpPr>
          <p:spPr>
            <a:xfrm>
              <a:off x="7772970" y="5199651"/>
              <a:ext cx="111897" cy="116150"/>
            </a:xfrm>
            <a:custGeom>
              <a:avLst/>
              <a:gdLst>
                <a:gd name="connsiteX0" fmla="*/ 112104 w 111897"/>
                <a:gd name="connsiteY0" fmla="*/ 59323 h 116150"/>
                <a:gd name="connsiteX1" fmla="*/ 56281 w 111897"/>
                <a:gd name="connsiteY1" fmla="*/ 109 h 116150"/>
                <a:gd name="connsiteX2" fmla="*/ 206 w 111897"/>
                <a:gd name="connsiteY2" fmla="*/ 59323 h 116150"/>
                <a:gd name="connsiteX3" fmla="*/ 56029 w 111897"/>
                <a:gd name="connsiteY3" fmla="*/ 116260 h 116150"/>
                <a:gd name="connsiteX4" fmla="*/ 112104 w 111897"/>
                <a:gd name="connsiteY4" fmla="*/ 59323 h 116150"/>
                <a:gd name="connsiteX5" fmla="*/ 56281 w 111897"/>
                <a:gd name="connsiteY5" fmla="*/ 109933 h 116150"/>
                <a:gd name="connsiteX6" fmla="*/ 27486 w 111897"/>
                <a:gd name="connsiteY6" fmla="*/ 92979 h 116150"/>
                <a:gd name="connsiteX7" fmla="*/ 21171 w 111897"/>
                <a:gd name="connsiteY7" fmla="*/ 57299 h 116150"/>
                <a:gd name="connsiteX8" fmla="*/ 27233 w 111897"/>
                <a:gd name="connsiteY8" fmla="*/ 22631 h 116150"/>
                <a:gd name="connsiteX9" fmla="*/ 56029 w 111897"/>
                <a:gd name="connsiteY9" fmla="*/ 5676 h 116150"/>
                <a:gd name="connsiteX10" fmla="*/ 84572 w 111897"/>
                <a:gd name="connsiteY10" fmla="*/ 22125 h 116150"/>
                <a:gd name="connsiteX11" fmla="*/ 91139 w 111897"/>
                <a:gd name="connsiteY11" fmla="*/ 57299 h 116150"/>
                <a:gd name="connsiteX12" fmla="*/ 85582 w 111897"/>
                <a:gd name="connsiteY12" fmla="*/ 91208 h 116150"/>
                <a:gd name="connsiteX13" fmla="*/ 56281 w 111897"/>
                <a:gd name="connsiteY13" fmla="*/ 109933 h 11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1897" h="116150">
                  <a:moveTo>
                    <a:pt x="112104" y="59323"/>
                  </a:moveTo>
                  <a:cubicBezTo>
                    <a:pt x="112104" y="26933"/>
                    <a:pt x="86845" y="109"/>
                    <a:pt x="56281" y="109"/>
                  </a:cubicBezTo>
                  <a:cubicBezTo>
                    <a:pt x="24707" y="109"/>
                    <a:pt x="206" y="27692"/>
                    <a:pt x="206" y="59323"/>
                  </a:cubicBezTo>
                  <a:cubicBezTo>
                    <a:pt x="206" y="91967"/>
                    <a:pt x="26476" y="116260"/>
                    <a:pt x="56029" y="116260"/>
                  </a:cubicBezTo>
                  <a:cubicBezTo>
                    <a:pt x="86592" y="116260"/>
                    <a:pt x="112104" y="91461"/>
                    <a:pt x="112104" y="59323"/>
                  </a:cubicBezTo>
                  <a:close/>
                  <a:moveTo>
                    <a:pt x="56281" y="109933"/>
                  </a:moveTo>
                  <a:cubicBezTo>
                    <a:pt x="45420" y="109933"/>
                    <a:pt x="34306" y="104619"/>
                    <a:pt x="27486" y="92979"/>
                  </a:cubicBezTo>
                  <a:cubicBezTo>
                    <a:pt x="21171" y="81845"/>
                    <a:pt x="21171" y="66409"/>
                    <a:pt x="21171" y="57299"/>
                  </a:cubicBezTo>
                  <a:cubicBezTo>
                    <a:pt x="21171" y="47430"/>
                    <a:pt x="21171" y="33765"/>
                    <a:pt x="27233" y="22631"/>
                  </a:cubicBezTo>
                  <a:cubicBezTo>
                    <a:pt x="34053" y="10990"/>
                    <a:pt x="45925" y="5676"/>
                    <a:pt x="56029" y="5676"/>
                  </a:cubicBezTo>
                  <a:cubicBezTo>
                    <a:pt x="67143" y="5676"/>
                    <a:pt x="78004" y="11243"/>
                    <a:pt x="84572" y="22125"/>
                  </a:cubicBezTo>
                  <a:cubicBezTo>
                    <a:pt x="91139" y="33006"/>
                    <a:pt x="91139" y="47683"/>
                    <a:pt x="91139" y="57299"/>
                  </a:cubicBezTo>
                  <a:cubicBezTo>
                    <a:pt x="91139" y="66409"/>
                    <a:pt x="91139" y="80073"/>
                    <a:pt x="85582" y="91208"/>
                  </a:cubicBezTo>
                  <a:cubicBezTo>
                    <a:pt x="80025" y="102595"/>
                    <a:pt x="68911" y="109933"/>
                    <a:pt x="56281" y="109933"/>
                  </a:cubicBez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51" name="任意多边形: 形状 2250">
              <a:extLst>
                <a:ext uri="{FF2B5EF4-FFF2-40B4-BE49-F238E27FC236}">
                  <a16:creationId xmlns:a16="http://schemas.microsoft.com/office/drawing/2014/main" id="{DFCFFFA6-EE2B-3DCA-5325-54BD3DE8C195}"/>
                </a:ext>
              </a:extLst>
            </p:cNvPr>
            <p:cNvSpPr/>
            <p:nvPr>
              <p:custDataLst>
                <p:tags r:id="rId510"/>
              </p:custDataLst>
            </p:nvPr>
          </p:nvSpPr>
          <p:spPr>
            <a:xfrm>
              <a:off x="7896993" y="5157391"/>
              <a:ext cx="79060" cy="158409"/>
            </a:xfrm>
            <a:custGeom>
              <a:avLst/>
              <a:gdLst>
                <a:gd name="connsiteX0" fmla="*/ 39110 w 79060"/>
                <a:gd name="connsiteY0" fmla="*/ 54515 h 158409"/>
                <a:gd name="connsiteX1" fmla="*/ 75231 w 79060"/>
                <a:gd name="connsiteY1" fmla="*/ 54515 h 158409"/>
                <a:gd name="connsiteX2" fmla="*/ 75231 w 79060"/>
                <a:gd name="connsiteY2" fmla="*/ 46671 h 158409"/>
                <a:gd name="connsiteX3" fmla="*/ 39110 w 79060"/>
                <a:gd name="connsiteY3" fmla="*/ 46671 h 158409"/>
                <a:gd name="connsiteX4" fmla="*/ 39110 w 79060"/>
                <a:gd name="connsiteY4" fmla="*/ 109 h 158409"/>
                <a:gd name="connsiteX5" fmla="*/ 32795 w 79060"/>
                <a:gd name="connsiteY5" fmla="*/ 109 h 158409"/>
                <a:gd name="connsiteX6" fmla="*/ 211 w 79060"/>
                <a:gd name="connsiteY6" fmla="*/ 48948 h 158409"/>
                <a:gd name="connsiteX7" fmla="*/ 211 w 79060"/>
                <a:gd name="connsiteY7" fmla="*/ 54515 h 158409"/>
                <a:gd name="connsiteX8" fmla="*/ 21681 w 79060"/>
                <a:gd name="connsiteY8" fmla="*/ 54515 h 158409"/>
                <a:gd name="connsiteX9" fmla="*/ 21681 w 79060"/>
                <a:gd name="connsiteY9" fmla="*/ 124357 h 158409"/>
                <a:gd name="connsiteX10" fmla="*/ 54266 w 79060"/>
                <a:gd name="connsiteY10" fmla="*/ 158519 h 158409"/>
                <a:gd name="connsiteX11" fmla="*/ 79272 w 79060"/>
                <a:gd name="connsiteY11" fmla="*/ 124357 h 158409"/>
                <a:gd name="connsiteX12" fmla="*/ 79272 w 79060"/>
                <a:gd name="connsiteY12" fmla="*/ 109933 h 158409"/>
                <a:gd name="connsiteX13" fmla="*/ 72957 w 79060"/>
                <a:gd name="connsiteY13" fmla="*/ 109933 h 158409"/>
                <a:gd name="connsiteX14" fmla="*/ 72957 w 79060"/>
                <a:gd name="connsiteY14" fmla="*/ 123851 h 158409"/>
                <a:gd name="connsiteX15" fmla="*/ 56034 w 79060"/>
                <a:gd name="connsiteY15" fmla="*/ 152193 h 158409"/>
                <a:gd name="connsiteX16" fmla="*/ 39110 w 79060"/>
                <a:gd name="connsiteY16" fmla="*/ 124863 h 158409"/>
                <a:gd name="connsiteX17" fmla="*/ 39110 w 79060"/>
                <a:gd name="connsiteY17" fmla="*/ 54515 h 15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060" h="158409">
                  <a:moveTo>
                    <a:pt x="39110" y="54515"/>
                  </a:moveTo>
                  <a:lnTo>
                    <a:pt x="75231" y="54515"/>
                  </a:lnTo>
                  <a:lnTo>
                    <a:pt x="75231" y="46671"/>
                  </a:lnTo>
                  <a:lnTo>
                    <a:pt x="39110" y="46671"/>
                  </a:lnTo>
                  <a:lnTo>
                    <a:pt x="39110" y="109"/>
                  </a:lnTo>
                  <a:lnTo>
                    <a:pt x="32795" y="109"/>
                  </a:lnTo>
                  <a:cubicBezTo>
                    <a:pt x="32543" y="20859"/>
                    <a:pt x="24965" y="47936"/>
                    <a:pt x="211" y="48948"/>
                  </a:cubicBezTo>
                  <a:lnTo>
                    <a:pt x="211" y="54515"/>
                  </a:lnTo>
                  <a:lnTo>
                    <a:pt x="21681" y="54515"/>
                  </a:lnTo>
                  <a:lnTo>
                    <a:pt x="21681" y="124357"/>
                  </a:lnTo>
                  <a:cubicBezTo>
                    <a:pt x="21681" y="155483"/>
                    <a:pt x="45172" y="158519"/>
                    <a:pt x="54266" y="158519"/>
                  </a:cubicBezTo>
                  <a:cubicBezTo>
                    <a:pt x="72200" y="158519"/>
                    <a:pt x="79272" y="140553"/>
                    <a:pt x="79272" y="124357"/>
                  </a:cubicBezTo>
                  <a:lnTo>
                    <a:pt x="79272" y="109933"/>
                  </a:lnTo>
                  <a:lnTo>
                    <a:pt x="72957" y="109933"/>
                  </a:lnTo>
                  <a:lnTo>
                    <a:pt x="72957" y="123851"/>
                  </a:lnTo>
                  <a:cubicBezTo>
                    <a:pt x="72957" y="142577"/>
                    <a:pt x="65380" y="152193"/>
                    <a:pt x="56034" y="152193"/>
                  </a:cubicBezTo>
                  <a:cubicBezTo>
                    <a:pt x="39110" y="152193"/>
                    <a:pt x="39110" y="129165"/>
                    <a:pt x="39110" y="124863"/>
                  </a:cubicBezTo>
                  <a:lnTo>
                    <a:pt x="39110" y="54515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52" name="任意多边形: 形状 2251">
              <a:extLst>
                <a:ext uri="{FF2B5EF4-FFF2-40B4-BE49-F238E27FC236}">
                  <a16:creationId xmlns:a16="http://schemas.microsoft.com/office/drawing/2014/main" id="{0A1F263A-FDF7-5F3D-7865-7DA055478EE6}"/>
                </a:ext>
              </a:extLst>
            </p:cNvPr>
            <p:cNvSpPr/>
            <p:nvPr>
              <p:custDataLst>
                <p:tags r:id="rId511"/>
              </p:custDataLst>
            </p:nvPr>
          </p:nvSpPr>
          <p:spPr>
            <a:xfrm>
              <a:off x="7998507" y="5137400"/>
              <a:ext cx="127053" cy="175617"/>
            </a:xfrm>
            <a:custGeom>
              <a:avLst/>
              <a:gdLst>
                <a:gd name="connsiteX0" fmla="*/ 19917 w 127053"/>
                <a:gd name="connsiteY0" fmla="*/ 156495 h 175617"/>
                <a:gd name="connsiteX1" fmla="*/ 215 w 127053"/>
                <a:gd name="connsiteY1" fmla="*/ 167882 h 175617"/>
                <a:gd name="connsiteX2" fmla="*/ 215 w 127053"/>
                <a:gd name="connsiteY2" fmla="*/ 175727 h 175617"/>
                <a:gd name="connsiteX3" fmla="*/ 28758 w 127053"/>
                <a:gd name="connsiteY3" fmla="*/ 174967 h 175617"/>
                <a:gd name="connsiteX4" fmla="*/ 57048 w 127053"/>
                <a:gd name="connsiteY4" fmla="*/ 175727 h 175617"/>
                <a:gd name="connsiteX5" fmla="*/ 57048 w 127053"/>
                <a:gd name="connsiteY5" fmla="*/ 167882 h 175617"/>
                <a:gd name="connsiteX6" fmla="*/ 37346 w 127053"/>
                <a:gd name="connsiteY6" fmla="*/ 156495 h 175617"/>
                <a:gd name="connsiteX7" fmla="*/ 37346 w 127053"/>
                <a:gd name="connsiteY7" fmla="*/ 109933 h 175617"/>
                <a:gd name="connsiteX8" fmla="*/ 71446 w 127053"/>
                <a:gd name="connsiteY8" fmla="*/ 69445 h 175617"/>
                <a:gd name="connsiteX9" fmla="*/ 90137 w 127053"/>
                <a:gd name="connsiteY9" fmla="*/ 97534 h 175617"/>
                <a:gd name="connsiteX10" fmla="*/ 90137 w 127053"/>
                <a:gd name="connsiteY10" fmla="*/ 156495 h 175617"/>
                <a:gd name="connsiteX11" fmla="*/ 70435 w 127053"/>
                <a:gd name="connsiteY11" fmla="*/ 167882 h 175617"/>
                <a:gd name="connsiteX12" fmla="*/ 70435 w 127053"/>
                <a:gd name="connsiteY12" fmla="*/ 175727 h 175617"/>
                <a:gd name="connsiteX13" fmla="*/ 98978 w 127053"/>
                <a:gd name="connsiteY13" fmla="*/ 174967 h 175617"/>
                <a:gd name="connsiteX14" fmla="*/ 127268 w 127053"/>
                <a:gd name="connsiteY14" fmla="*/ 175727 h 175617"/>
                <a:gd name="connsiteX15" fmla="*/ 127268 w 127053"/>
                <a:gd name="connsiteY15" fmla="*/ 167882 h 175617"/>
                <a:gd name="connsiteX16" fmla="*/ 107566 w 127053"/>
                <a:gd name="connsiteY16" fmla="*/ 160290 h 175617"/>
                <a:gd name="connsiteX17" fmla="*/ 107566 w 127053"/>
                <a:gd name="connsiteY17" fmla="*/ 111958 h 175617"/>
                <a:gd name="connsiteX18" fmla="*/ 99736 w 127053"/>
                <a:gd name="connsiteY18" fmla="*/ 73241 h 175617"/>
                <a:gd name="connsiteX19" fmla="*/ 73214 w 127053"/>
                <a:gd name="connsiteY19" fmla="*/ 63878 h 175617"/>
                <a:gd name="connsiteX20" fmla="*/ 36588 w 127053"/>
                <a:gd name="connsiteY20" fmla="*/ 88677 h 175617"/>
                <a:gd name="connsiteX21" fmla="*/ 36588 w 127053"/>
                <a:gd name="connsiteY21" fmla="*/ 109 h 175617"/>
                <a:gd name="connsiteX22" fmla="*/ 215 w 127053"/>
                <a:gd name="connsiteY22" fmla="*/ 2893 h 175617"/>
                <a:gd name="connsiteX23" fmla="*/ 215 w 127053"/>
                <a:gd name="connsiteY23" fmla="*/ 10737 h 175617"/>
                <a:gd name="connsiteX24" fmla="*/ 19917 w 127053"/>
                <a:gd name="connsiteY24" fmla="*/ 24908 h 175617"/>
                <a:gd name="connsiteX25" fmla="*/ 19917 w 127053"/>
                <a:gd name="connsiteY25" fmla="*/ 156495 h 175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7053" h="175617">
                  <a:moveTo>
                    <a:pt x="19917" y="156495"/>
                  </a:moveTo>
                  <a:cubicBezTo>
                    <a:pt x="19917" y="167882"/>
                    <a:pt x="17139" y="167882"/>
                    <a:pt x="215" y="167882"/>
                  </a:cubicBezTo>
                  <a:lnTo>
                    <a:pt x="215" y="175727"/>
                  </a:lnTo>
                  <a:cubicBezTo>
                    <a:pt x="9056" y="175474"/>
                    <a:pt x="21938" y="174967"/>
                    <a:pt x="28758" y="174967"/>
                  </a:cubicBezTo>
                  <a:cubicBezTo>
                    <a:pt x="35325" y="174967"/>
                    <a:pt x="48460" y="175474"/>
                    <a:pt x="57048" y="175727"/>
                  </a:cubicBezTo>
                  <a:lnTo>
                    <a:pt x="57048" y="167882"/>
                  </a:lnTo>
                  <a:cubicBezTo>
                    <a:pt x="40124" y="167882"/>
                    <a:pt x="37346" y="167882"/>
                    <a:pt x="37346" y="156495"/>
                  </a:cubicBezTo>
                  <a:lnTo>
                    <a:pt x="37346" y="109933"/>
                  </a:lnTo>
                  <a:cubicBezTo>
                    <a:pt x="37346" y="83616"/>
                    <a:pt x="55280" y="69445"/>
                    <a:pt x="71446" y="69445"/>
                  </a:cubicBezTo>
                  <a:cubicBezTo>
                    <a:pt x="87359" y="69445"/>
                    <a:pt x="90137" y="83110"/>
                    <a:pt x="90137" y="97534"/>
                  </a:cubicBezTo>
                  <a:lnTo>
                    <a:pt x="90137" y="156495"/>
                  </a:lnTo>
                  <a:cubicBezTo>
                    <a:pt x="90137" y="167882"/>
                    <a:pt x="87359" y="167882"/>
                    <a:pt x="70435" y="167882"/>
                  </a:cubicBezTo>
                  <a:lnTo>
                    <a:pt x="70435" y="175727"/>
                  </a:lnTo>
                  <a:cubicBezTo>
                    <a:pt x="79276" y="175474"/>
                    <a:pt x="92158" y="174967"/>
                    <a:pt x="98978" y="174967"/>
                  </a:cubicBezTo>
                  <a:cubicBezTo>
                    <a:pt x="105545" y="174967"/>
                    <a:pt x="118680" y="175474"/>
                    <a:pt x="127268" y="175727"/>
                  </a:cubicBezTo>
                  <a:lnTo>
                    <a:pt x="127268" y="167882"/>
                  </a:lnTo>
                  <a:cubicBezTo>
                    <a:pt x="114134" y="167882"/>
                    <a:pt x="107819" y="167882"/>
                    <a:pt x="107566" y="160290"/>
                  </a:cubicBezTo>
                  <a:lnTo>
                    <a:pt x="107566" y="111958"/>
                  </a:lnTo>
                  <a:cubicBezTo>
                    <a:pt x="107566" y="90195"/>
                    <a:pt x="107566" y="82351"/>
                    <a:pt x="99736" y="73241"/>
                  </a:cubicBezTo>
                  <a:cubicBezTo>
                    <a:pt x="96200" y="68939"/>
                    <a:pt x="87864" y="63878"/>
                    <a:pt x="73214" y="63878"/>
                  </a:cubicBezTo>
                  <a:cubicBezTo>
                    <a:pt x="51996" y="63878"/>
                    <a:pt x="40882" y="79061"/>
                    <a:pt x="36588" y="88677"/>
                  </a:cubicBezTo>
                  <a:lnTo>
                    <a:pt x="36588" y="109"/>
                  </a:lnTo>
                  <a:lnTo>
                    <a:pt x="215" y="2893"/>
                  </a:lnTo>
                  <a:lnTo>
                    <a:pt x="215" y="10737"/>
                  </a:lnTo>
                  <a:cubicBezTo>
                    <a:pt x="17896" y="10737"/>
                    <a:pt x="19917" y="12509"/>
                    <a:pt x="19917" y="24908"/>
                  </a:cubicBezTo>
                  <a:lnTo>
                    <a:pt x="19917" y="156495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53" name="任意多边形: 形状 2252">
              <a:extLst>
                <a:ext uri="{FF2B5EF4-FFF2-40B4-BE49-F238E27FC236}">
                  <a16:creationId xmlns:a16="http://schemas.microsoft.com/office/drawing/2014/main" id="{416DE1E2-62D1-229B-456D-4D60387B0E0D}"/>
                </a:ext>
              </a:extLst>
            </p:cNvPr>
            <p:cNvSpPr/>
            <p:nvPr>
              <p:custDataLst>
                <p:tags r:id="rId512"/>
              </p:custDataLst>
            </p:nvPr>
          </p:nvSpPr>
          <p:spPr>
            <a:xfrm>
              <a:off x="8137825" y="5199651"/>
              <a:ext cx="97752" cy="116150"/>
            </a:xfrm>
            <a:custGeom>
              <a:avLst/>
              <a:gdLst>
                <a:gd name="connsiteX0" fmla="*/ 21438 w 97752"/>
                <a:gd name="connsiteY0" fmla="*/ 49707 h 116150"/>
                <a:gd name="connsiteX1" fmla="*/ 52759 w 97752"/>
                <a:gd name="connsiteY1" fmla="*/ 5676 h 116150"/>
                <a:gd name="connsiteX2" fmla="*/ 81302 w 97752"/>
                <a:gd name="connsiteY2" fmla="*/ 49707 h 116150"/>
                <a:gd name="connsiteX3" fmla="*/ 21438 w 97752"/>
                <a:gd name="connsiteY3" fmla="*/ 49707 h 116150"/>
                <a:gd name="connsiteX4" fmla="*/ 21186 w 97752"/>
                <a:gd name="connsiteY4" fmla="*/ 55021 h 116150"/>
                <a:gd name="connsiteX5" fmla="*/ 91658 w 97752"/>
                <a:gd name="connsiteY5" fmla="*/ 55021 h 116150"/>
                <a:gd name="connsiteX6" fmla="*/ 97973 w 97752"/>
                <a:gd name="connsiteY6" fmla="*/ 49707 h 116150"/>
                <a:gd name="connsiteX7" fmla="*/ 52759 w 97752"/>
                <a:gd name="connsiteY7" fmla="*/ 109 h 116150"/>
                <a:gd name="connsiteX8" fmla="*/ 221 w 97752"/>
                <a:gd name="connsiteY8" fmla="*/ 57805 h 116150"/>
                <a:gd name="connsiteX9" fmla="*/ 55791 w 97752"/>
                <a:gd name="connsiteY9" fmla="*/ 116260 h 116150"/>
                <a:gd name="connsiteX10" fmla="*/ 97973 w 97752"/>
                <a:gd name="connsiteY10" fmla="*/ 83363 h 116150"/>
                <a:gd name="connsiteX11" fmla="*/ 94690 w 97752"/>
                <a:gd name="connsiteY11" fmla="*/ 80326 h 116150"/>
                <a:gd name="connsiteX12" fmla="*/ 91406 w 97752"/>
                <a:gd name="connsiteY12" fmla="*/ 83869 h 116150"/>
                <a:gd name="connsiteX13" fmla="*/ 57306 w 97752"/>
                <a:gd name="connsiteY13" fmla="*/ 109933 h 116150"/>
                <a:gd name="connsiteX14" fmla="*/ 28763 w 97752"/>
                <a:gd name="connsiteY14" fmla="*/ 92979 h 116150"/>
                <a:gd name="connsiteX15" fmla="*/ 21186 w 97752"/>
                <a:gd name="connsiteY15" fmla="*/ 55021 h 11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752" h="116150">
                  <a:moveTo>
                    <a:pt x="21438" y="49707"/>
                  </a:moveTo>
                  <a:cubicBezTo>
                    <a:pt x="22954" y="12003"/>
                    <a:pt x="44171" y="5676"/>
                    <a:pt x="52759" y="5676"/>
                  </a:cubicBezTo>
                  <a:cubicBezTo>
                    <a:pt x="78776" y="5676"/>
                    <a:pt x="81302" y="39838"/>
                    <a:pt x="81302" y="49707"/>
                  </a:cubicBezTo>
                  <a:lnTo>
                    <a:pt x="21438" y="49707"/>
                  </a:lnTo>
                  <a:close/>
                  <a:moveTo>
                    <a:pt x="21186" y="55021"/>
                  </a:moveTo>
                  <a:lnTo>
                    <a:pt x="91658" y="55021"/>
                  </a:lnTo>
                  <a:cubicBezTo>
                    <a:pt x="97215" y="55021"/>
                    <a:pt x="97973" y="55021"/>
                    <a:pt x="97973" y="49707"/>
                  </a:cubicBezTo>
                  <a:cubicBezTo>
                    <a:pt x="97973" y="24655"/>
                    <a:pt x="84333" y="109"/>
                    <a:pt x="52759" y="109"/>
                  </a:cubicBezTo>
                  <a:cubicBezTo>
                    <a:pt x="23459" y="109"/>
                    <a:pt x="221" y="26173"/>
                    <a:pt x="221" y="57805"/>
                  </a:cubicBezTo>
                  <a:cubicBezTo>
                    <a:pt x="221" y="91714"/>
                    <a:pt x="26743" y="116260"/>
                    <a:pt x="55791" y="116260"/>
                  </a:cubicBezTo>
                  <a:cubicBezTo>
                    <a:pt x="86607" y="116260"/>
                    <a:pt x="97973" y="88171"/>
                    <a:pt x="97973" y="83363"/>
                  </a:cubicBezTo>
                  <a:cubicBezTo>
                    <a:pt x="97973" y="80832"/>
                    <a:pt x="95952" y="80326"/>
                    <a:pt x="94690" y="80326"/>
                  </a:cubicBezTo>
                  <a:cubicBezTo>
                    <a:pt x="92416" y="80326"/>
                    <a:pt x="91911" y="81845"/>
                    <a:pt x="91406" y="83869"/>
                  </a:cubicBezTo>
                  <a:cubicBezTo>
                    <a:pt x="82565" y="109933"/>
                    <a:pt x="59832" y="109933"/>
                    <a:pt x="57306" y="109933"/>
                  </a:cubicBezTo>
                  <a:cubicBezTo>
                    <a:pt x="44677" y="109933"/>
                    <a:pt x="34573" y="102342"/>
                    <a:pt x="28763" y="92979"/>
                  </a:cubicBezTo>
                  <a:cubicBezTo>
                    <a:pt x="21186" y="80832"/>
                    <a:pt x="21186" y="64131"/>
                    <a:pt x="21186" y="55021"/>
                  </a:cubicBez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54" name="任意多边形: 形状 2253">
              <a:extLst>
                <a:ext uri="{FF2B5EF4-FFF2-40B4-BE49-F238E27FC236}">
                  <a16:creationId xmlns:a16="http://schemas.microsoft.com/office/drawing/2014/main" id="{86DF2285-505E-352F-420F-C0A96DE25BA5}"/>
                </a:ext>
              </a:extLst>
            </p:cNvPr>
            <p:cNvSpPr/>
            <p:nvPr>
              <p:custDataLst>
                <p:tags r:id="rId513"/>
              </p:custDataLst>
            </p:nvPr>
          </p:nvSpPr>
          <p:spPr>
            <a:xfrm>
              <a:off x="8250088" y="5201169"/>
              <a:ext cx="84870" cy="111848"/>
            </a:xfrm>
            <a:custGeom>
              <a:avLst/>
              <a:gdLst>
                <a:gd name="connsiteX0" fmla="*/ 35335 w 84870"/>
                <a:gd name="connsiteY0" fmla="*/ 27945 h 111848"/>
                <a:gd name="connsiteX1" fmla="*/ 35335 w 84870"/>
                <a:gd name="connsiteY1" fmla="*/ 109 h 111848"/>
                <a:gd name="connsiteX2" fmla="*/ 225 w 84870"/>
                <a:gd name="connsiteY2" fmla="*/ 2893 h 111848"/>
                <a:gd name="connsiteX3" fmla="*/ 225 w 84870"/>
                <a:gd name="connsiteY3" fmla="*/ 10737 h 111848"/>
                <a:gd name="connsiteX4" fmla="*/ 19927 w 84870"/>
                <a:gd name="connsiteY4" fmla="*/ 24908 h 111848"/>
                <a:gd name="connsiteX5" fmla="*/ 19927 w 84870"/>
                <a:gd name="connsiteY5" fmla="*/ 92726 h 111848"/>
                <a:gd name="connsiteX6" fmla="*/ 225 w 84870"/>
                <a:gd name="connsiteY6" fmla="*/ 104113 h 111848"/>
                <a:gd name="connsiteX7" fmla="*/ 225 w 84870"/>
                <a:gd name="connsiteY7" fmla="*/ 111958 h 111848"/>
                <a:gd name="connsiteX8" fmla="*/ 29020 w 84870"/>
                <a:gd name="connsiteY8" fmla="*/ 111199 h 111848"/>
                <a:gd name="connsiteX9" fmla="*/ 61099 w 84870"/>
                <a:gd name="connsiteY9" fmla="*/ 111958 h 111848"/>
                <a:gd name="connsiteX10" fmla="*/ 61099 w 84870"/>
                <a:gd name="connsiteY10" fmla="*/ 104113 h 111848"/>
                <a:gd name="connsiteX11" fmla="*/ 55795 w 84870"/>
                <a:gd name="connsiteY11" fmla="*/ 104113 h 111848"/>
                <a:gd name="connsiteX12" fmla="*/ 36598 w 84870"/>
                <a:gd name="connsiteY12" fmla="*/ 92220 h 111848"/>
                <a:gd name="connsiteX13" fmla="*/ 36598 w 84870"/>
                <a:gd name="connsiteY13" fmla="*/ 53250 h 111848"/>
                <a:gd name="connsiteX14" fmla="*/ 66404 w 84870"/>
                <a:gd name="connsiteY14" fmla="*/ 5676 h 111848"/>
                <a:gd name="connsiteX15" fmla="*/ 69182 w 84870"/>
                <a:gd name="connsiteY15" fmla="*/ 5929 h 111848"/>
                <a:gd name="connsiteX16" fmla="*/ 63373 w 84870"/>
                <a:gd name="connsiteY16" fmla="*/ 15798 h 111848"/>
                <a:gd name="connsiteX17" fmla="*/ 74234 w 84870"/>
                <a:gd name="connsiteY17" fmla="*/ 26680 h 111848"/>
                <a:gd name="connsiteX18" fmla="*/ 85096 w 84870"/>
                <a:gd name="connsiteY18" fmla="*/ 15545 h 111848"/>
                <a:gd name="connsiteX19" fmla="*/ 66404 w 84870"/>
                <a:gd name="connsiteY19" fmla="*/ 109 h 111848"/>
                <a:gd name="connsiteX20" fmla="*/ 35335 w 84870"/>
                <a:gd name="connsiteY20" fmla="*/ 27945 h 11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4870" h="111848">
                  <a:moveTo>
                    <a:pt x="35335" y="27945"/>
                  </a:moveTo>
                  <a:lnTo>
                    <a:pt x="35335" y="109"/>
                  </a:lnTo>
                  <a:lnTo>
                    <a:pt x="225" y="2893"/>
                  </a:lnTo>
                  <a:lnTo>
                    <a:pt x="225" y="10737"/>
                  </a:lnTo>
                  <a:cubicBezTo>
                    <a:pt x="17906" y="10737"/>
                    <a:pt x="19927" y="12509"/>
                    <a:pt x="19927" y="24908"/>
                  </a:cubicBezTo>
                  <a:lnTo>
                    <a:pt x="19927" y="92726"/>
                  </a:lnTo>
                  <a:cubicBezTo>
                    <a:pt x="19927" y="104113"/>
                    <a:pt x="17149" y="104113"/>
                    <a:pt x="225" y="104113"/>
                  </a:cubicBezTo>
                  <a:lnTo>
                    <a:pt x="225" y="111958"/>
                  </a:lnTo>
                  <a:cubicBezTo>
                    <a:pt x="10076" y="111705"/>
                    <a:pt x="21948" y="111199"/>
                    <a:pt x="29020" y="111199"/>
                  </a:cubicBezTo>
                  <a:cubicBezTo>
                    <a:pt x="39124" y="111199"/>
                    <a:pt x="50996" y="111199"/>
                    <a:pt x="61099" y="111958"/>
                  </a:cubicBezTo>
                  <a:lnTo>
                    <a:pt x="61099" y="104113"/>
                  </a:lnTo>
                  <a:lnTo>
                    <a:pt x="55795" y="104113"/>
                  </a:lnTo>
                  <a:cubicBezTo>
                    <a:pt x="37103" y="104113"/>
                    <a:pt x="36598" y="101330"/>
                    <a:pt x="36598" y="92220"/>
                  </a:cubicBezTo>
                  <a:lnTo>
                    <a:pt x="36598" y="53250"/>
                  </a:lnTo>
                  <a:cubicBezTo>
                    <a:pt x="36598" y="28198"/>
                    <a:pt x="47207" y="5676"/>
                    <a:pt x="66404" y="5676"/>
                  </a:cubicBezTo>
                  <a:cubicBezTo>
                    <a:pt x="68172" y="5676"/>
                    <a:pt x="68677" y="5676"/>
                    <a:pt x="69182" y="5929"/>
                  </a:cubicBezTo>
                  <a:cubicBezTo>
                    <a:pt x="68425" y="6182"/>
                    <a:pt x="63373" y="9219"/>
                    <a:pt x="63373" y="15798"/>
                  </a:cubicBezTo>
                  <a:cubicBezTo>
                    <a:pt x="63373" y="22884"/>
                    <a:pt x="68677" y="26680"/>
                    <a:pt x="74234" y="26680"/>
                  </a:cubicBezTo>
                  <a:cubicBezTo>
                    <a:pt x="78781" y="26680"/>
                    <a:pt x="85096" y="23643"/>
                    <a:pt x="85096" y="15545"/>
                  </a:cubicBezTo>
                  <a:cubicBezTo>
                    <a:pt x="85096" y="7448"/>
                    <a:pt x="77265" y="109"/>
                    <a:pt x="66404" y="109"/>
                  </a:cubicBezTo>
                  <a:cubicBezTo>
                    <a:pt x="47965" y="109"/>
                    <a:pt x="38871" y="17064"/>
                    <a:pt x="35335" y="27945"/>
                  </a:cubicBez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55" name="任意多边形: 形状 2254">
              <a:extLst>
                <a:ext uri="{FF2B5EF4-FFF2-40B4-BE49-F238E27FC236}">
                  <a16:creationId xmlns:a16="http://schemas.microsoft.com/office/drawing/2014/main" id="{983170E8-D6DF-9693-C97D-ECA3584614F9}"/>
                </a:ext>
              </a:extLst>
            </p:cNvPr>
            <p:cNvSpPr/>
            <p:nvPr>
              <p:custDataLst>
                <p:tags r:id="rId514"/>
              </p:custDataLst>
            </p:nvPr>
          </p:nvSpPr>
          <p:spPr>
            <a:xfrm>
              <a:off x="8346494" y="5203953"/>
              <a:ext cx="173024" cy="111848"/>
            </a:xfrm>
            <a:custGeom>
              <a:avLst/>
              <a:gdLst>
                <a:gd name="connsiteX0" fmla="*/ 152036 w 173024"/>
                <a:gd name="connsiteY0" fmla="*/ 24149 h 111848"/>
                <a:gd name="connsiteX1" fmla="*/ 173254 w 173024"/>
                <a:gd name="connsiteY1" fmla="*/ 7954 h 111848"/>
                <a:gd name="connsiteX2" fmla="*/ 173254 w 173024"/>
                <a:gd name="connsiteY2" fmla="*/ 109 h 111848"/>
                <a:gd name="connsiteX3" fmla="*/ 154815 w 173024"/>
                <a:gd name="connsiteY3" fmla="*/ 868 h 111848"/>
                <a:gd name="connsiteX4" fmla="*/ 131324 w 173024"/>
                <a:gd name="connsiteY4" fmla="*/ 109 h 111848"/>
                <a:gd name="connsiteX5" fmla="*/ 131324 w 173024"/>
                <a:gd name="connsiteY5" fmla="*/ 7954 h 111848"/>
                <a:gd name="connsiteX6" fmla="*/ 145974 w 173024"/>
                <a:gd name="connsiteY6" fmla="*/ 20100 h 111848"/>
                <a:gd name="connsiteX7" fmla="*/ 144711 w 173024"/>
                <a:gd name="connsiteY7" fmla="*/ 25414 h 111848"/>
                <a:gd name="connsiteX8" fmla="*/ 121725 w 173024"/>
                <a:gd name="connsiteY8" fmla="*/ 90195 h 111848"/>
                <a:gd name="connsiteX9" fmla="*/ 96719 w 173024"/>
                <a:gd name="connsiteY9" fmla="*/ 19594 h 111848"/>
                <a:gd name="connsiteX10" fmla="*/ 95456 w 173024"/>
                <a:gd name="connsiteY10" fmla="*/ 14786 h 111848"/>
                <a:gd name="connsiteX11" fmla="*/ 110358 w 173024"/>
                <a:gd name="connsiteY11" fmla="*/ 7954 h 111848"/>
                <a:gd name="connsiteX12" fmla="*/ 110358 w 173024"/>
                <a:gd name="connsiteY12" fmla="*/ 109 h 111848"/>
                <a:gd name="connsiteX13" fmla="*/ 84089 w 173024"/>
                <a:gd name="connsiteY13" fmla="*/ 868 h 111848"/>
                <a:gd name="connsiteX14" fmla="*/ 61608 w 173024"/>
                <a:gd name="connsiteY14" fmla="*/ 109 h 111848"/>
                <a:gd name="connsiteX15" fmla="*/ 61608 w 173024"/>
                <a:gd name="connsiteY15" fmla="*/ 7954 h 111848"/>
                <a:gd name="connsiteX16" fmla="*/ 77522 w 173024"/>
                <a:gd name="connsiteY16" fmla="*/ 11750 h 111848"/>
                <a:gd name="connsiteX17" fmla="*/ 83331 w 173024"/>
                <a:gd name="connsiteY17" fmla="*/ 25667 h 111848"/>
                <a:gd name="connsiteX18" fmla="*/ 61608 w 173024"/>
                <a:gd name="connsiteY18" fmla="*/ 86906 h 111848"/>
                <a:gd name="connsiteX19" fmla="*/ 37612 w 173024"/>
                <a:gd name="connsiteY19" fmla="*/ 19341 h 111848"/>
                <a:gd name="connsiteX20" fmla="*/ 36349 w 173024"/>
                <a:gd name="connsiteY20" fmla="*/ 14786 h 111848"/>
                <a:gd name="connsiteX21" fmla="*/ 51252 w 173024"/>
                <a:gd name="connsiteY21" fmla="*/ 7954 h 111848"/>
                <a:gd name="connsiteX22" fmla="*/ 51252 w 173024"/>
                <a:gd name="connsiteY22" fmla="*/ 109 h 111848"/>
                <a:gd name="connsiteX23" fmla="*/ 23720 w 173024"/>
                <a:gd name="connsiteY23" fmla="*/ 868 h 111848"/>
                <a:gd name="connsiteX24" fmla="*/ 229 w 173024"/>
                <a:gd name="connsiteY24" fmla="*/ 109 h 111848"/>
                <a:gd name="connsiteX25" fmla="*/ 229 w 173024"/>
                <a:gd name="connsiteY25" fmla="*/ 7954 h 111848"/>
                <a:gd name="connsiteX26" fmla="*/ 18921 w 173024"/>
                <a:gd name="connsiteY26" fmla="*/ 16811 h 111848"/>
                <a:gd name="connsiteX27" fmla="*/ 50747 w 173024"/>
                <a:gd name="connsiteY27" fmla="*/ 106391 h 111848"/>
                <a:gd name="connsiteX28" fmla="*/ 56051 w 173024"/>
                <a:gd name="connsiteY28" fmla="*/ 111958 h 111848"/>
                <a:gd name="connsiteX29" fmla="*/ 61103 w 173024"/>
                <a:gd name="connsiteY29" fmla="*/ 106897 h 111848"/>
                <a:gd name="connsiteX30" fmla="*/ 86615 w 173024"/>
                <a:gd name="connsiteY30" fmla="*/ 35283 h 111848"/>
                <a:gd name="connsiteX31" fmla="*/ 112379 w 173024"/>
                <a:gd name="connsiteY31" fmla="*/ 107150 h 111848"/>
                <a:gd name="connsiteX32" fmla="*/ 117431 w 173024"/>
                <a:gd name="connsiteY32" fmla="*/ 111958 h 111848"/>
                <a:gd name="connsiteX33" fmla="*/ 122483 w 173024"/>
                <a:gd name="connsiteY33" fmla="*/ 107150 h 111848"/>
                <a:gd name="connsiteX34" fmla="*/ 152036 w 173024"/>
                <a:gd name="connsiteY34" fmla="*/ 24149 h 11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3024" h="111848">
                  <a:moveTo>
                    <a:pt x="152036" y="24149"/>
                  </a:moveTo>
                  <a:cubicBezTo>
                    <a:pt x="156583" y="11496"/>
                    <a:pt x="164413" y="8207"/>
                    <a:pt x="173254" y="7954"/>
                  </a:cubicBezTo>
                  <a:lnTo>
                    <a:pt x="173254" y="109"/>
                  </a:lnTo>
                  <a:cubicBezTo>
                    <a:pt x="167697" y="615"/>
                    <a:pt x="160372" y="868"/>
                    <a:pt x="154815" y="868"/>
                  </a:cubicBezTo>
                  <a:cubicBezTo>
                    <a:pt x="147489" y="868"/>
                    <a:pt x="136123" y="362"/>
                    <a:pt x="131324" y="109"/>
                  </a:cubicBezTo>
                  <a:lnTo>
                    <a:pt x="131324" y="7954"/>
                  </a:lnTo>
                  <a:cubicBezTo>
                    <a:pt x="140417" y="8207"/>
                    <a:pt x="145974" y="12762"/>
                    <a:pt x="145974" y="20100"/>
                  </a:cubicBezTo>
                  <a:cubicBezTo>
                    <a:pt x="145974" y="21619"/>
                    <a:pt x="145974" y="22125"/>
                    <a:pt x="144711" y="25414"/>
                  </a:cubicBezTo>
                  <a:lnTo>
                    <a:pt x="121725" y="90195"/>
                  </a:lnTo>
                  <a:lnTo>
                    <a:pt x="96719" y="19594"/>
                  </a:lnTo>
                  <a:cubicBezTo>
                    <a:pt x="95708" y="16558"/>
                    <a:pt x="95456" y="16051"/>
                    <a:pt x="95456" y="14786"/>
                  </a:cubicBezTo>
                  <a:cubicBezTo>
                    <a:pt x="95456" y="7954"/>
                    <a:pt x="105307" y="7954"/>
                    <a:pt x="110358" y="7954"/>
                  </a:cubicBezTo>
                  <a:lnTo>
                    <a:pt x="110358" y="109"/>
                  </a:lnTo>
                  <a:cubicBezTo>
                    <a:pt x="103033" y="362"/>
                    <a:pt x="90151" y="868"/>
                    <a:pt x="84089" y="868"/>
                  </a:cubicBezTo>
                  <a:cubicBezTo>
                    <a:pt x="76511" y="868"/>
                    <a:pt x="69186" y="615"/>
                    <a:pt x="61608" y="109"/>
                  </a:cubicBezTo>
                  <a:lnTo>
                    <a:pt x="61608" y="7954"/>
                  </a:lnTo>
                  <a:cubicBezTo>
                    <a:pt x="70954" y="7954"/>
                    <a:pt x="74996" y="8460"/>
                    <a:pt x="77522" y="11750"/>
                  </a:cubicBezTo>
                  <a:cubicBezTo>
                    <a:pt x="78785" y="13268"/>
                    <a:pt x="81563" y="20859"/>
                    <a:pt x="83331" y="25667"/>
                  </a:cubicBezTo>
                  <a:lnTo>
                    <a:pt x="61608" y="86906"/>
                  </a:lnTo>
                  <a:lnTo>
                    <a:pt x="37612" y="19341"/>
                  </a:lnTo>
                  <a:cubicBezTo>
                    <a:pt x="36349" y="16304"/>
                    <a:pt x="36349" y="15798"/>
                    <a:pt x="36349" y="14786"/>
                  </a:cubicBezTo>
                  <a:cubicBezTo>
                    <a:pt x="36349" y="7954"/>
                    <a:pt x="46200" y="7954"/>
                    <a:pt x="51252" y="7954"/>
                  </a:cubicBezTo>
                  <a:lnTo>
                    <a:pt x="51252" y="109"/>
                  </a:lnTo>
                  <a:cubicBezTo>
                    <a:pt x="43674" y="362"/>
                    <a:pt x="29529" y="868"/>
                    <a:pt x="23720" y="868"/>
                  </a:cubicBezTo>
                  <a:cubicBezTo>
                    <a:pt x="22709" y="868"/>
                    <a:pt x="9322" y="615"/>
                    <a:pt x="229" y="109"/>
                  </a:cubicBezTo>
                  <a:lnTo>
                    <a:pt x="229" y="7954"/>
                  </a:lnTo>
                  <a:cubicBezTo>
                    <a:pt x="12858" y="7954"/>
                    <a:pt x="15889" y="8713"/>
                    <a:pt x="18921" y="16811"/>
                  </a:cubicBezTo>
                  <a:lnTo>
                    <a:pt x="50747" y="106391"/>
                  </a:lnTo>
                  <a:cubicBezTo>
                    <a:pt x="52010" y="109933"/>
                    <a:pt x="52768" y="111958"/>
                    <a:pt x="56051" y="111958"/>
                  </a:cubicBezTo>
                  <a:cubicBezTo>
                    <a:pt x="59335" y="111958"/>
                    <a:pt x="59840" y="110439"/>
                    <a:pt x="61103" y="106897"/>
                  </a:cubicBezTo>
                  <a:lnTo>
                    <a:pt x="86615" y="35283"/>
                  </a:lnTo>
                  <a:lnTo>
                    <a:pt x="112379" y="107150"/>
                  </a:lnTo>
                  <a:cubicBezTo>
                    <a:pt x="113390" y="109933"/>
                    <a:pt x="114147" y="111958"/>
                    <a:pt x="117431" y="111958"/>
                  </a:cubicBezTo>
                  <a:cubicBezTo>
                    <a:pt x="120715" y="111958"/>
                    <a:pt x="121472" y="109680"/>
                    <a:pt x="122483" y="107150"/>
                  </a:cubicBezTo>
                  <a:lnTo>
                    <a:pt x="152036" y="24149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56" name="任意多边形: 形状 2255">
              <a:extLst>
                <a:ext uri="{FF2B5EF4-FFF2-40B4-BE49-F238E27FC236}">
                  <a16:creationId xmlns:a16="http://schemas.microsoft.com/office/drawing/2014/main" id="{7EAF1D1F-5430-F61B-2A2C-E87BE8566423}"/>
                </a:ext>
              </a:extLst>
            </p:cNvPr>
            <p:cNvSpPr/>
            <p:nvPr>
              <p:custDataLst>
                <p:tags r:id="rId515"/>
              </p:custDataLst>
            </p:nvPr>
          </p:nvSpPr>
          <p:spPr>
            <a:xfrm>
              <a:off x="8532710" y="5143726"/>
              <a:ext cx="54054" cy="169291"/>
            </a:xfrm>
            <a:custGeom>
              <a:avLst/>
              <a:gdLst>
                <a:gd name="connsiteX0" fmla="*/ 36609 w 54054"/>
                <a:gd name="connsiteY0" fmla="*/ 57552 h 169291"/>
                <a:gd name="connsiteX1" fmla="*/ 1246 w 54054"/>
                <a:gd name="connsiteY1" fmla="*/ 60335 h 169291"/>
                <a:gd name="connsiteX2" fmla="*/ 1246 w 54054"/>
                <a:gd name="connsiteY2" fmla="*/ 68180 h 169291"/>
                <a:gd name="connsiteX3" fmla="*/ 19938 w 54054"/>
                <a:gd name="connsiteY3" fmla="*/ 82098 h 169291"/>
                <a:gd name="connsiteX4" fmla="*/ 19938 w 54054"/>
                <a:gd name="connsiteY4" fmla="*/ 150168 h 169291"/>
                <a:gd name="connsiteX5" fmla="*/ 236 w 54054"/>
                <a:gd name="connsiteY5" fmla="*/ 161556 h 169291"/>
                <a:gd name="connsiteX6" fmla="*/ 236 w 54054"/>
                <a:gd name="connsiteY6" fmla="*/ 169400 h 169291"/>
                <a:gd name="connsiteX7" fmla="*/ 28021 w 54054"/>
                <a:gd name="connsiteY7" fmla="*/ 168641 h 169291"/>
                <a:gd name="connsiteX8" fmla="*/ 54291 w 54054"/>
                <a:gd name="connsiteY8" fmla="*/ 169400 h 169291"/>
                <a:gd name="connsiteX9" fmla="*/ 54291 w 54054"/>
                <a:gd name="connsiteY9" fmla="*/ 161556 h 169291"/>
                <a:gd name="connsiteX10" fmla="*/ 36609 w 54054"/>
                <a:gd name="connsiteY10" fmla="*/ 150422 h 169291"/>
                <a:gd name="connsiteX11" fmla="*/ 36609 w 54054"/>
                <a:gd name="connsiteY11" fmla="*/ 57552 h 169291"/>
                <a:gd name="connsiteX12" fmla="*/ 37620 w 54054"/>
                <a:gd name="connsiteY12" fmla="*/ 13521 h 169291"/>
                <a:gd name="connsiteX13" fmla="*/ 24232 w 54054"/>
                <a:gd name="connsiteY13" fmla="*/ 109 h 169291"/>
                <a:gd name="connsiteX14" fmla="*/ 10845 w 54054"/>
                <a:gd name="connsiteY14" fmla="*/ 13521 h 169291"/>
                <a:gd name="connsiteX15" fmla="*/ 24232 w 54054"/>
                <a:gd name="connsiteY15" fmla="*/ 26933 h 169291"/>
                <a:gd name="connsiteX16" fmla="*/ 37620 w 54054"/>
                <a:gd name="connsiteY16" fmla="*/ 13521 h 169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4054" h="169291">
                  <a:moveTo>
                    <a:pt x="36609" y="57552"/>
                  </a:moveTo>
                  <a:lnTo>
                    <a:pt x="1246" y="60335"/>
                  </a:lnTo>
                  <a:lnTo>
                    <a:pt x="1246" y="68180"/>
                  </a:lnTo>
                  <a:cubicBezTo>
                    <a:pt x="17665" y="68180"/>
                    <a:pt x="19938" y="69698"/>
                    <a:pt x="19938" y="82098"/>
                  </a:cubicBezTo>
                  <a:lnTo>
                    <a:pt x="19938" y="150168"/>
                  </a:lnTo>
                  <a:cubicBezTo>
                    <a:pt x="19938" y="161556"/>
                    <a:pt x="17160" y="161556"/>
                    <a:pt x="236" y="161556"/>
                  </a:cubicBezTo>
                  <a:lnTo>
                    <a:pt x="236" y="169400"/>
                  </a:lnTo>
                  <a:cubicBezTo>
                    <a:pt x="8319" y="169147"/>
                    <a:pt x="21959" y="168641"/>
                    <a:pt x="28021" y="168641"/>
                  </a:cubicBezTo>
                  <a:cubicBezTo>
                    <a:pt x="36862" y="168641"/>
                    <a:pt x="45702" y="169147"/>
                    <a:pt x="54291" y="169400"/>
                  </a:cubicBezTo>
                  <a:lnTo>
                    <a:pt x="54291" y="161556"/>
                  </a:lnTo>
                  <a:cubicBezTo>
                    <a:pt x="37620" y="161556"/>
                    <a:pt x="36609" y="160291"/>
                    <a:pt x="36609" y="150422"/>
                  </a:cubicBezTo>
                  <a:lnTo>
                    <a:pt x="36609" y="57552"/>
                  </a:lnTo>
                  <a:close/>
                  <a:moveTo>
                    <a:pt x="37620" y="13521"/>
                  </a:moveTo>
                  <a:cubicBezTo>
                    <a:pt x="37620" y="5423"/>
                    <a:pt x="31305" y="109"/>
                    <a:pt x="24232" y="109"/>
                  </a:cubicBezTo>
                  <a:cubicBezTo>
                    <a:pt x="16402" y="109"/>
                    <a:pt x="10845" y="6942"/>
                    <a:pt x="10845" y="13521"/>
                  </a:cubicBezTo>
                  <a:cubicBezTo>
                    <a:pt x="10845" y="20353"/>
                    <a:pt x="16402" y="26933"/>
                    <a:pt x="24232" y="26933"/>
                  </a:cubicBezTo>
                  <a:cubicBezTo>
                    <a:pt x="31305" y="26933"/>
                    <a:pt x="37620" y="21619"/>
                    <a:pt x="37620" y="13521"/>
                  </a:cubicBez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57" name="任意多边形: 形状 2256">
              <a:extLst>
                <a:ext uri="{FF2B5EF4-FFF2-40B4-BE49-F238E27FC236}">
                  <a16:creationId xmlns:a16="http://schemas.microsoft.com/office/drawing/2014/main" id="{AC3CCBFE-7809-76F7-E69B-87C090FD78EE}"/>
                </a:ext>
              </a:extLst>
            </p:cNvPr>
            <p:cNvSpPr/>
            <p:nvPr>
              <p:custDataLst>
                <p:tags r:id="rId516"/>
              </p:custDataLst>
            </p:nvPr>
          </p:nvSpPr>
          <p:spPr>
            <a:xfrm>
              <a:off x="8602875" y="5199651"/>
              <a:ext cx="82597" cy="116150"/>
            </a:xfrm>
            <a:custGeom>
              <a:avLst/>
              <a:gdLst>
                <a:gd name="connsiteX0" fmla="*/ 44442 w 82597"/>
                <a:gd name="connsiteY0" fmla="*/ 64384 h 116150"/>
                <a:gd name="connsiteX1" fmla="*/ 70712 w 82597"/>
                <a:gd name="connsiteY1" fmla="*/ 87665 h 116150"/>
                <a:gd name="connsiteX2" fmla="*/ 42169 w 82597"/>
                <a:gd name="connsiteY2" fmla="*/ 110692 h 116150"/>
                <a:gd name="connsiteX3" fmla="*/ 7059 w 82597"/>
                <a:gd name="connsiteY3" fmla="*/ 74759 h 116150"/>
                <a:gd name="connsiteX4" fmla="*/ 3522 w 82597"/>
                <a:gd name="connsiteY4" fmla="*/ 70457 h 116150"/>
                <a:gd name="connsiteX5" fmla="*/ 239 w 82597"/>
                <a:gd name="connsiteY5" fmla="*/ 76784 h 116150"/>
                <a:gd name="connsiteX6" fmla="*/ 239 w 82597"/>
                <a:gd name="connsiteY6" fmla="*/ 110186 h 116150"/>
                <a:gd name="connsiteX7" fmla="*/ 3017 w 82597"/>
                <a:gd name="connsiteY7" fmla="*/ 116260 h 116150"/>
                <a:gd name="connsiteX8" fmla="*/ 9332 w 82597"/>
                <a:gd name="connsiteY8" fmla="*/ 111199 h 116150"/>
                <a:gd name="connsiteX9" fmla="*/ 14384 w 82597"/>
                <a:gd name="connsiteY9" fmla="*/ 105378 h 116150"/>
                <a:gd name="connsiteX10" fmla="*/ 42169 w 82597"/>
                <a:gd name="connsiteY10" fmla="*/ 116260 h 116150"/>
                <a:gd name="connsiteX11" fmla="*/ 82836 w 82597"/>
                <a:gd name="connsiteY11" fmla="*/ 81086 h 116150"/>
                <a:gd name="connsiteX12" fmla="*/ 72227 w 82597"/>
                <a:gd name="connsiteY12" fmla="*/ 57046 h 116150"/>
                <a:gd name="connsiteX13" fmla="*/ 43432 w 82597"/>
                <a:gd name="connsiteY13" fmla="*/ 44899 h 116150"/>
                <a:gd name="connsiteX14" fmla="*/ 12363 w 82597"/>
                <a:gd name="connsiteY14" fmla="*/ 24149 h 116150"/>
                <a:gd name="connsiteX15" fmla="*/ 40653 w 82597"/>
                <a:gd name="connsiteY15" fmla="*/ 4917 h 116150"/>
                <a:gd name="connsiteX16" fmla="*/ 70206 w 82597"/>
                <a:gd name="connsiteY16" fmla="*/ 35536 h 116150"/>
                <a:gd name="connsiteX17" fmla="*/ 73238 w 82597"/>
                <a:gd name="connsiteY17" fmla="*/ 37814 h 116150"/>
                <a:gd name="connsiteX18" fmla="*/ 76521 w 82597"/>
                <a:gd name="connsiteY18" fmla="*/ 31741 h 116150"/>
                <a:gd name="connsiteX19" fmla="*/ 76521 w 82597"/>
                <a:gd name="connsiteY19" fmla="*/ 6182 h 116150"/>
                <a:gd name="connsiteX20" fmla="*/ 73743 w 82597"/>
                <a:gd name="connsiteY20" fmla="*/ 109 h 116150"/>
                <a:gd name="connsiteX21" fmla="*/ 68691 w 82597"/>
                <a:gd name="connsiteY21" fmla="*/ 3146 h 116150"/>
                <a:gd name="connsiteX22" fmla="*/ 64397 w 82597"/>
                <a:gd name="connsiteY22" fmla="*/ 7195 h 116150"/>
                <a:gd name="connsiteX23" fmla="*/ 40653 w 82597"/>
                <a:gd name="connsiteY23" fmla="*/ 109 h 116150"/>
                <a:gd name="connsiteX24" fmla="*/ 239 w 82597"/>
                <a:gd name="connsiteY24" fmla="*/ 31234 h 116150"/>
                <a:gd name="connsiteX25" fmla="*/ 11100 w 82597"/>
                <a:gd name="connsiteY25" fmla="*/ 52744 h 116150"/>
                <a:gd name="connsiteX26" fmla="*/ 44442 w 82597"/>
                <a:gd name="connsiteY26" fmla="*/ 64384 h 11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597" h="116150">
                  <a:moveTo>
                    <a:pt x="44442" y="64384"/>
                  </a:moveTo>
                  <a:cubicBezTo>
                    <a:pt x="49999" y="65396"/>
                    <a:pt x="70712" y="69445"/>
                    <a:pt x="70712" y="87665"/>
                  </a:cubicBezTo>
                  <a:cubicBezTo>
                    <a:pt x="70712" y="100570"/>
                    <a:pt x="61871" y="110692"/>
                    <a:pt x="42169" y="110692"/>
                  </a:cubicBezTo>
                  <a:cubicBezTo>
                    <a:pt x="20951" y="110692"/>
                    <a:pt x="11858" y="96269"/>
                    <a:pt x="7059" y="74759"/>
                  </a:cubicBezTo>
                  <a:cubicBezTo>
                    <a:pt x="6301" y="71470"/>
                    <a:pt x="6048" y="70457"/>
                    <a:pt x="3522" y="70457"/>
                  </a:cubicBezTo>
                  <a:cubicBezTo>
                    <a:pt x="239" y="70457"/>
                    <a:pt x="239" y="72229"/>
                    <a:pt x="239" y="76784"/>
                  </a:cubicBezTo>
                  <a:lnTo>
                    <a:pt x="239" y="110186"/>
                  </a:lnTo>
                  <a:cubicBezTo>
                    <a:pt x="239" y="114488"/>
                    <a:pt x="239" y="116260"/>
                    <a:pt x="3017" y="116260"/>
                  </a:cubicBezTo>
                  <a:cubicBezTo>
                    <a:pt x="4280" y="116260"/>
                    <a:pt x="4533" y="116007"/>
                    <a:pt x="9332" y="111199"/>
                  </a:cubicBezTo>
                  <a:cubicBezTo>
                    <a:pt x="9837" y="110692"/>
                    <a:pt x="9837" y="110186"/>
                    <a:pt x="14384" y="105378"/>
                  </a:cubicBezTo>
                  <a:cubicBezTo>
                    <a:pt x="25498" y="116007"/>
                    <a:pt x="36864" y="116260"/>
                    <a:pt x="42169" y="116260"/>
                  </a:cubicBezTo>
                  <a:cubicBezTo>
                    <a:pt x="71217" y="116260"/>
                    <a:pt x="82836" y="99305"/>
                    <a:pt x="82836" y="81086"/>
                  </a:cubicBezTo>
                  <a:cubicBezTo>
                    <a:pt x="82836" y="67674"/>
                    <a:pt x="75258" y="60082"/>
                    <a:pt x="72227" y="57046"/>
                  </a:cubicBezTo>
                  <a:cubicBezTo>
                    <a:pt x="63892" y="48948"/>
                    <a:pt x="54041" y="46924"/>
                    <a:pt x="43432" y="44899"/>
                  </a:cubicBezTo>
                  <a:cubicBezTo>
                    <a:pt x="29287" y="42116"/>
                    <a:pt x="12363" y="38826"/>
                    <a:pt x="12363" y="24149"/>
                  </a:cubicBezTo>
                  <a:cubicBezTo>
                    <a:pt x="12363" y="15292"/>
                    <a:pt x="18931" y="4917"/>
                    <a:pt x="40653" y="4917"/>
                  </a:cubicBezTo>
                  <a:cubicBezTo>
                    <a:pt x="68438" y="4917"/>
                    <a:pt x="69701" y="27692"/>
                    <a:pt x="70206" y="35536"/>
                  </a:cubicBezTo>
                  <a:cubicBezTo>
                    <a:pt x="70459" y="37814"/>
                    <a:pt x="72732" y="37814"/>
                    <a:pt x="73238" y="37814"/>
                  </a:cubicBezTo>
                  <a:cubicBezTo>
                    <a:pt x="76521" y="37814"/>
                    <a:pt x="76521" y="36549"/>
                    <a:pt x="76521" y="31741"/>
                  </a:cubicBezTo>
                  <a:lnTo>
                    <a:pt x="76521" y="6182"/>
                  </a:lnTo>
                  <a:cubicBezTo>
                    <a:pt x="76521" y="1881"/>
                    <a:pt x="76521" y="109"/>
                    <a:pt x="73743" y="109"/>
                  </a:cubicBezTo>
                  <a:cubicBezTo>
                    <a:pt x="72480" y="109"/>
                    <a:pt x="71975" y="109"/>
                    <a:pt x="68691" y="3146"/>
                  </a:cubicBezTo>
                  <a:cubicBezTo>
                    <a:pt x="67933" y="4158"/>
                    <a:pt x="65407" y="6435"/>
                    <a:pt x="64397" y="7195"/>
                  </a:cubicBezTo>
                  <a:cubicBezTo>
                    <a:pt x="54798" y="109"/>
                    <a:pt x="44442" y="109"/>
                    <a:pt x="40653" y="109"/>
                  </a:cubicBezTo>
                  <a:cubicBezTo>
                    <a:pt x="9837" y="109"/>
                    <a:pt x="239" y="17064"/>
                    <a:pt x="239" y="31234"/>
                  </a:cubicBezTo>
                  <a:cubicBezTo>
                    <a:pt x="239" y="40091"/>
                    <a:pt x="4280" y="47177"/>
                    <a:pt x="11100" y="52744"/>
                  </a:cubicBezTo>
                  <a:cubicBezTo>
                    <a:pt x="19183" y="59323"/>
                    <a:pt x="26256" y="60841"/>
                    <a:pt x="44442" y="64384"/>
                  </a:cubicBez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58" name="任意多边形: 形状 2257">
              <a:extLst>
                <a:ext uri="{FF2B5EF4-FFF2-40B4-BE49-F238E27FC236}">
                  <a16:creationId xmlns:a16="http://schemas.microsoft.com/office/drawing/2014/main" id="{474D3FBC-8428-C386-0D66-0F66CF498AE5}"/>
                </a:ext>
              </a:extLst>
            </p:cNvPr>
            <p:cNvSpPr/>
            <p:nvPr>
              <p:custDataLst>
                <p:tags r:id="rId517"/>
              </p:custDataLst>
            </p:nvPr>
          </p:nvSpPr>
          <p:spPr>
            <a:xfrm>
              <a:off x="8701245" y="5199651"/>
              <a:ext cx="97752" cy="116150"/>
            </a:xfrm>
            <a:custGeom>
              <a:avLst/>
              <a:gdLst>
                <a:gd name="connsiteX0" fmla="*/ 21460 w 97752"/>
                <a:gd name="connsiteY0" fmla="*/ 49707 h 116150"/>
                <a:gd name="connsiteX1" fmla="*/ 52782 w 97752"/>
                <a:gd name="connsiteY1" fmla="*/ 5676 h 116150"/>
                <a:gd name="connsiteX2" fmla="*/ 81324 w 97752"/>
                <a:gd name="connsiteY2" fmla="*/ 49707 h 116150"/>
                <a:gd name="connsiteX3" fmla="*/ 21460 w 97752"/>
                <a:gd name="connsiteY3" fmla="*/ 49707 h 116150"/>
                <a:gd name="connsiteX4" fmla="*/ 21208 w 97752"/>
                <a:gd name="connsiteY4" fmla="*/ 55021 h 116150"/>
                <a:gd name="connsiteX5" fmla="*/ 91681 w 97752"/>
                <a:gd name="connsiteY5" fmla="*/ 55021 h 116150"/>
                <a:gd name="connsiteX6" fmla="*/ 97995 w 97752"/>
                <a:gd name="connsiteY6" fmla="*/ 49707 h 116150"/>
                <a:gd name="connsiteX7" fmla="*/ 52782 w 97752"/>
                <a:gd name="connsiteY7" fmla="*/ 109 h 116150"/>
                <a:gd name="connsiteX8" fmla="*/ 243 w 97752"/>
                <a:gd name="connsiteY8" fmla="*/ 57805 h 116150"/>
                <a:gd name="connsiteX9" fmla="*/ 55813 w 97752"/>
                <a:gd name="connsiteY9" fmla="*/ 116260 h 116150"/>
                <a:gd name="connsiteX10" fmla="*/ 97995 w 97752"/>
                <a:gd name="connsiteY10" fmla="*/ 83363 h 116150"/>
                <a:gd name="connsiteX11" fmla="*/ 94712 w 97752"/>
                <a:gd name="connsiteY11" fmla="*/ 80326 h 116150"/>
                <a:gd name="connsiteX12" fmla="*/ 91428 w 97752"/>
                <a:gd name="connsiteY12" fmla="*/ 83869 h 116150"/>
                <a:gd name="connsiteX13" fmla="*/ 57328 w 97752"/>
                <a:gd name="connsiteY13" fmla="*/ 109933 h 116150"/>
                <a:gd name="connsiteX14" fmla="*/ 28786 w 97752"/>
                <a:gd name="connsiteY14" fmla="*/ 92979 h 116150"/>
                <a:gd name="connsiteX15" fmla="*/ 21208 w 97752"/>
                <a:gd name="connsiteY15" fmla="*/ 55021 h 11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752" h="116150">
                  <a:moveTo>
                    <a:pt x="21460" y="49707"/>
                  </a:moveTo>
                  <a:cubicBezTo>
                    <a:pt x="22976" y="12003"/>
                    <a:pt x="44194" y="5676"/>
                    <a:pt x="52782" y="5676"/>
                  </a:cubicBezTo>
                  <a:cubicBezTo>
                    <a:pt x="78799" y="5676"/>
                    <a:pt x="81324" y="39838"/>
                    <a:pt x="81324" y="49707"/>
                  </a:cubicBezTo>
                  <a:lnTo>
                    <a:pt x="21460" y="49707"/>
                  </a:lnTo>
                  <a:close/>
                  <a:moveTo>
                    <a:pt x="21208" y="55021"/>
                  </a:moveTo>
                  <a:lnTo>
                    <a:pt x="91681" y="55021"/>
                  </a:lnTo>
                  <a:cubicBezTo>
                    <a:pt x="97238" y="55021"/>
                    <a:pt x="97995" y="55021"/>
                    <a:pt x="97995" y="49707"/>
                  </a:cubicBezTo>
                  <a:cubicBezTo>
                    <a:pt x="97995" y="24655"/>
                    <a:pt x="84356" y="109"/>
                    <a:pt x="52782" y="109"/>
                  </a:cubicBezTo>
                  <a:cubicBezTo>
                    <a:pt x="23481" y="109"/>
                    <a:pt x="243" y="26173"/>
                    <a:pt x="243" y="57805"/>
                  </a:cubicBezTo>
                  <a:cubicBezTo>
                    <a:pt x="243" y="91714"/>
                    <a:pt x="26765" y="116260"/>
                    <a:pt x="55813" y="116260"/>
                  </a:cubicBezTo>
                  <a:cubicBezTo>
                    <a:pt x="86629" y="116260"/>
                    <a:pt x="97995" y="88171"/>
                    <a:pt x="97995" y="83363"/>
                  </a:cubicBezTo>
                  <a:cubicBezTo>
                    <a:pt x="97995" y="80832"/>
                    <a:pt x="95975" y="80326"/>
                    <a:pt x="94712" y="80326"/>
                  </a:cubicBezTo>
                  <a:cubicBezTo>
                    <a:pt x="92438" y="80326"/>
                    <a:pt x="91933" y="81845"/>
                    <a:pt x="91428" y="83869"/>
                  </a:cubicBezTo>
                  <a:cubicBezTo>
                    <a:pt x="82587" y="109933"/>
                    <a:pt x="59854" y="109933"/>
                    <a:pt x="57328" y="109933"/>
                  </a:cubicBezTo>
                  <a:cubicBezTo>
                    <a:pt x="44699" y="109933"/>
                    <a:pt x="34595" y="102342"/>
                    <a:pt x="28786" y="92979"/>
                  </a:cubicBezTo>
                  <a:cubicBezTo>
                    <a:pt x="21208" y="80832"/>
                    <a:pt x="21208" y="64131"/>
                    <a:pt x="21208" y="55021"/>
                  </a:cubicBez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59" name="任意多边形: 形状 2258">
              <a:extLst>
                <a:ext uri="{FF2B5EF4-FFF2-40B4-BE49-F238E27FC236}">
                  <a16:creationId xmlns:a16="http://schemas.microsoft.com/office/drawing/2014/main" id="{A075D8A9-8B84-EF9F-AFD1-2CB55BE8BA6E}"/>
                </a:ext>
              </a:extLst>
            </p:cNvPr>
            <p:cNvSpPr/>
            <p:nvPr>
              <p:custDataLst>
                <p:tags r:id="rId518"/>
              </p:custDataLst>
            </p:nvPr>
          </p:nvSpPr>
          <p:spPr>
            <a:xfrm>
              <a:off x="12522647" y="4655296"/>
              <a:ext cx="58601" cy="253051"/>
            </a:xfrm>
            <a:custGeom>
              <a:avLst/>
              <a:gdLst>
                <a:gd name="connsiteX0" fmla="*/ 58994 w 58601"/>
                <a:gd name="connsiteY0" fmla="*/ 250611 h 253051"/>
                <a:gd name="connsiteX1" fmla="*/ 54700 w 58601"/>
                <a:gd name="connsiteY1" fmla="*/ 245044 h 253051"/>
                <a:gd name="connsiteX2" fmla="*/ 15043 w 58601"/>
                <a:gd name="connsiteY2" fmla="*/ 126616 h 253051"/>
                <a:gd name="connsiteX3" fmla="*/ 55710 w 58601"/>
                <a:gd name="connsiteY3" fmla="*/ 6923 h 253051"/>
                <a:gd name="connsiteX4" fmla="*/ 58994 w 58601"/>
                <a:gd name="connsiteY4" fmla="*/ 2621 h 253051"/>
                <a:gd name="connsiteX5" fmla="*/ 56468 w 58601"/>
                <a:gd name="connsiteY5" fmla="*/ 91 h 253051"/>
                <a:gd name="connsiteX6" fmla="*/ 16306 w 58601"/>
                <a:gd name="connsiteY6" fmla="*/ 49436 h 253051"/>
                <a:gd name="connsiteX7" fmla="*/ 393 w 58601"/>
                <a:gd name="connsiteY7" fmla="*/ 126616 h 253051"/>
                <a:gd name="connsiteX8" fmla="*/ 17064 w 58601"/>
                <a:gd name="connsiteY8" fmla="*/ 205568 h 253051"/>
                <a:gd name="connsiteX9" fmla="*/ 56468 w 58601"/>
                <a:gd name="connsiteY9" fmla="*/ 253142 h 253051"/>
                <a:gd name="connsiteX10" fmla="*/ 58994 w 58601"/>
                <a:gd name="connsiteY10" fmla="*/ 250611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601" h="253051">
                  <a:moveTo>
                    <a:pt x="58994" y="250611"/>
                  </a:moveTo>
                  <a:cubicBezTo>
                    <a:pt x="58994" y="249852"/>
                    <a:pt x="58994" y="249346"/>
                    <a:pt x="54700" y="245044"/>
                  </a:cubicBezTo>
                  <a:cubicBezTo>
                    <a:pt x="23126" y="213160"/>
                    <a:pt x="15043" y="165333"/>
                    <a:pt x="15043" y="126616"/>
                  </a:cubicBezTo>
                  <a:cubicBezTo>
                    <a:pt x="15043" y="82585"/>
                    <a:pt x="24641" y="38555"/>
                    <a:pt x="55710" y="6923"/>
                  </a:cubicBezTo>
                  <a:cubicBezTo>
                    <a:pt x="58994" y="3887"/>
                    <a:pt x="58994" y="3380"/>
                    <a:pt x="58994" y="2621"/>
                  </a:cubicBezTo>
                  <a:cubicBezTo>
                    <a:pt x="58994" y="850"/>
                    <a:pt x="57983" y="91"/>
                    <a:pt x="56468" y="91"/>
                  </a:cubicBezTo>
                  <a:cubicBezTo>
                    <a:pt x="53942" y="91"/>
                    <a:pt x="31209" y="17298"/>
                    <a:pt x="16306" y="49436"/>
                  </a:cubicBezTo>
                  <a:cubicBezTo>
                    <a:pt x="3424" y="77271"/>
                    <a:pt x="393" y="105360"/>
                    <a:pt x="393" y="126616"/>
                  </a:cubicBezTo>
                  <a:cubicBezTo>
                    <a:pt x="393" y="146354"/>
                    <a:pt x="3171" y="176973"/>
                    <a:pt x="17064" y="205568"/>
                  </a:cubicBezTo>
                  <a:cubicBezTo>
                    <a:pt x="32219" y="236693"/>
                    <a:pt x="53942" y="253142"/>
                    <a:pt x="56468" y="253142"/>
                  </a:cubicBezTo>
                  <a:cubicBezTo>
                    <a:pt x="57983" y="253142"/>
                    <a:pt x="58994" y="252383"/>
                    <a:pt x="58994" y="250611"/>
                  </a:cubicBez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60" name="任意多边形: 形状 2259">
              <a:extLst>
                <a:ext uri="{FF2B5EF4-FFF2-40B4-BE49-F238E27FC236}">
                  <a16:creationId xmlns:a16="http://schemas.microsoft.com/office/drawing/2014/main" id="{889CA640-9C27-D361-2018-AA35C43256E6}"/>
                </a:ext>
              </a:extLst>
            </p:cNvPr>
            <p:cNvSpPr/>
            <p:nvPr>
              <p:custDataLst>
                <p:tags r:id="rId519"/>
              </p:custDataLst>
            </p:nvPr>
          </p:nvSpPr>
          <p:spPr>
            <a:xfrm>
              <a:off x="12618379" y="4676552"/>
              <a:ext cx="83355" cy="168531"/>
            </a:xfrm>
            <a:custGeom>
              <a:avLst/>
              <a:gdLst>
                <a:gd name="connsiteX0" fmla="*/ 83752 w 83355"/>
                <a:gd name="connsiteY0" fmla="*/ 168623 h 168531"/>
                <a:gd name="connsiteX1" fmla="*/ 83752 w 83355"/>
                <a:gd name="connsiteY1" fmla="*/ 160778 h 168531"/>
                <a:gd name="connsiteX2" fmla="*/ 75669 w 83355"/>
                <a:gd name="connsiteY2" fmla="*/ 160778 h 168531"/>
                <a:gd name="connsiteX3" fmla="*/ 52178 w 83355"/>
                <a:gd name="connsiteY3" fmla="*/ 148632 h 168531"/>
                <a:gd name="connsiteX4" fmla="*/ 52178 w 83355"/>
                <a:gd name="connsiteY4" fmla="*/ 6670 h 168531"/>
                <a:gd name="connsiteX5" fmla="*/ 46368 w 83355"/>
                <a:gd name="connsiteY5" fmla="*/ 91 h 168531"/>
                <a:gd name="connsiteX6" fmla="*/ 397 w 83355"/>
                <a:gd name="connsiteY6" fmla="*/ 16286 h 168531"/>
                <a:gd name="connsiteX7" fmla="*/ 397 w 83355"/>
                <a:gd name="connsiteY7" fmla="*/ 24131 h 168531"/>
                <a:gd name="connsiteX8" fmla="*/ 33486 w 83355"/>
                <a:gd name="connsiteY8" fmla="*/ 17551 h 168531"/>
                <a:gd name="connsiteX9" fmla="*/ 33486 w 83355"/>
                <a:gd name="connsiteY9" fmla="*/ 148632 h 168531"/>
                <a:gd name="connsiteX10" fmla="*/ 9995 w 83355"/>
                <a:gd name="connsiteY10" fmla="*/ 160778 h 168531"/>
                <a:gd name="connsiteX11" fmla="*/ 1912 w 83355"/>
                <a:gd name="connsiteY11" fmla="*/ 160778 h 168531"/>
                <a:gd name="connsiteX12" fmla="*/ 1912 w 83355"/>
                <a:gd name="connsiteY12" fmla="*/ 168623 h 168531"/>
                <a:gd name="connsiteX13" fmla="*/ 42832 w 83355"/>
                <a:gd name="connsiteY13" fmla="*/ 167864 h 168531"/>
                <a:gd name="connsiteX14" fmla="*/ 83752 w 83355"/>
                <a:gd name="connsiteY14" fmla="*/ 168623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355" h="168531">
                  <a:moveTo>
                    <a:pt x="83752" y="168623"/>
                  </a:moveTo>
                  <a:lnTo>
                    <a:pt x="83752" y="160778"/>
                  </a:lnTo>
                  <a:lnTo>
                    <a:pt x="75669" y="160778"/>
                  </a:lnTo>
                  <a:cubicBezTo>
                    <a:pt x="52936" y="160778"/>
                    <a:pt x="52178" y="157995"/>
                    <a:pt x="52178" y="148632"/>
                  </a:cubicBezTo>
                  <a:lnTo>
                    <a:pt x="52178" y="6670"/>
                  </a:lnTo>
                  <a:cubicBezTo>
                    <a:pt x="52178" y="597"/>
                    <a:pt x="52178" y="91"/>
                    <a:pt x="46368" y="91"/>
                  </a:cubicBezTo>
                  <a:cubicBezTo>
                    <a:pt x="30708" y="16286"/>
                    <a:pt x="8480" y="16286"/>
                    <a:pt x="397" y="16286"/>
                  </a:cubicBezTo>
                  <a:lnTo>
                    <a:pt x="397" y="24131"/>
                  </a:lnTo>
                  <a:cubicBezTo>
                    <a:pt x="5448" y="24131"/>
                    <a:pt x="20351" y="24131"/>
                    <a:pt x="33486" y="17551"/>
                  </a:cubicBezTo>
                  <a:lnTo>
                    <a:pt x="33486" y="148632"/>
                  </a:lnTo>
                  <a:cubicBezTo>
                    <a:pt x="33486" y="157742"/>
                    <a:pt x="32728" y="160778"/>
                    <a:pt x="9995" y="160778"/>
                  </a:cubicBezTo>
                  <a:lnTo>
                    <a:pt x="1912" y="160778"/>
                  </a:lnTo>
                  <a:lnTo>
                    <a:pt x="1912" y="168623"/>
                  </a:lnTo>
                  <a:cubicBezTo>
                    <a:pt x="10753" y="167864"/>
                    <a:pt x="32728" y="167864"/>
                    <a:pt x="42832" y="167864"/>
                  </a:cubicBezTo>
                  <a:cubicBezTo>
                    <a:pt x="52936" y="167864"/>
                    <a:pt x="74911" y="167864"/>
                    <a:pt x="83752" y="168623"/>
                  </a:cubicBez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61" name="任意多边形: 形状 2260">
              <a:extLst>
                <a:ext uri="{FF2B5EF4-FFF2-40B4-BE49-F238E27FC236}">
                  <a16:creationId xmlns:a16="http://schemas.microsoft.com/office/drawing/2014/main" id="{0C188E78-7AC8-40E2-E101-F94ADAD0452B}"/>
                </a:ext>
              </a:extLst>
            </p:cNvPr>
            <p:cNvSpPr/>
            <p:nvPr>
              <p:custDataLst>
                <p:tags r:id="rId520"/>
              </p:custDataLst>
            </p:nvPr>
          </p:nvSpPr>
          <p:spPr>
            <a:xfrm>
              <a:off x="12736592" y="4655296"/>
              <a:ext cx="58601" cy="253051"/>
            </a:xfrm>
            <a:custGeom>
              <a:avLst/>
              <a:gdLst>
                <a:gd name="connsiteX0" fmla="*/ 59003 w 58601"/>
                <a:gd name="connsiteY0" fmla="*/ 126616 h 253051"/>
                <a:gd name="connsiteX1" fmla="*/ 42332 w 58601"/>
                <a:gd name="connsiteY1" fmla="*/ 47664 h 253051"/>
                <a:gd name="connsiteX2" fmla="*/ 2928 w 58601"/>
                <a:gd name="connsiteY2" fmla="*/ 91 h 253051"/>
                <a:gd name="connsiteX3" fmla="*/ 402 w 58601"/>
                <a:gd name="connsiteY3" fmla="*/ 2621 h 253051"/>
                <a:gd name="connsiteX4" fmla="*/ 5201 w 58601"/>
                <a:gd name="connsiteY4" fmla="*/ 8441 h 253051"/>
                <a:gd name="connsiteX5" fmla="*/ 44352 w 58601"/>
                <a:gd name="connsiteY5" fmla="*/ 126616 h 253051"/>
                <a:gd name="connsiteX6" fmla="*/ 3685 w 58601"/>
                <a:gd name="connsiteY6" fmla="*/ 246309 h 253051"/>
                <a:gd name="connsiteX7" fmla="*/ 402 w 58601"/>
                <a:gd name="connsiteY7" fmla="*/ 250611 h 253051"/>
                <a:gd name="connsiteX8" fmla="*/ 2928 w 58601"/>
                <a:gd name="connsiteY8" fmla="*/ 253142 h 253051"/>
                <a:gd name="connsiteX9" fmla="*/ 43090 w 58601"/>
                <a:gd name="connsiteY9" fmla="*/ 203797 h 253051"/>
                <a:gd name="connsiteX10" fmla="*/ 59003 w 58601"/>
                <a:gd name="connsiteY10" fmla="*/ 126616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601" h="253051">
                  <a:moveTo>
                    <a:pt x="59003" y="126616"/>
                  </a:moveTo>
                  <a:cubicBezTo>
                    <a:pt x="59003" y="106878"/>
                    <a:pt x="56224" y="76259"/>
                    <a:pt x="42332" y="47664"/>
                  </a:cubicBezTo>
                  <a:cubicBezTo>
                    <a:pt x="27176" y="16539"/>
                    <a:pt x="5453" y="91"/>
                    <a:pt x="2928" y="91"/>
                  </a:cubicBezTo>
                  <a:cubicBezTo>
                    <a:pt x="1412" y="91"/>
                    <a:pt x="402" y="1103"/>
                    <a:pt x="402" y="2621"/>
                  </a:cubicBezTo>
                  <a:cubicBezTo>
                    <a:pt x="402" y="3380"/>
                    <a:pt x="402" y="3887"/>
                    <a:pt x="5201" y="8441"/>
                  </a:cubicBezTo>
                  <a:cubicBezTo>
                    <a:pt x="29955" y="33493"/>
                    <a:pt x="44352" y="73729"/>
                    <a:pt x="44352" y="126616"/>
                  </a:cubicBezTo>
                  <a:cubicBezTo>
                    <a:pt x="44352" y="169888"/>
                    <a:pt x="35007" y="214425"/>
                    <a:pt x="3685" y="246309"/>
                  </a:cubicBezTo>
                  <a:cubicBezTo>
                    <a:pt x="402" y="249346"/>
                    <a:pt x="402" y="249852"/>
                    <a:pt x="402" y="250611"/>
                  </a:cubicBezTo>
                  <a:cubicBezTo>
                    <a:pt x="402" y="252130"/>
                    <a:pt x="1412" y="253142"/>
                    <a:pt x="2928" y="253142"/>
                  </a:cubicBezTo>
                  <a:cubicBezTo>
                    <a:pt x="5453" y="253142"/>
                    <a:pt x="28187" y="235934"/>
                    <a:pt x="43090" y="203797"/>
                  </a:cubicBezTo>
                  <a:cubicBezTo>
                    <a:pt x="55972" y="175961"/>
                    <a:pt x="59003" y="147873"/>
                    <a:pt x="59003" y="126616"/>
                  </a:cubicBez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62" name="任意多边形: 形状 2261">
              <a:extLst>
                <a:ext uri="{FF2B5EF4-FFF2-40B4-BE49-F238E27FC236}">
                  <a16:creationId xmlns:a16="http://schemas.microsoft.com/office/drawing/2014/main" id="{926BC141-95F5-110D-7BD0-7C244D41AC06}"/>
                </a:ext>
              </a:extLst>
            </p:cNvPr>
            <p:cNvSpPr/>
            <p:nvPr>
              <p:custDataLst>
                <p:tags r:id="rId521"/>
              </p:custDataLst>
            </p:nvPr>
          </p:nvSpPr>
          <p:spPr>
            <a:xfrm>
              <a:off x="7123962" y="5612615"/>
              <a:ext cx="123011" cy="607069"/>
            </a:xfrm>
            <a:custGeom>
              <a:avLst/>
              <a:gdLst>
                <a:gd name="connsiteX0" fmla="*/ 72168 w 123011"/>
                <a:gd name="connsiteY0" fmla="*/ 387036 h 607069"/>
                <a:gd name="connsiteX1" fmla="*/ 56255 w 123011"/>
                <a:gd name="connsiteY1" fmla="*/ 335920 h 607069"/>
                <a:gd name="connsiteX2" fmla="*/ 14577 w 123011"/>
                <a:gd name="connsiteY2" fmla="*/ 303783 h 607069"/>
                <a:gd name="connsiteX3" fmla="*/ 72168 w 123011"/>
                <a:gd name="connsiteY3" fmla="*/ 229133 h 607069"/>
                <a:gd name="connsiteX4" fmla="*/ 72168 w 123011"/>
                <a:gd name="connsiteY4" fmla="*/ 83375 h 607069"/>
                <a:gd name="connsiteX5" fmla="*/ 121171 w 123011"/>
                <a:gd name="connsiteY5" fmla="*/ 11003 h 607069"/>
                <a:gd name="connsiteX6" fmla="*/ 123191 w 123011"/>
                <a:gd name="connsiteY6" fmla="*/ 5688 h 607069"/>
                <a:gd name="connsiteX7" fmla="*/ 117634 w 123011"/>
                <a:gd name="connsiteY7" fmla="*/ 121 h 607069"/>
                <a:gd name="connsiteX8" fmla="*/ 107025 w 123011"/>
                <a:gd name="connsiteY8" fmla="*/ 3158 h 607069"/>
                <a:gd name="connsiteX9" fmla="*/ 51961 w 123011"/>
                <a:gd name="connsiteY9" fmla="*/ 66421 h 607069"/>
                <a:gd name="connsiteX10" fmla="*/ 51203 w 123011"/>
                <a:gd name="connsiteY10" fmla="*/ 90714 h 607069"/>
                <a:gd name="connsiteX11" fmla="*/ 51203 w 123011"/>
                <a:gd name="connsiteY11" fmla="*/ 207623 h 607069"/>
                <a:gd name="connsiteX12" fmla="*/ 50950 w 123011"/>
                <a:gd name="connsiteY12" fmla="*/ 231410 h 607069"/>
                <a:gd name="connsiteX13" fmla="*/ 4474 w 123011"/>
                <a:gd name="connsiteY13" fmla="*/ 296950 h 607069"/>
                <a:gd name="connsiteX14" fmla="*/ 179 w 123011"/>
                <a:gd name="connsiteY14" fmla="*/ 303530 h 607069"/>
                <a:gd name="connsiteX15" fmla="*/ 3968 w 123011"/>
                <a:gd name="connsiteY15" fmla="*/ 310109 h 607069"/>
                <a:gd name="connsiteX16" fmla="*/ 50193 w 123011"/>
                <a:gd name="connsiteY16" fmla="*/ 369323 h 607069"/>
                <a:gd name="connsiteX17" fmla="*/ 51203 w 123011"/>
                <a:gd name="connsiteY17" fmla="*/ 378433 h 607069"/>
                <a:gd name="connsiteX18" fmla="*/ 51203 w 123011"/>
                <a:gd name="connsiteY18" fmla="*/ 528745 h 607069"/>
                <a:gd name="connsiteX19" fmla="*/ 107783 w 123011"/>
                <a:gd name="connsiteY19" fmla="*/ 604407 h 607069"/>
                <a:gd name="connsiteX20" fmla="*/ 117634 w 123011"/>
                <a:gd name="connsiteY20" fmla="*/ 607191 h 607069"/>
                <a:gd name="connsiteX21" fmla="*/ 123191 w 123011"/>
                <a:gd name="connsiteY21" fmla="*/ 601624 h 607069"/>
                <a:gd name="connsiteX22" fmla="*/ 120918 w 123011"/>
                <a:gd name="connsiteY22" fmla="*/ 596057 h 607069"/>
                <a:gd name="connsiteX23" fmla="*/ 72673 w 123011"/>
                <a:gd name="connsiteY23" fmla="*/ 538108 h 607069"/>
                <a:gd name="connsiteX24" fmla="*/ 72168 w 123011"/>
                <a:gd name="connsiteY24" fmla="*/ 516599 h 607069"/>
                <a:gd name="connsiteX25" fmla="*/ 72168 w 123011"/>
                <a:gd name="connsiteY25" fmla="*/ 387036 h 607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3011" h="607069">
                  <a:moveTo>
                    <a:pt x="72168" y="387036"/>
                  </a:moveTo>
                  <a:cubicBezTo>
                    <a:pt x="72168" y="375143"/>
                    <a:pt x="72168" y="356417"/>
                    <a:pt x="56255" y="335920"/>
                  </a:cubicBezTo>
                  <a:cubicBezTo>
                    <a:pt x="46404" y="323268"/>
                    <a:pt x="32006" y="311627"/>
                    <a:pt x="14577" y="303783"/>
                  </a:cubicBezTo>
                  <a:cubicBezTo>
                    <a:pt x="63832" y="279996"/>
                    <a:pt x="72168" y="243556"/>
                    <a:pt x="72168" y="229133"/>
                  </a:cubicBezTo>
                  <a:lnTo>
                    <a:pt x="72168" y="83375"/>
                  </a:lnTo>
                  <a:cubicBezTo>
                    <a:pt x="72168" y="67686"/>
                    <a:pt x="72168" y="35295"/>
                    <a:pt x="121171" y="11003"/>
                  </a:cubicBezTo>
                  <a:cubicBezTo>
                    <a:pt x="123191" y="9990"/>
                    <a:pt x="123191" y="9484"/>
                    <a:pt x="123191" y="5688"/>
                  </a:cubicBezTo>
                  <a:cubicBezTo>
                    <a:pt x="123191" y="374"/>
                    <a:pt x="123191" y="121"/>
                    <a:pt x="117634" y="121"/>
                  </a:cubicBezTo>
                  <a:cubicBezTo>
                    <a:pt x="114098" y="121"/>
                    <a:pt x="113593" y="121"/>
                    <a:pt x="107025" y="3158"/>
                  </a:cubicBezTo>
                  <a:cubicBezTo>
                    <a:pt x="82019" y="15557"/>
                    <a:pt x="57265" y="35549"/>
                    <a:pt x="51961" y="66421"/>
                  </a:cubicBezTo>
                  <a:cubicBezTo>
                    <a:pt x="51203" y="71482"/>
                    <a:pt x="51203" y="73759"/>
                    <a:pt x="51203" y="90714"/>
                  </a:cubicBezTo>
                  <a:lnTo>
                    <a:pt x="51203" y="207623"/>
                  </a:lnTo>
                  <a:cubicBezTo>
                    <a:pt x="51203" y="215468"/>
                    <a:pt x="51203" y="228626"/>
                    <a:pt x="50950" y="231410"/>
                  </a:cubicBezTo>
                  <a:cubicBezTo>
                    <a:pt x="48677" y="257980"/>
                    <a:pt x="33269" y="281008"/>
                    <a:pt x="4474" y="296950"/>
                  </a:cubicBezTo>
                  <a:cubicBezTo>
                    <a:pt x="432" y="299228"/>
                    <a:pt x="179" y="299481"/>
                    <a:pt x="179" y="303530"/>
                  </a:cubicBezTo>
                  <a:cubicBezTo>
                    <a:pt x="179" y="307831"/>
                    <a:pt x="432" y="308085"/>
                    <a:pt x="3968" y="310109"/>
                  </a:cubicBezTo>
                  <a:cubicBezTo>
                    <a:pt x="20892" y="319472"/>
                    <a:pt x="45141" y="337691"/>
                    <a:pt x="50193" y="369323"/>
                  </a:cubicBezTo>
                  <a:cubicBezTo>
                    <a:pt x="51203" y="375143"/>
                    <a:pt x="51203" y="375649"/>
                    <a:pt x="51203" y="378433"/>
                  </a:cubicBezTo>
                  <a:lnTo>
                    <a:pt x="51203" y="528745"/>
                  </a:lnTo>
                  <a:cubicBezTo>
                    <a:pt x="51203" y="565437"/>
                    <a:pt x="76462" y="589477"/>
                    <a:pt x="107783" y="604407"/>
                  </a:cubicBezTo>
                  <a:cubicBezTo>
                    <a:pt x="113340" y="607191"/>
                    <a:pt x="113845" y="607191"/>
                    <a:pt x="117634" y="607191"/>
                  </a:cubicBezTo>
                  <a:cubicBezTo>
                    <a:pt x="122939" y="607191"/>
                    <a:pt x="123191" y="607191"/>
                    <a:pt x="123191" y="601624"/>
                  </a:cubicBezTo>
                  <a:cubicBezTo>
                    <a:pt x="123191" y="597575"/>
                    <a:pt x="122939" y="597322"/>
                    <a:pt x="120918" y="596057"/>
                  </a:cubicBezTo>
                  <a:cubicBezTo>
                    <a:pt x="110562" y="590996"/>
                    <a:pt x="77978" y="574547"/>
                    <a:pt x="72673" y="538108"/>
                  </a:cubicBezTo>
                  <a:cubicBezTo>
                    <a:pt x="72168" y="534565"/>
                    <a:pt x="72168" y="531782"/>
                    <a:pt x="72168" y="516599"/>
                  </a:cubicBezTo>
                  <a:lnTo>
                    <a:pt x="72168" y="387036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63" name="任意多边形: 形状 2262">
              <a:extLst>
                <a:ext uri="{FF2B5EF4-FFF2-40B4-BE49-F238E27FC236}">
                  <a16:creationId xmlns:a16="http://schemas.microsoft.com/office/drawing/2014/main" id="{11BAC779-F231-CC3A-BB3C-D160A0D03BD0}"/>
                </a:ext>
              </a:extLst>
            </p:cNvPr>
            <p:cNvSpPr/>
            <p:nvPr>
              <p:custDataLst>
                <p:tags r:id="rId522"/>
              </p:custDataLst>
            </p:nvPr>
          </p:nvSpPr>
          <p:spPr>
            <a:xfrm>
              <a:off x="7413937" y="5707271"/>
              <a:ext cx="206872" cy="114632"/>
            </a:xfrm>
            <a:custGeom>
              <a:avLst/>
              <a:gdLst>
                <a:gd name="connsiteX0" fmla="*/ 15095 w 206872"/>
                <a:gd name="connsiteY0" fmla="*/ 97048 h 114632"/>
                <a:gd name="connsiteX1" fmla="*/ 12821 w 206872"/>
                <a:gd name="connsiteY1" fmla="*/ 107929 h 114632"/>
                <a:gd name="connsiteX2" fmla="*/ 20147 w 206872"/>
                <a:gd name="connsiteY2" fmla="*/ 114761 h 114632"/>
                <a:gd name="connsiteX3" fmla="*/ 29492 w 206872"/>
                <a:gd name="connsiteY3" fmla="*/ 107676 h 114632"/>
                <a:gd name="connsiteX4" fmla="*/ 34292 w 206872"/>
                <a:gd name="connsiteY4" fmla="*/ 88950 h 114632"/>
                <a:gd name="connsiteX5" fmla="*/ 39849 w 206872"/>
                <a:gd name="connsiteY5" fmla="*/ 66175 h 114632"/>
                <a:gd name="connsiteX6" fmla="*/ 44143 w 206872"/>
                <a:gd name="connsiteY6" fmla="*/ 49221 h 114632"/>
                <a:gd name="connsiteX7" fmla="*/ 47426 w 206872"/>
                <a:gd name="connsiteY7" fmla="*/ 36568 h 114632"/>
                <a:gd name="connsiteX8" fmla="*/ 88599 w 206872"/>
                <a:gd name="connsiteY8" fmla="*/ 5696 h 114632"/>
                <a:gd name="connsiteX9" fmla="*/ 102239 w 206872"/>
                <a:gd name="connsiteY9" fmla="*/ 23410 h 114632"/>
                <a:gd name="connsiteX10" fmla="*/ 98450 w 206872"/>
                <a:gd name="connsiteY10" fmla="*/ 44413 h 114632"/>
                <a:gd name="connsiteX11" fmla="*/ 91377 w 206872"/>
                <a:gd name="connsiteY11" fmla="*/ 73767 h 114632"/>
                <a:gd name="connsiteX12" fmla="*/ 86325 w 206872"/>
                <a:gd name="connsiteY12" fmla="*/ 92999 h 114632"/>
                <a:gd name="connsiteX13" fmla="*/ 83042 w 206872"/>
                <a:gd name="connsiteY13" fmla="*/ 107929 h 114632"/>
                <a:gd name="connsiteX14" fmla="*/ 90367 w 206872"/>
                <a:gd name="connsiteY14" fmla="*/ 114761 h 114632"/>
                <a:gd name="connsiteX15" fmla="*/ 101734 w 206872"/>
                <a:gd name="connsiteY15" fmla="*/ 100337 h 114632"/>
                <a:gd name="connsiteX16" fmla="*/ 116889 w 206872"/>
                <a:gd name="connsiteY16" fmla="*/ 39352 h 114632"/>
                <a:gd name="connsiteX17" fmla="*/ 158566 w 206872"/>
                <a:gd name="connsiteY17" fmla="*/ 5696 h 114632"/>
                <a:gd name="connsiteX18" fmla="*/ 172206 w 206872"/>
                <a:gd name="connsiteY18" fmla="*/ 23410 h 114632"/>
                <a:gd name="connsiteX19" fmla="*/ 156546 w 206872"/>
                <a:gd name="connsiteY19" fmla="*/ 80093 h 114632"/>
                <a:gd name="connsiteX20" fmla="*/ 153262 w 206872"/>
                <a:gd name="connsiteY20" fmla="*/ 94011 h 114632"/>
                <a:gd name="connsiteX21" fmla="*/ 173975 w 206872"/>
                <a:gd name="connsiteY21" fmla="*/ 114761 h 114632"/>
                <a:gd name="connsiteX22" fmla="*/ 207064 w 206872"/>
                <a:gd name="connsiteY22" fmla="*/ 75791 h 114632"/>
                <a:gd name="connsiteX23" fmla="*/ 204033 w 206872"/>
                <a:gd name="connsiteY23" fmla="*/ 73261 h 114632"/>
                <a:gd name="connsiteX24" fmla="*/ 200244 w 206872"/>
                <a:gd name="connsiteY24" fmla="*/ 77816 h 114632"/>
                <a:gd name="connsiteX25" fmla="*/ 174480 w 206872"/>
                <a:gd name="connsiteY25" fmla="*/ 109194 h 114632"/>
                <a:gd name="connsiteX26" fmla="*/ 168418 w 206872"/>
                <a:gd name="connsiteY26" fmla="*/ 100843 h 114632"/>
                <a:gd name="connsiteX27" fmla="*/ 172964 w 206872"/>
                <a:gd name="connsiteY27" fmla="*/ 82877 h 114632"/>
                <a:gd name="connsiteX28" fmla="*/ 188372 w 206872"/>
                <a:gd name="connsiteY28" fmla="*/ 27206 h 114632"/>
                <a:gd name="connsiteX29" fmla="*/ 159324 w 206872"/>
                <a:gd name="connsiteY29" fmla="*/ 129 h 114632"/>
                <a:gd name="connsiteX30" fmla="*/ 118152 w 206872"/>
                <a:gd name="connsiteY30" fmla="*/ 24675 h 114632"/>
                <a:gd name="connsiteX31" fmla="*/ 110069 w 206872"/>
                <a:gd name="connsiteY31" fmla="*/ 6708 h 114632"/>
                <a:gd name="connsiteX32" fmla="*/ 89357 w 206872"/>
                <a:gd name="connsiteY32" fmla="*/ 129 h 114632"/>
                <a:gd name="connsiteX33" fmla="*/ 49952 w 206872"/>
                <a:gd name="connsiteY33" fmla="*/ 22145 h 114632"/>
                <a:gd name="connsiteX34" fmla="*/ 26714 w 206872"/>
                <a:gd name="connsiteY34" fmla="*/ 129 h 114632"/>
                <a:gd name="connsiteX35" fmla="*/ 8022 w 206872"/>
                <a:gd name="connsiteY35" fmla="*/ 14553 h 114632"/>
                <a:gd name="connsiteX36" fmla="*/ 192 w 206872"/>
                <a:gd name="connsiteY36" fmla="*/ 39099 h 114632"/>
                <a:gd name="connsiteX37" fmla="*/ 3223 w 206872"/>
                <a:gd name="connsiteY37" fmla="*/ 41629 h 114632"/>
                <a:gd name="connsiteX38" fmla="*/ 7517 w 206872"/>
                <a:gd name="connsiteY38" fmla="*/ 35809 h 114632"/>
                <a:gd name="connsiteX39" fmla="*/ 25956 w 206872"/>
                <a:gd name="connsiteY39" fmla="*/ 5696 h 114632"/>
                <a:gd name="connsiteX40" fmla="*/ 33787 w 206872"/>
                <a:gd name="connsiteY40" fmla="*/ 17337 h 114632"/>
                <a:gd name="connsiteX41" fmla="*/ 29745 w 206872"/>
                <a:gd name="connsiteY41" fmla="*/ 38593 h 114632"/>
                <a:gd name="connsiteX42" fmla="*/ 15095 w 206872"/>
                <a:gd name="connsiteY42" fmla="*/ 97048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06872" h="114632">
                  <a:moveTo>
                    <a:pt x="15095" y="97048"/>
                  </a:moveTo>
                  <a:cubicBezTo>
                    <a:pt x="14337" y="100843"/>
                    <a:pt x="12821" y="106664"/>
                    <a:pt x="12821" y="107929"/>
                  </a:cubicBezTo>
                  <a:cubicBezTo>
                    <a:pt x="12821" y="112484"/>
                    <a:pt x="16358" y="114761"/>
                    <a:pt x="20147" y="114761"/>
                  </a:cubicBezTo>
                  <a:cubicBezTo>
                    <a:pt x="23178" y="114761"/>
                    <a:pt x="27724" y="112737"/>
                    <a:pt x="29492" y="107676"/>
                  </a:cubicBezTo>
                  <a:cubicBezTo>
                    <a:pt x="29745" y="107170"/>
                    <a:pt x="32776" y="95276"/>
                    <a:pt x="34292" y="88950"/>
                  </a:cubicBezTo>
                  <a:lnTo>
                    <a:pt x="39849" y="66175"/>
                  </a:lnTo>
                  <a:cubicBezTo>
                    <a:pt x="41364" y="60608"/>
                    <a:pt x="42880" y="55041"/>
                    <a:pt x="44143" y="49221"/>
                  </a:cubicBezTo>
                  <a:cubicBezTo>
                    <a:pt x="45153" y="44919"/>
                    <a:pt x="47174" y="37581"/>
                    <a:pt x="47426" y="36568"/>
                  </a:cubicBezTo>
                  <a:cubicBezTo>
                    <a:pt x="51215" y="28724"/>
                    <a:pt x="64603" y="5696"/>
                    <a:pt x="88599" y="5696"/>
                  </a:cubicBezTo>
                  <a:cubicBezTo>
                    <a:pt x="99965" y="5696"/>
                    <a:pt x="102239" y="15059"/>
                    <a:pt x="102239" y="23410"/>
                  </a:cubicBezTo>
                  <a:cubicBezTo>
                    <a:pt x="102239" y="29736"/>
                    <a:pt x="100471" y="36822"/>
                    <a:pt x="98450" y="44413"/>
                  </a:cubicBezTo>
                  <a:lnTo>
                    <a:pt x="91377" y="73767"/>
                  </a:lnTo>
                  <a:lnTo>
                    <a:pt x="86325" y="92999"/>
                  </a:lnTo>
                  <a:cubicBezTo>
                    <a:pt x="85315" y="98060"/>
                    <a:pt x="83042" y="106664"/>
                    <a:pt x="83042" y="107929"/>
                  </a:cubicBezTo>
                  <a:cubicBezTo>
                    <a:pt x="83042" y="112484"/>
                    <a:pt x="86578" y="114761"/>
                    <a:pt x="90367" y="114761"/>
                  </a:cubicBezTo>
                  <a:cubicBezTo>
                    <a:pt x="98197" y="114761"/>
                    <a:pt x="99713" y="108435"/>
                    <a:pt x="101734" y="100337"/>
                  </a:cubicBezTo>
                  <a:cubicBezTo>
                    <a:pt x="105270" y="86166"/>
                    <a:pt x="114616" y="49221"/>
                    <a:pt x="116889" y="39352"/>
                  </a:cubicBezTo>
                  <a:cubicBezTo>
                    <a:pt x="117647" y="36062"/>
                    <a:pt x="131034" y="5696"/>
                    <a:pt x="158566" y="5696"/>
                  </a:cubicBezTo>
                  <a:cubicBezTo>
                    <a:pt x="169428" y="5696"/>
                    <a:pt x="172206" y="14300"/>
                    <a:pt x="172206" y="23410"/>
                  </a:cubicBezTo>
                  <a:cubicBezTo>
                    <a:pt x="172206" y="37834"/>
                    <a:pt x="161598" y="66682"/>
                    <a:pt x="156546" y="80093"/>
                  </a:cubicBezTo>
                  <a:cubicBezTo>
                    <a:pt x="154272" y="86166"/>
                    <a:pt x="153262" y="88950"/>
                    <a:pt x="153262" y="94011"/>
                  </a:cubicBezTo>
                  <a:cubicBezTo>
                    <a:pt x="153262" y="105904"/>
                    <a:pt x="162103" y="114761"/>
                    <a:pt x="173975" y="114761"/>
                  </a:cubicBezTo>
                  <a:cubicBezTo>
                    <a:pt x="197718" y="114761"/>
                    <a:pt x="207064" y="77816"/>
                    <a:pt x="207064" y="75791"/>
                  </a:cubicBezTo>
                  <a:cubicBezTo>
                    <a:pt x="207064" y="73261"/>
                    <a:pt x="204791" y="73261"/>
                    <a:pt x="204033" y="73261"/>
                  </a:cubicBezTo>
                  <a:cubicBezTo>
                    <a:pt x="201507" y="73261"/>
                    <a:pt x="201507" y="74020"/>
                    <a:pt x="200244" y="77816"/>
                  </a:cubicBezTo>
                  <a:cubicBezTo>
                    <a:pt x="196455" y="91228"/>
                    <a:pt x="188372" y="109194"/>
                    <a:pt x="174480" y="109194"/>
                  </a:cubicBezTo>
                  <a:cubicBezTo>
                    <a:pt x="170186" y="109194"/>
                    <a:pt x="168418" y="106664"/>
                    <a:pt x="168418" y="100843"/>
                  </a:cubicBezTo>
                  <a:cubicBezTo>
                    <a:pt x="168418" y="94517"/>
                    <a:pt x="170691" y="88444"/>
                    <a:pt x="172964" y="82877"/>
                  </a:cubicBezTo>
                  <a:cubicBezTo>
                    <a:pt x="177763" y="69718"/>
                    <a:pt x="188372" y="41629"/>
                    <a:pt x="188372" y="27206"/>
                  </a:cubicBezTo>
                  <a:cubicBezTo>
                    <a:pt x="188372" y="10757"/>
                    <a:pt x="178269" y="129"/>
                    <a:pt x="159324" y="129"/>
                  </a:cubicBezTo>
                  <a:cubicBezTo>
                    <a:pt x="140380" y="129"/>
                    <a:pt x="127498" y="11263"/>
                    <a:pt x="118152" y="24675"/>
                  </a:cubicBezTo>
                  <a:cubicBezTo>
                    <a:pt x="117899" y="21385"/>
                    <a:pt x="117142" y="12782"/>
                    <a:pt x="110069" y="6708"/>
                  </a:cubicBezTo>
                  <a:cubicBezTo>
                    <a:pt x="103754" y="1394"/>
                    <a:pt x="95671" y="129"/>
                    <a:pt x="89357" y="129"/>
                  </a:cubicBezTo>
                  <a:cubicBezTo>
                    <a:pt x="66623" y="129"/>
                    <a:pt x="54246" y="16324"/>
                    <a:pt x="49952" y="22145"/>
                  </a:cubicBezTo>
                  <a:cubicBezTo>
                    <a:pt x="48689" y="7721"/>
                    <a:pt x="38081" y="129"/>
                    <a:pt x="26714" y="129"/>
                  </a:cubicBezTo>
                  <a:cubicBezTo>
                    <a:pt x="15095" y="129"/>
                    <a:pt x="10296" y="9998"/>
                    <a:pt x="8022" y="14553"/>
                  </a:cubicBezTo>
                  <a:cubicBezTo>
                    <a:pt x="3476" y="23410"/>
                    <a:pt x="192" y="38340"/>
                    <a:pt x="192" y="39099"/>
                  </a:cubicBezTo>
                  <a:cubicBezTo>
                    <a:pt x="192" y="41629"/>
                    <a:pt x="2718" y="41629"/>
                    <a:pt x="3223" y="41629"/>
                  </a:cubicBezTo>
                  <a:cubicBezTo>
                    <a:pt x="5749" y="41629"/>
                    <a:pt x="6002" y="41376"/>
                    <a:pt x="7517" y="35809"/>
                  </a:cubicBezTo>
                  <a:cubicBezTo>
                    <a:pt x="11811" y="17843"/>
                    <a:pt x="16863" y="5696"/>
                    <a:pt x="25956" y="5696"/>
                  </a:cubicBezTo>
                  <a:cubicBezTo>
                    <a:pt x="29998" y="5696"/>
                    <a:pt x="33787" y="7721"/>
                    <a:pt x="33787" y="17337"/>
                  </a:cubicBezTo>
                  <a:cubicBezTo>
                    <a:pt x="33787" y="22651"/>
                    <a:pt x="33029" y="25434"/>
                    <a:pt x="29745" y="38593"/>
                  </a:cubicBezTo>
                  <a:lnTo>
                    <a:pt x="15095" y="97048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64" name="任意多边形: 形状 2263">
              <a:extLst>
                <a:ext uri="{FF2B5EF4-FFF2-40B4-BE49-F238E27FC236}">
                  <a16:creationId xmlns:a16="http://schemas.microsoft.com/office/drawing/2014/main" id="{45C102F1-BCA6-8512-0D8C-958BAFD2B03C}"/>
                </a:ext>
              </a:extLst>
            </p:cNvPr>
            <p:cNvSpPr/>
            <p:nvPr>
              <p:custDataLst>
                <p:tags r:id="rId523"/>
              </p:custDataLst>
            </p:nvPr>
          </p:nvSpPr>
          <p:spPr>
            <a:xfrm>
              <a:off x="7712697" y="5726250"/>
              <a:ext cx="167973" cy="59213"/>
            </a:xfrm>
            <a:custGeom>
              <a:avLst/>
              <a:gdLst>
                <a:gd name="connsiteX0" fmla="*/ 159588 w 167973"/>
                <a:gd name="connsiteY0" fmla="*/ 10251 h 59213"/>
                <a:gd name="connsiteX1" fmla="*/ 168176 w 167973"/>
                <a:gd name="connsiteY1" fmla="*/ 5190 h 59213"/>
                <a:gd name="connsiteX2" fmla="*/ 159841 w 167973"/>
                <a:gd name="connsiteY2" fmla="*/ 129 h 59213"/>
                <a:gd name="connsiteX3" fmla="*/ 8539 w 167973"/>
                <a:gd name="connsiteY3" fmla="*/ 129 h 59213"/>
                <a:gd name="connsiteX4" fmla="*/ 203 w 167973"/>
                <a:gd name="connsiteY4" fmla="*/ 5190 h 59213"/>
                <a:gd name="connsiteX5" fmla="*/ 8792 w 167973"/>
                <a:gd name="connsiteY5" fmla="*/ 10251 h 59213"/>
                <a:gd name="connsiteX6" fmla="*/ 159588 w 167973"/>
                <a:gd name="connsiteY6" fmla="*/ 10251 h 59213"/>
                <a:gd name="connsiteX7" fmla="*/ 159841 w 167973"/>
                <a:gd name="connsiteY7" fmla="*/ 59343 h 59213"/>
                <a:gd name="connsiteX8" fmla="*/ 168176 w 167973"/>
                <a:gd name="connsiteY8" fmla="*/ 54282 h 59213"/>
                <a:gd name="connsiteX9" fmla="*/ 159588 w 167973"/>
                <a:gd name="connsiteY9" fmla="*/ 49221 h 59213"/>
                <a:gd name="connsiteX10" fmla="*/ 8792 w 167973"/>
                <a:gd name="connsiteY10" fmla="*/ 49221 h 59213"/>
                <a:gd name="connsiteX11" fmla="*/ 203 w 167973"/>
                <a:gd name="connsiteY11" fmla="*/ 54282 h 59213"/>
                <a:gd name="connsiteX12" fmla="*/ 8539 w 167973"/>
                <a:gd name="connsiteY12" fmla="*/ 59343 h 59213"/>
                <a:gd name="connsiteX13" fmla="*/ 159841 w 167973"/>
                <a:gd name="connsiteY13" fmla="*/ 59343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973" h="59213">
                  <a:moveTo>
                    <a:pt x="159588" y="10251"/>
                  </a:moveTo>
                  <a:cubicBezTo>
                    <a:pt x="163377" y="10251"/>
                    <a:pt x="168176" y="10251"/>
                    <a:pt x="168176" y="5190"/>
                  </a:cubicBezTo>
                  <a:cubicBezTo>
                    <a:pt x="168176" y="129"/>
                    <a:pt x="163377" y="129"/>
                    <a:pt x="159841" y="129"/>
                  </a:cubicBezTo>
                  <a:lnTo>
                    <a:pt x="8539" y="129"/>
                  </a:lnTo>
                  <a:cubicBezTo>
                    <a:pt x="5003" y="129"/>
                    <a:pt x="203" y="129"/>
                    <a:pt x="203" y="5190"/>
                  </a:cubicBezTo>
                  <a:cubicBezTo>
                    <a:pt x="203" y="10251"/>
                    <a:pt x="5003" y="10251"/>
                    <a:pt x="8792" y="10251"/>
                  </a:cubicBezTo>
                  <a:lnTo>
                    <a:pt x="159588" y="10251"/>
                  </a:lnTo>
                  <a:close/>
                  <a:moveTo>
                    <a:pt x="159841" y="59343"/>
                  </a:moveTo>
                  <a:cubicBezTo>
                    <a:pt x="163377" y="59343"/>
                    <a:pt x="168176" y="59343"/>
                    <a:pt x="168176" y="54282"/>
                  </a:cubicBezTo>
                  <a:cubicBezTo>
                    <a:pt x="168176" y="49221"/>
                    <a:pt x="163377" y="49221"/>
                    <a:pt x="159588" y="49221"/>
                  </a:cubicBezTo>
                  <a:lnTo>
                    <a:pt x="8792" y="49221"/>
                  </a:lnTo>
                  <a:cubicBezTo>
                    <a:pt x="5003" y="49221"/>
                    <a:pt x="203" y="49221"/>
                    <a:pt x="203" y="54282"/>
                  </a:cubicBezTo>
                  <a:cubicBezTo>
                    <a:pt x="203" y="59343"/>
                    <a:pt x="5003" y="59343"/>
                    <a:pt x="8539" y="59343"/>
                  </a:cubicBezTo>
                  <a:lnTo>
                    <a:pt x="159841" y="59343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65" name="任意多边形: 形状 2264">
              <a:extLst>
                <a:ext uri="{FF2B5EF4-FFF2-40B4-BE49-F238E27FC236}">
                  <a16:creationId xmlns:a16="http://schemas.microsoft.com/office/drawing/2014/main" id="{B75F02AA-8AA7-E9B9-34BA-70AF00C63BE1}"/>
                </a:ext>
              </a:extLst>
            </p:cNvPr>
            <p:cNvSpPr/>
            <p:nvPr>
              <p:custDataLst>
                <p:tags r:id="rId524"/>
              </p:custDataLst>
            </p:nvPr>
          </p:nvSpPr>
          <p:spPr>
            <a:xfrm>
              <a:off x="7961891" y="5651853"/>
              <a:ext cx="103562" cy="219142"/>
            </a:xfrm>
            <a:custGeom>
              <a:avLst/>
              <a:gdLst>
                <a:gd name="connsiteX0" fmla="*/ 103776 w 103562"/>
                <a:gd name="connsiteY0" fmla="*/ 9239 h 219142"/>
                <a:gd name="connsiteX1" fmla="*/ 94178 w 103562"/>
                <a:gd name="connsiteY1" fmla="*/ 129 h 219142"/>
                <a:gd name="connsiteX2" fmla="*/ 80790 w 103562"/>
                <a:gd name="connsiteY2" fmla="*/ 13541 h 219142"/>
                <a:gd name="connsiteX3" fmla="*/ 90136 w 103562"/>
                <a:gd name="connsiteY3" fmla="*/ 22651 h 219142"/>
                <a:gd name="connsiteX4" fmla="*/ 103776 w 103562"/>
                <a:gd name="connsiteY4" fmla="*/ 9239 h 219142"/>
                <a:gd name="connsiteX5" fmla="*/ 53005 w 103562"/>
                <a:gd name="connsiteY5" fmla="*/ 180048 h 219142"/>
                <a:gd name="connsiteX6" fmla="*/ 21937 w 103562"/>
                <a:gd name="connsiteY6" fmla="*/ 213704 h 219142"/>
                <a:gd name="connsiteX7" fmla="*/ 12086 w 103562"/>
                <a:gd name="connsiteY7" fmla="*/ 211427 h 219142"/>
                <a:gd name="connsiteX8" fmla="*/ 23452 w 103562"/>
                <a:gd name="connsiteY8" fmla="*/ 198015 h 219142"/>
                <a:gd name="connsiteX9" fmla="*/ 13854 w 103562"/>
                <a:gd name="connsiteY9" fmla="*/ 189158 h 219142"/>
                <a:gd name="connsiteX10" fmla="*/ 214 w 103562"/>
                <a:gd name="connsiteY10" fmla="*/ 203582 h 219142"/>
                <a:gd name="connsiteX11" fmla="*/ 22442 w 103562"/>
                <a:gd name="connsiteY11" fmla="*/ 219271 h 219142"/>
                <a:gd name="connsiteX12" fmla="*/ 69929 w 103562"/>
                <a:gd name="connsiteY12" fmla="*/ 180808 h 219142"/>
                <a:gd name="connsiteX13" fmla="*/ 93167 w 103562"/>
                <a:gd name="connsiteY13" fmla="*/ 88191 h 219142"/>
                <a:gd name="connsiteX14" fmla="*/ 94430 w 103562"/>
                <a:gd name="connsiteY14" fmla="*/ 78828 h 219142"/>
                <a:gd name="connsiteX15" fmla="*/ 71192 w 103562"/>
                <a:gd name="connsiteY15" fmla="*/ 55547 h 219142"/>
                <a:gd name="connsiteX16" fmla="*/ 31030 w 103562"/>
                <a:gd name="connsiteY16" fmla="*/ 94517 h 219142"/>
                <a:gd name="connsiteX17" fmla="*/ 34061 w 103562"/>
                <a:gd name="connsiteY17" fmla="*/ 97048 h 219142"/>
                <a:gd name="connsiteX18" fmla="*/ 38608 w 103562"/>
                <a:gd name="connsiteY18" fmla="*/ 91987 h 219142"/>
                <a:gd name="connsiteX19" fmla="*/ 70434 w 103562"/>
                <a:gd name="connsiteY19" fmla="*/ 61114 h 219142"/>
                <a:gd name="connsiteX20" fmla="*/ 78517 w 103562"/>
                <a:gd name="connsiteY20" fmla="*/ 72755 h 219142"/>
                <a:gd name="connsiteX21" fmla="*/ 76749 w 103562"/>
                <a:gd name="connsiteY21" fmla="*/ 85660 h 219142"/>
                <a:gd name="connsiteX22" fmla="*/ 53005 w 103562"/>
                <a:gd name="connsiteY22" fmla="*/ 180048 h 21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3562" h="219142">
                  <a:moveTo>
                    <a:pt x="103776" y="9239"/>
                  </a:moveTo>
                  <a:cubicBezTo>
                    <a:pt x="103776" y="4431"/>
                    <a:pt x="100240" y="129"/>
                    <a:pt x="94178" y="129"/>
                  </a:cubicBezTo>
                  <a:cubicBezTo>
                    <a:pt x="88368" y="129"/>
                    <a:pt x="80790" y="5949"/>
                    <a:pt x="80790" y="13541"/>
                  </a:cubicBezTo>
                  <a:cubicBezTo>
                    <a:pt x="80790" y="18602"/>
                    <a:pt x="84327" y="22651"/>
                    <a:pt x="90136" y="22651"/>
                  </a:cubicBezTo>
                  <a:cubicBezTo>
                    <a:pt x="96956" y="22651"/>
                    <a:pt x="103776" y="16071"/>
                    <a:pt x="103776" y="9239"/>
                  </a:cubicBezTo>
                  <a:close/>
                  <a:moveTo>
                    <a:pt x="53005" y="180048"/>
                  </a:moveTo>
                  <a:cubicBezTo>
                    <a:pt x="48206" y="199280"/>
                    <a:pt x="36082" y="213704"/>
                    <a:pt x="21937" y="213704"/>
                  </a:cubicBezTo>
                  <a:cubicBezTo>
                    <a:pt x="20421" y="213704"/>
                    <a:pt x="16632" y="213704"/>
                    <a:pt x="12086" y="211427"/>
                  </a:cubicBezTo>
                  <a:cubicBezTo>
                    <a:pt x="19663" y="209655"/>
                    <a:pt x="23452" y="203076"/>
                    <a:pt x="23452" y="198015"/>
                  </a:cubicBezTo>
                  <a:cubicBezTo>
                    <a:pt x="23452" y="193966"/>
                    <a:pt x="20674" y="189158"/>
                    <a:pt x="13854" y="189158"/>
                  </a:cubicBezTo>
                  <a:cubicBezTo>
                    <a:pt x="7539" y="189158"/>
                    <a:pt x="214" y="194472"/>
                    <a:pt x="214" y="203582"/>
                  </a:cubicBezTo>
                  <a:cubicBezTo>
                    <a:pt x="214" y="213704"/>
                    <a:pt x="10318" y="219271"/>
                    <a:pt x="22442" y="219271"/>
                  </a:cubicBezTo>
                  <a:cubicBezTo>
                    <a:pt x="40123" y="219271"/>
                    <a:pt x="63614" y="205860"/>
                    <a:pt x="69929" y="180808"/>
                  </a:cubicBezTo>
                  <a:lnTo>
                    <a:pt x="93167" y="88191"/>
                  </a:lnTo>
                  <a:cubicBezTo>
                    <a:pt x="94430" y="83130"/>
                    <a:pt x="94430" y="79587"/>
                    <a:pt x="94430" y="78828"/>
                  </a:cubicBezTo>
                  <a:cubicBezTo>
                    <a:pt x="94430" y="64404"/>
                    <a:pt x="83822" y="55547"/>
                    <a:pt x="71192" y="55547"/>
                  </a:cubicBezTo>
                  <a:cubicBezTo>
                    <a:pt x="45428" y="55547"/>
                    <a:pt x="31030" y="92240"/>
                    <a:pt x="31030" y="94517"/>
                  </a:cubicBezTo>
                  <a:cubicBezTo>
                    <a:pt x="31030" y="97048"/>
                    <a:pt x="33556" y="97048"/>
                    <a:pt x="34061" y="97048"/>
                  </a:cubicBezTo>
                  <a:cubicBezTo>
                    <a:pt x="36334" y="97048"/>
                    <a:pt x="36587" y="96795"/>
                    <a:pt x="38608" y="91987"/>
                  </a:cubicBezTo>
                  <a:cubicBezTo>
                    <a:pt x="44923" y="76551"/>
                    <a:pt x="56542" y="61114"/>
                    <a:pt x="70434" y="61114"/>
                  </a:cubicBezTo>
                  <a:cubicBezTo>
                    <a:pt x="73971" y="61114"/>
                    <a:pt x="78517" y="62127"/>
                    <a:pt x="78517" y="72755"/>
                  </a:cubicBezTo>
                  <a:cubicBezTo>
                    <a:pt x="78517" y="78575"/>
                    <a:pt x="77759" y="81358"/>
                    <a:pt x="76749" y="85660"/>
                  </a:cubicBezTo>
                  <a:lnTo>
                    <a:pt x="53005" y="180048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66" name="任意多边形: 形状 2265">
              <a:extLst>
                <a:ext uri="{FF2B5EF4-FFF2-40B4-BE49-F238E27FC236}">
                  <a16:creationId xmlns:a16="http://schemas.microsoft.com/office/drawing/2014/main" id="{A6199BAB-D574-41D1-9F40-47ED5D8D2955}"/>
                </a:ext>
              </a:extLst>
            </p:cNvPr>
            <p:cNvSpPr/>
            <p:nvPr>
              <p:custDataLst>
                <p:tags r:id="rId525"/>
              </p:custDataLst>
            </p:nvPr>
          </p:nvSpPr>
          <p:spPr>
            <a:xfrm>
              <a:off x="8160748" y="5750796"/>
              <a:ext cx="154333" cy="10122"/>
            </a:xfrm>
            <a:custGeom>
              <a:avLst/>
              <a:gdLst>
                <a:gd name="connsiteX0" fmla="*/ 145713 w 154333"/>
                <a:gd name="connsiteY0" fmla="*/ 10251 h 10122"/>
                <a:gd name="connsiteX1" fmla="*/ 154554 w 154333"/>
                <a:gd name="connsiteY1" fmla="*/ 5190 h 10122"/>
                <a:gd name="connsiteX2" fmla="*/ 145713 w 154333"/>
                <a:gd name="connsiteY2" fmla="*/ 129 h 10122"/>
                <a:gd name="connsiteX3" fmla="*/ 9062 w 154333"/>
                <a:gd name="connsiteY3" fmla="*/ 129 h 10122"/>
                <a:gd name="connsiteX4" fmla="*/ 221 w 154333"/>
                <a:gd name="connsiteY4" fmla="*/ 5190 h 10122"/>
                <a:gd name="connsiteX5" fmla="*/ 9062 w 154333"/>
                <a:gd name="connsiteY5" fmla="*/ 10251 h 10122"/>
                <a:gd name="connsiteX6" fmla="*/ 145713 w 154333"/>
                <a:gd name="connsiteY6" fmla="*/ 10251 h 10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333" h="10122">
                  <a:moveTo>
                    <a:pt x="145713" y="10251"/>
                  </a:moveTo>
                  <a:cubicBezTo>
                    <a:pt x="150007" y="10251"/>
                    <a:pt x="154554" y="10251"/>
                    <a:pt x="154554" y="5190"/>
                  </a:cubicBezTo>
                  <a:cubicBezTo>
                    <a:pt x="154554" y="129"/>
                    <a:pt x="150007" y="129"/>
                    <a:pt x="145713" y="129"/>
                  </a:cubicBezTo>
                  <a:lnTo>
                    <a:pt x="9062" y="129"/>
                  </a:lnTo>
                  <a:cubicBezTo>
                    <a:pt x="4768" y="129"/>
                    <a:pt x="221" y="129"/>
                    <a:pt x="221" y="5190"/>
                  </a:cubicBezTo>
                  <a:cubicBezTo>
                    <a:pt x="221" y="10251"/>
                    <a:pt x="4768" y="10251"/>
                    <a:pt x="9062" y="10251"/>
                  </a:cubicBezTo>
                  <a:lnTo>
                    <a:pt x="145713" y="10251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67" name="任意多边形: 形状 2266">
              <a:extLst>
                <a:ext uri="{FF2B5EF4-FFF2-40B4-BE49-F238E27FC236}">
                  <a16:creationId xmlns:a16="http://schemas.microsoft.com/office/drawing/2014/main" id="{B3ED79AE-CD3A-3911-88B6-3BD8C4896792}"/>
                </a:ext>
              </a:extLst>
            </p:cNvPr>
            <p:cNvSpPr/>
            <p:nvPr>
              <p:custDataLst>
                <p:tags r:id="rId526"/>
              </p:custDataLst>
            </p:nvPr>
          </p:nvSpPr>
          <p:spPr>
            <a:xfrm>
              <a:off x="8399698" y="5651853"/>
              <a:ext cx="66684" cy="170050"/>
            </a:xfrm>
            <a:custGeom>
              <a:avLst/>
              <a:gdLst>
                <a:gd name="connsiteX0" fmla="*/ 64642 w 66684"/>
                <a:gd name="connsiteY0" fmla="*/ 9239 h 170050"/>
                <a:gd name="connsiteX1" fmla="*/ 55296 w 66684"/>
                <a:gd name="connsiteY1" fmla="*/ 129 h 170050"/>
                <a:gd name="connsiteX2" fmla="*/ 41656 w 66684"/>
                <a:gd name="connsiteY2" fmla="*/ 13541 h 170050"/>
                <a:gd name="connsiteX3" fmla="*/ 51254 w 66684"/>
                <a:gd name="connsiteY3" fmla="*/ 22651 h 170050"/>
                <a:gd name="connsiteX4" fmla="*/ 64642 w 66684"/>
                <a:gd name="connsiteY4" fmla="*/ 9239 h 170050"/>
                <a:gd name="connsiteX5" fmla="*/ 45445 w 66684"/>
                <a:gd name="connsiteY5" fmla="*/ 104386 h 170050"/>
                <a:gd name="connsiteX6" fmla="*/ 51002 w 66684"/>
                <a:gd name="connsiteY6" fmla="*/ 89709 h 170050"/>
                <a:gd name="connsiteX7" fmla="*/ 54285 w 66684"/>
                <a:gd name="connsiteY7" fmla="*/ 76297 h 170050"/>
                <a:gd name="connsiteX8" fmla="*/ 33573 w 66684"/>
                <a:gd name="connsiteY8" fmla="*/ 55547 h 170050"/>
                <a:gd name="connsiteX9" fmla="*/ 231 w 66684"/>
                <a:gd name="connsiteY9" fmla="*/ 94517 h 170050"/>
                <a:gd name="connsiteX10" fmla="*/ 3262 w 66684"/>
                <a:gd name="connsiteY10" fmla="*/ 97048 h 170050"/>
                <a:gd name="connsiteX11" fmla="*/ 7303 w 66684"/>
                <a:gd name="connsiteY11" fmla="*/ 92493 h 170050"/>
                <a:gd name="connsiteX12" fmla="*/ 32815 w 66684"/>
                <a:gd name="connsiteY12" fmla="*/ 61114 h 170050"/>
                <a:gd name="connsiteX13" fmla="*/ 39130 w 66684"/>
                <a:gd name="connsiteY13" fmla="*/ 69212 h 170050"/>
                <a:gd name="connsiteX14" fmla="*/ 36351 w 66684"/>
                <a:gd name="connsiteY14" fmla="*/ 82371 h 170050"/>
                <a:gd name="connsiteX15" fmla="*/ 18923 w 66684"/>
                <a:gd name="connsiteY15" fmla="*/ 129185 h 170050"/>
                <a:gd name="connsiteX16" fmla="*/ 13113 w 66684"/>
                <a:gd name="connsiteY16" fmla="*/ 149429 h 170050"/>
                <a:gd name="connsiteX17" fmla="*/ 33825 w 66684"/>
                <a:gd name="connsiteY17" fmla="*/ 170179 h 170050"/>
                <a:gd name="connsiteX18" fmla="*/ 66915 w 66684"/>
                <a:gd name="connsiteY18" fmla="*/ 131210 h 170050"/>
                <a:gd name="connsiteX19" fmla="*/ 63884 w 66684"/>
                <a:gd name="connsiteY19" fmla="*/ 128679 h 170050"/>
                <a:gd name="connsiteX20" fmla="*/ 60095 w 66684"/>
                <a:gd name="connsiteY20" fmla="*/ 133234 h 170050"/>
                <a:gd name="connsiteX21" fmla="*/ 34331 w 66684"/>
                <a:gd name="connsiteY21" fmla="*/ 164612 h 170050"/>
                <a:gd name="connsiteX22" fmla="*/ 28268 w 66684"/>
                <a:gd name="connsiteY22" fmla="*/ 156262 h 170050"/>
                <a:gd name="connsiteX23" fmla="*/ 35594 w 66684"/>
                <a:gd name="connsiteY23" fmla="*/ 130957 h 170050"/>
                <a:gd name="connsiteX24" fmla="*/ 45445 w 66684"/>
                <a:gd name="connsiteY24" fmla="*/ 104386 h 1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84" h="170050">
                  <a:moveTo>
                    <a:pt x="64642" y="9239"/>
                  </a:moveTo>
                  <a:cubicBezTo>
                    <a:pt x="64642" y="4178"/>
                    <a:pt x="61105" y="129"/>
                    <a:pt x="55296" y="129"/>
                  </a:cubicBezTo>
                  <a:cubicBezTo>
                    <a:pt x="48476" y="129"/>
                    <a:pt x="41656" y="6708"/>
                    <a:pt x="41656" y="13541"/>
                  </a:cubicBezTo>
                  <a:cubicBezTo>
                    <a:pt x="41656" y="18349"/>
                    <a:pt x="45192" y="22651"/>
                    <a:pt x="51254" y="22651"/>
                  </a:cubicBezTo>
                  <a:cubicBezTo>
                    <a:pt x="57064" y="22651"/>
                    <a:pt x="64642" y="16830"/>
                    <a:pt x="64642" y="9239"/>
                  </a:cubicBezTo>
                  <a:close/>
                  <a:moveTo>
                    <a:pt x="45445" y="104386"/>
                  </a:moveTo>
                  <a:cubicBezTo>
                    <a:pt x="48476" y="97048"/>
                    <a:pt x="48476" y="96542"/>
                    <a:pt x="51002" y="89709"/>
                  </a:cubicBezTo>
                  <a:cubicBezTo>
                    <a:pt x="53022" y="84648"/>
                    <a:pt x="54285" y="81105"/>
                    <a:pt x="54285" y="76297"/>
                  </a:cubicBezTo>
                  <a:cubicBezTo>
                    <a:pt x="54285" y="64910"/>
                    <a:pt x="46202" y="55547"/>
                    <a:pt x="33573" y="55547"/>
                  </a:cubicBezTo>
                  <a:cubicBezTo>
                    <a:pt x="9829" y="55547"/>
                    <a:pt x="231" y="92240"/>
                    <a:pt x="231" y="94517"/>
                  </a:cubicBezTo>
                  <a:cubicBezTo>
                    <a:pt x="231" y="97048"/>
                    <a:pt x="2757" y="97048"/>
                    <a:pt x="3262" y="97048"/>
                  </a:cubicBezTo>
                  <a:cubicBezTo>
                    <a:pt x="5788" y="97048"/>
                    <a:pt x="6040" y="96542"/>
                    <a:pt x="7303" y="92493"/>
                  </a:cubicBezTo>
                  <a:cubicBezTo>
                    <a:pt x="14123" y="68706"/>
                    <a:pt x="24227" y="61114"/>
                    <a:pt x="32815" y="61114"/>
                  </a:cubicBezTo>
                  <a:cubicBezTo>
                    <a:pt x="34836" y="61114"/>
                    <a:pt x="39130" y="61114"/>
                    <a:pt x="39130" y="69212"/>
                  </a:cubicBezTo>
                  <a:cubicBezTo>
                    <a:pt x="39130" y="74526"/>
                    <a:pt x="37362" y="79840"/>
                    <a:pt x="36351" y="82371"/>
                  </a:cubicBezTo>
                  <a:cubicBezTo>
                    <a:pt x="34331" y="88950"/>
                    <a:pt x="22964" y="118304"/>
                    <a:pt x="18923" y="129185"/>
                  </a:cubicBezTo>
                  <a:cubicBezTo>
                    <a:pt x="16397" y="135764"/>
                    <a:pt x="13113" y="144115"/>
                    <a:pt x="13113" y="149429"/>
                  </a:cubicBezTo>
                  <a:cubicBezTo>
                    <a:pt x="13113" y="161323"/>
                    <a:pt x="21701" y="170179"/>
                    <a:pt x="33825" y="170179"/>
                  </a:cubicBezTo>
                  <a:cubicBezTo>
                    <a:pt x="57569" y="170179"/>
                    <a:pt x="66915" y="133487"/>
                    <a:pt x="66915" y="131210"/>
                  </a:cubicBezTo>
                  <a:cubicBezTo>
                    <a:pt x="66915" y="128679"/>
                    <a:pt x="64642" y="128679"/>
                    <a:pt x="63884" y="128679"/>
                  </a:cubicBezTo>
                  <a:cubicBezTo>
                    <a:pt x="61358" y="128679"/>
                    <a:pt x="61358" y="129438"/>
                    <a:pt x="60095" y="133234"/>
                  </a:cubicBezTo>
                  <a:cubicBezTo>
                    <a:pt x="55548" y="149176"/>
                    <a:pt x="47213" y="164612"/>
                    <a:pt x="34331" y="164612"/>
                  </a:cubicBezTo>
                  <a:cubicBezTo>
                    <a:pt x="30037" y="164612"/>
                    <a:pt x="28268" y="162082"/>
                    <a:pt x="28268" y="156262"/>
                  </a:cubicBezTo>
                  <a:cubicBezTo>
                    <a:pt x="28268" y="149935"/>
                    <a:pt x="29784" y="146393"/>
                    <a:pt x="35594" y="130957"/>
                  </a:cubicBezTo>
                  <a:lnTo>
                    <a:pt x="45445" y="104386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68" name="任意多边形: 形状 2267">
              <a:extLst>
                <a:ext uri="{FF2B5EF4-FFF2-40B4-BE49-F238E27FC236}">
                  <a16:creationId xmlns:a16="http://schemas.microsoft.com/office/drawing/2014/main" id="{23FF5939-E731-C460-B98D-DD7CA454CF0B}"/>
                </a:ext>
              </a:extLst>
            </p:cNvPr>
            <p:cNvSpPr/>
            <p:nvPr>
              <p:custDataLst>
                <p:tags r:id="rId527"/>
              </p:custDataLst>
            </p:nvPr>
          </p:nvSpPr>
          <p:spPr>
            <a:xfrm>
              <a:off x="8549669" y="5671591"/>
              <a:ext cx="167973" cy="168531"/>
            </a:xfrm>
            <a:custGeom>
              <a:avLst/>
              <a:gdLst>
                <a:gd name="connsiteX0" fmla="*/ 89401 w 167973"/>
                <a:gd name="connsiteY0" fmla="*/ 89456 h 168531"/>
                <a:gd name="connsiteX1" fmla="*/ 159874 w 167973"/>
                <a:gd name="connsiteY1" fmla="*/ 89456 h 168531"/>
                <a:gd name="connsiteX2" fmla="*/ 168209 w 167973"/>
                <a:gd name="connsiteY2" fmla="*/ 84395 h 168531"/>
                <a:gd name="connsiteX3" fmla="*/ 159874 w 167973"/>
                <a:gd name="connsiteY3" fmla="*/ 79334 h 168531"/>
                <a:gd name="connsiteX4" fmla="*/ 89401 w 167973"/>
                <a:gd name="connsiteY4" fmla="*/ 79334 h 168531"/>
                <a:gd name="connsiteX5" fmla="*/ 89401 w 167973"/>
                <a:gd name="connsiteY5" fmla="*/ 8480 h 168531"/>
                <a:gd name="connsiteX6" fmla="*/ 84349 w 167973"/>
                <a:gd name="connsiteY6" fmla="*/ 129 h 168531"/>
                <a:gd name="connsiteX7" fmla="*/ 79297 w 167973"/>
                <a:gd name="connsiteY7" fmla="*/ 8480 h 168531"/>
                <a:gd name="connsiteX8" fmla="*/ 79297 w 167973"/>
                <a:gd name="connsiteY8" fmla="*/ 79334 h 168531"/>
                <a:gd name="connsiteX9" fmla="*/ 8572 w 167973"/>
                <a:gd name="connsiteY9" fmla="*/ 79334 h 168531"/>
                <a:gd name="connsiteX10" fmla="*/ 236 w 167973"/>
                <a:gd name="connsiteY10" fmla="*/ 84395 h 168531"/>
                <a:gd name="connsiteX11" fmla="*/ 8572 w 167973"/>
                <a:gd name="connsiteY11" fmla="*/ 89456 h 168531"/>
                <a:gd name="connsiteX12" fmla="*/ 79297 w 167973"/>
                <a:gd name="connsiteY12" fmla="*/ 89456 h 168531"/>
                <a:gd name="connsiteX13" fmla="*/ 79297 w 167973"/>
                <a:gd name="connsiteY13" fmla="*/ 160310 h 168531"/>
                <a:gd name="connsiteX14" fmla="*/ 84349 w 167973"/>
                <a:gd name="connsiteY14" fmla="*/ 168661 h 168531"/>
                <a:gd name="connsiteX15" fmla="*/ 89401 w 167973"/>
                <a:gd name="connsiteY15" fmla="*/ 160310 h 168531"/>
                <a:gd name="connsiteX16" fmla="*/ 89401 w 167973"/>
                <a:gd name="connsiteY16" fmla="*/ 89456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7973" h="168531">
                  <a:moveTo>
                    <a:pt x="89401" y="89456"/>
                  </a:moveTo>
                  <a:lnTo>
                    <a:pt x="159874" y="89456"/>
                  </a:lnTo>
                  <a:cubicBezTo>
                    <a:pt x="163410" y="89456"/>
                    <a:pt x="168209" y="89456"/>
                    <a:pt x="168209" y="84395"/>
                  </a:cubicBezTo>
                  <a:cubicBezTo>
                    <a:pt x="168209" y="79334"/>
                    <a:pt x="163410" y="79334"/>
                    <a:pt x="159874" y="79334"/>
                  </a:cubicBezTo>
                  <a:lnTo>
                    <a:pt x="89401" y="79334"/>
                  </a:lnTo>
                  <a:lnTo>
                    <a:pt x="89401" y="8480"/>
                  </a:lnTo>
                  <a:cubicBezTo>
                    <a:pt x="89401" y="4937"/>
                    <a:pt x="89401" y="129"/>
                    <a:pt x="84349" y="129"/>
                  </a:cubicBezTo>
                  <a:cubicBezTo>
                    <a:pt x="79297" y="129"/>
                    <a:pt x="79297" y="4937"/>
                    <a:pt x="79297" y="8480"/>
                  </a:cubicBezTo>
                  <a:lnTo>
                    <a:pt x="79297" y="79334"/>
                  </a:lnTo>
                  <a:lnTo>
                    <a:pt x="8572" y="79334"/>
                  </a:lnTo>
                  <a:cubicBezTo>
                    <a:pt x="5036" y="79334"/>
                    <a:pt x="236" y="79334"/>
                    <a:pt x="236" y="84395"/>
                  </a:cubicBezTo>
                  <a:cubicBezTo>
                    <a:pt x="236" y="89456"/>
                    <a:pt x="5036" y="89456"/>
                    <a:pt x="8572" y="89456"/>
                  </a:cubicBezTo>
                  <a:lnTo>
                    <a:pt x="79297" y="89456"/>
                  </a:lnTo>
                  <a:lnTo>
                    <a:pt x="79297" y="160310"/>
                  </a:lnTo>
                  <a:cubicBezTo>
                    <a:pt x="79297" y="163853"/>
                    <a:pt x="79297" y="168661"/>
                    <a:pt x="84349" y="168661"/>
                  </a:cubicBezTo>
                  <a:cubicBezTo>
                    <a:pt x="89401" y="168661"/>
                    <a:pt x="89401" y="163853"/>
                    <a:pt x="89401" y="160310"/>
                  </a:cubicBezTo>
                  <a:lnTo>
                    <a:pt x="89401" y="89456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69" name="任意多边形: 形状 2268">
              <a:extLst>
                <a:ext uri="{FF2B5EF4-FFF2-40B4-BE49-F238E27FC236}">
                  <a16:creationId xmlns:a16="http://schemas.microsoft.com/office/drawing/2014/main" id="{38FB82D5-7ED3-508B-875E-240137EECD01}"/>
                </a:ext>
              </a:extLst>
            </p:cNvPr>
            <p:cNvSpPr/>
            <p:nvPr>
              <p:custDataLst>
                <p:tags r:id="rId528"/>
              </p:custDataLst>
            </p:nvPr>
          </p:nvSpPr>
          <p:spPr>
            <a:xfrm>
              <a:off x="8810595" y="5650588"/>
              <a:ext cx="83355" cy="168531"/>
            </a:xfrm>
            <a:custGeom>
              <a:avLst/>
              <a:gdLst>
                <a:gd name="connsiteX0" fmla="*/ 52028 w 83355"/>
                <a:gd name="connsiteY0" fmla="*/ 6708 h 168531"/>
                <a:gd name="connsiteX1" fmla="*/ 46218 w 83355"/>
                <a:gd name="connsiteY1" fmla="*/ 129 h 168531"/>
                <a:gd name="connsiteX2" fmla="*/ 246 w 83355"/>
                <a:gd name="connsiteY2" fmla="*/ 16324 h 168531"/>
                <a:gd name="connsiteX3" fmla="*/ 246 w 83355"/>
                <a:gd name="connsiteY3" fmla="*/ 24169 h 168531"/>
                <a:gd name="connsiteX4" fmla="*/ 33336 w 83355"/>
                <a:gd name="connsiteY4" fmla="*/ 17590 h 168531"/>
                <a:gd name="connsiteX5" fmla="*/ 33336 w 83355"/>
                <a:gd name="connsiteY5" fmla="*/ 148670 h 168531"/>
                <a:gd name="connsiteX6" fmla="*/ 9845 w 83355"/>
                <a:gd name="connsiteY6" fmla="*/ 160817 h 168531"/>
                <a:gd name="connsiteX7" fmla="*/ 1762 w 83355"/>
                <a:gd name="connsiteY7" fmla="*/ 160817 h 168531"/>
                <a:gd name="connsiteX8" fmla="*/ 1762 w 83355"/>
                <a:gd name="connsiteY8" fmla="*/ 168661 h 168531"/>
                <a:gd name="connsiteX9" fmla="*/ 42682 w 83355"/>
                <a:gd name="connsiteY9" fmla="*/ 167902 h 168531"/>
                <a:gd name="connsiteX10" fmla="*/ 83601 w 83355"/>
                <a:gd name="connsiteY10" fmla="*/ 168661 h 168531"/>
                <a:gd name="connsiteX11" fmla="*/ 83601 w 83355"/>
                <a:gd name="connsiteY11" fmla="*/ 160817 h 168531"/>
                <a:gd name="connsiteX12" fmla="*/ 75519 w 83355"/>
                <a:gd name="connsiteY12" fmla="*/ 160817 h 168531"/>
                <a:gd name="connsiteX13" fmla="*/ 52028 w 83355"/>
                <a:gd name="connsiteY13" fmla="*/ 148670 h 168531"/>
                <a:gd name="connsiteX14" fmla="*/ 52028 w 83355"/>
                <a:gd name="connsiteY14" fmla="*/ 6708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355" h="168531">
                  <a:moveTo>
                    <a:pt x="52028" y="6708"/>
                  </a:moveTo>
                  <a:cubicBezTo>
                    <a:pt x="52028" y="635"/>
                    <a:pt x="52028" y="129"/>
                    <a:pt x="46218" y="129"/>
                  </a:cubicBezTo>
                  <a:cubicBezTo>
                    <a:pt x="30557" y="16324"/>
                    <a:pt x="8329" y="16324"/>
                    <a:pt x="246" y="16324"/>
                  </a:cubicBezTo>
                  <a:lnTo>
                    <a:pt x="246" y="24169"/>
                  </a:lnTo>
                  <a:cubicBezTo>
                    <a:pt x="5298" y="24169"/>
                    <a:pt x="20201" y="24169"/>
                    <a:pt x="33336" y="17590"/>
                  </a:cubicBezTo>
                  <a:lnTo>
                    <a:pt x="33336" y="148670"/>
                  </a:lnTo>
                  <a:cubicBezTo>
                    <a:pt x="33336" y="157780"/>
                    <a:pt x="32578" y="160817"/>
                    <a:pt x="9845" y="160817"/>
                  </a:cubicBezTo>
                  <a:lnTo>
                    <a:pt x="1762" y="160817"/>
                  </a:lnTo>
                  <a:lnTo>
                    <a:pt x="1762" y="168661"/>
                  </a:lnTo>
                  <a:cubicBezTo>
                    <a:pt x="10603" y="167902"/>
                    <a:pt x="32578" y="167902"/>
                    <a:pt x="42682" y="167902"/>
                  </a:cubicBezTo>
                  <a:cubicBezTo>
                    <a:pt x="52785" y="167902"/>
                    <a:pt x="74761" y="167902"/>
                    <a:pt x="83601" y="168661"/>
                  </a:cubicBezTo>
                  <a:lnTo>
                    <a:pt x="83601" y="160817"/>
                  </a:lnTo>
                  <a:lnTo>
                    <a:pt x="75519" y="160817"/>
                  </a:lnTo>
                  <a:cubicBezTo>
                    <a:pt x="52785" y="160817"/>
                    <a:pt x="52028" y="158033"/>
                    <a:pt x="52028" y="148670"/>
                  </a:cubicBezTo>
                  <a:lnTo>
                    <a:pt x="52028" y="6708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70" name="任意多边形: 形状 2269">
              <a:extLst>
                <a:ext uri="{FF2B5EF4-FFF2-40B4-BE49-F238E27FC236}">
                  <a16:creationId xmlns:a16="http://schemas.microsoft.com/office/drawing/2014/main" id="{C27CA586-6E77-23E8-CD67-E9EA0B21FB7F}"/>
                </a:ext>
              </a:extLst>
            </p:cNvPr>
            <p:cNvSpPr/>
            <p:nvPr>
              <p:custDataLst>
                <p:tags r:id="rId529"/>
              </p:custDataLst>
            </p:nvPr>
          </p:nvSpPr>
          <p:spPr>
            <a:xfrm>
              <a:off x="7419746" y="6023052"/>
              <a:ext cx="92953" cy="114632"/>
            </a:xfrm>
            <a:custGeom>
              <a:avLst/>
              <a:gdLst>
                <a:gd name="connsiteX0" fmla="*/ 85820 w 92953"/>
                <a:gd name="connsiteY0" fmla="*/ 17349 h 114632"/>
                <a:gd name="connsiteX1" fmla="*/ 73696 w 92953"/>
                <a:gd name="connsiteY1" fmla="*/ 28736 h 114632"/>
                <a:gd name="connsiteX2" fmla="*/ 81526 w 92953"/>
                <a:gd name="connsiteY2" fmla="*/ 36075 h 114632"/>
                <a:gd name="connsiteX3" fmla="*/ 93145 w 92953"/>
                <a:gd name="connsiteY3" fmla="*/ 21904 h 114632"/>
                <a:gd name="connsiteX4" fmla="*/ 63087 w 92953"/>
                <a:gd name="connsiteY4" fmla="*/ 142 h 114632"/>
                <a:gd name="connsiteX5" fmla="*/ 20399 w 92953"/>
                <a:gd name="connsiteY5" fmla="*/ 37087 h 114632"/>
                <a:gd name="connsiteX6" fmla="*/ 46416 w 92953"/>
                <a:gd name="connsiteY6" fmla="*/ 62139 h 114632"/>
                <a:gd name="connsiteX7" fmla="*/ 72686 w 92953"/>
                <a:gd name="connsiteY7" fmla="*/ 81371 h 114632"/>
                <a:gd name="connsiteX8" fmla="*/ 36565 w 92953"/>
                <a:gd name="connsiteY8" fmla="*/ 109207 h 114632"/>
                <a:gd name="connsiteX9" fmla="*/ 7770 w 92953"/>
                <a:gd name="connsiteY9" fmla="*/ 95795 h 114632"/>
                <a:gd name="connsiteX10" fmla="*/ 23683 w 92953"/>
                <a:gd name="connsiteY10" fmla="*/ 82383 h 114632"/>
                <a:gd name="connsiteX11" fmla="*/ 14337 w 92953"/>
                <a:gd name="connsiteY11" fmla="*/ 73526 h 114632"/>
                <a:gd name="connsiteX12" fmla="*/ 192 w 92953"/>
                <a:gd name="connsiteY12" fmla="*/ 90228 h 114632"/>
                <a:gd name="connsiteX13" fmla="*/ 36312 w 92953"/>
                <a:gd name="connsiteY13" fmla="*/ 114774 h 114632"/>
                <a:gd name="connsiteX14" fmla="*/ 87083 w 92953"/>
                <a:gd name="connsiteY14" fmla="*/ 72767 h 114632"/>
                <a:gd name="connsiteX15" fmla="*/ 79253 w 92953"/>
                <a:gd name="connsiteY15" fmla="*/ 54294 h 114632"/>
                <a:gd name="connsiteX16" fmla="*/ 53994 w 92953"/>
                <a:gd name="connsiteY16" fmla="*/ 43666 h 114632"/>
                <a:gd name="connsiteX17" fmla="*/ 34797 w 92953"/>
                <a:gd name="connsiteY17" fmla="*/ 28483 h 114632"/>
                <a:gd name="connsiteX18" fmla="*/ 63087 w 92953"/>
                <a:gd name="connsiteY18" fmla="*/ 5709 h 114632"/>
                <a:gd name="connsiteX19" fmla="*/ 85820 w 92953"/>
                <a:gd name="connsiteY19" fmla="*/ 17349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2953" h="114632">
                  <a:moveTo>
                    <a:pt x="85820" y="17349"/>
                  </a:moveTo>
                  <a:cubicBezTo>
                    <a:pt x="78748" y="17602"/>
                    <a:pt x="73696" y="23169"/>
                    <a:pt x="73696" y="28736"/>
                  </a:cubicBezTo>
                  <a:cubicBezTo>
                    <a:pt x="73696" y="32279"/>
                    <a:pt x="75969" y="36075"/>
                    <a:pt x="81526" y="36075"/>
                  </a:cubicBezTo>
                  <a:cubicBezTo>
                    <a:pt x="87083" y="36075"/>
                    <a:pt x="93145" y="31773"/>
                    <a:pt x="93145" y="21904"/>
                  </a:cubicBezTo>
                  <a:cubicBezTo>
                    <a:pt x="93145" y="10517"/>
                    <a:pt x="82284" y="142"/>
                    <a:pt x="63087" y="142"/>
                  </a:cubicBezTo>
                  <a:cubicBezTo>
                    <a:pt x="29745" y="142"/>
                    <a:pt x="20399" y="25953"/>
                    <a:pt x="20399" y="37087"/>
                  </a:cubicBezTo>
                  <a:cubicBezTo>
                    <a:pt x="20399" y="56825"/>
                    <a:pt x="39091" y="60621"/>
                    <a:pt x="46416" y="62139"/>
                  </a:cubicBezTo>
                  <a:cubicBezTo>
                    <a:pt x="59551" y="64670"/>
                    <a:pt x="72686" y="67453"/>
                    <a:pt x="72686" y="81371"/>
                  </a:cubicBezTo>
                  <a:cubicBezTo>
                    <a:pt x="72686" y="87950"/>
                    <a:pt x="66876" y="109207"/>
                    <a:pt x="36565" y="109207"/>
                  </a:cubicBezTo>
                  <a:cubicBezTo>
                    <a:pt x="33029" y="109207"/>
                    <a:pt x="13579" y="109207"/>
                    <a:pt x="7770" y="95795"/>
                  </a:cubicBezTo>
                  <a:cubicBezTo>
                    <a:pt x="17368" y="97060"/>
                    <a:pt x="23683" y="89469"/>
                    <a:pt x="23683" y="82383"/>
                  </a:cubicBezTo>
                  <a:cubicBezTo>
                    <a:pt x="23683" y="76563"/>
                    <a:pt x="19641" y="73526"/>
                    <a:pt x="14337" y="73526"/>
                  </a:cubicBezTo>
                  <a:cubicBezTo>
                    <a:pt x="7770" y="73526"/>
                    <a:pt x="192" y="78840"/>
                    <a:pt x="192" y="90228"/>
                  </a:cubicBezTo>
                  <a:cubicBezTo>
                    <a:pt x="192" y="104652"/>
                    <a:pt x="14590" y="114774"/>
                    <a:pt x="36312" y="114774"/>
                  </a:cubicBezTo>
                  <a:cubicBezTo>
                    <a:pt x="77232" y="114774"/>
                    <a:pt x="87083" y="84155"/>
                    <a:pt x="87083" y="72767"/>
                  </a:cubicBezTo>
                  <a:cubicBezTo>
                    <a:pt x="87083" y="63657"/>
                    <a:pt x="82284" y="57331"/>
                    <a:pt x="79253" y="54294"/>
                  </a:cubicBezTo>
                  <a:cubicBezTo>
                    <a:pt x="72433" y="47209"/>
                    <a:pt x="65108" y="45944"/>
                    <a:pt x="53994" y="43666"/>
                  </a:cubicBezTo>
                  <a:cubicBezTo>
                    <a:pt x="44901" y="41642"/>
                    <a:pt x="34797" y="39871"/>
                    <a:pt x="34797" y="28483"/>
                  </a:cubicBezTo>
                  <a:cubicBezTo>
                    <a:pt x="34797" y="21145"/>
                    <a:pt x="40859" y="5709"/>
                    <a:pt x="63087" y="5709"/>
                  </a:cubicBezTo>
                  <a:cubicBezTo>
                    <a:pt x="69402" y="5709"/>
                    <a:pt x="82031" y="7480"/>
                    <a:pt x="85820" y="17349"/>
                  </a:cubicBez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71" name="任意多边形: 形状 2270">
              <a:extLst>
                <a:ext uri="{FF2B5EF4-FFF2-40B4-BE49-F238E27FC236}">
                  <a16:creationId xmlns:a16="http://schemas.microsoft.com/office/drawing/2014/main" id="{1BBC11A5-56BB-7FCB-12FC-0835437D8AB4}"/>
                </a:ext>
              </a:extLst>
            </p:cNvPr>
            <p:cNvSpPr/>
            <p:nvPr>
              <p:custDataLst>
                <p:tags r:id="rId530"/>
              </p:custDataLst>
            </p:nvPr>
          </p:nvSpPr>
          <p:spPr>
            <a:xfrm>
              <a:off x="7609321" y="6042031"/>
              <a:ext cx="167973" cy="59213"/>
            </a:xfrm>
            <a:custGeom>
              <a:avLst/>
              <a:gdLst>
                <a:gd name="connsiteX0" fmla="*/ 159584 w 167973"/>
                <a:gd name="connsiteY0" fmla="*/ 10264 h 59213"/>
                <a:gd name="connsiteX1" fmla="*/ 168172 w 167973"/>
                <a:gd name="connsiteY1" fmla="*/ 5203 h 59213"/>
                <a:gd name="connsiteX2" fmla="*/ 159837 w 167973"/>
                <a:gd name="connsiteY2" fmla="*/ 142 h 59213"/>
                <a:gd name="connsiteX3" fmla="*/ 8535 w 167973"/>
                <a:gd name="connsiteY3" fmla="*/ 142 h 59213"/>
                <a:gd name="connsiteX4" fmla="*/ 199 w 167973"/>
                <a:gd name="connsiteY4" fmla="*/ 5203 h 59213"/>
                <a:gd name="connsiteX5" fmla="*/ 8787 w 167973"/>
                <a:gd name="connsiteY5" fmla="*/ 10264 h 59213"/>
                <a:gd name="connsiteX6" fmla="*/ 159584 w 167973"/>
                <a:gd name="connsiteY6" fmla="*/ 10264 h 59213"/>
                <a:gd name="connsiteX7" fmla="*/ 159837 w 167973"/>
                <a:gd name="connsiteY7" fmla="*/ 59355 h 59213"/>
                <a:gd name="connsiteX8" fmla="*/ 168172 w 167973"/>
                <a:gd name="connsiteY8" fmla="*/ 54294 h 59213"/>
                <a:gd name="connsiteX9" fmla="*/ 159584 w 167973"/>
                <a:gd name="connsiteY9" fmla="*/ 49233 h 59213"/>
                <a:gd name="connsiteX10" fmla="*/ 8787 w 167973"/>
                <a:gd name="connsiteY10" fmla="*/ 49233 h 59213"/>
                <a:gd name="connsiteX11" fmla="*/ 199 w 167973"/>
                <a:gd name="connsiteY11" fmla="*/ 54294 h 59213"/>
                <a:gd name="connsiteX12" fmla="*/ 8535 w 167973"/>
                <a:gd name="connsiteY12" fmla="*/ 59355 h 59213"/>
                <a:gd name="connsiteX13" fmla="*/ 159837 w 167973"/>
                <a:gd name="connsiteY13" fmla="*/ 59355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973" h="59213">
                  <a:moveTo>
                    <a:pt x="159584" y="10264"/>
                  </a:moveTo>
                  <a:cubicBezTo>
                    <a:pt x="163373" y="10264"/>
                    <a:pt x="168172" y="10264"/>
                    <a:pt x="168172" y="5203"/>
                  </a:cubicBezTo>
                  <a:cubicBezTo>
                    <a:pt x="168172" y="142"/>
                    <a:pt x="163373" y="142"/>
                    <a:pt x="159837" y="142"/>
                  </a:cubicBezTo>
                  <a:lnTo>
                    <a:pt x="8535" y="142"/>
                  </a:lnTo>
                  <a:cubicBezTo>
                    <a:pt x="4999" y="142"/>
                    <a:pt x="199" y="142"/>
                    <a:pt x="199" y="5203"/>
                  </a:cubicBezTo>
                  <a:cubicBezTo>
                    <a:pt x="199" y="10264"/>
                    <a:pt x="4999" y="10264"/>
                    <a:pt x="8787" y="10264"/>
                  </a:cubicBezTo>
                  <a:lnTo>
                    <a:pt x="159584" y="10264"/>
                  </a:lnTo>
                  <a:close/>
                  <a:moveTo>
                    <a:pt x="159837" y="59355"/>
                  </a:moveTo>
                  <a:cubicBezTo>
                    <a:pt x="163373" y="59355"/>
                    <a:pt x="168172" y="59355"/>
                    <a:pt x="168172" y="54294"/>
                  </a:cubicBezTo>
                  <a:cubicBezTo>
                    <a:pt x="168172" y="49233"/>
                    <a:pt x="163373" y="49233"/>
                    <a:pt x="159584" y="49233"/>
                  </a:cubicBezTo>
                  <a:lnTo>
                    <a:pt x="8787" y="49233"/>
                  </a:lnTo>
                  <a:cubicBezTo>
                    <a:pt x="4999" y="49233"/>
                    <a:pt x="199" y="49233"/>
                    <a:pt x="199" y="54294"/>
                  </a:cubicBezTo>
                  <a:cubicBezTo>
                    <a:pt x="199" y="59355"/>
                    <a:pt x="4999" y="59355"/>
                    <a:pt x="8535" y="59355"/>
                  </a:cubicBezTo>
                  <a:lnTo>
                    <a:pt x="159837" y="59355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72" name="任意多边形: 形状 2271">
              <a:extLst>
                <a:ext uri="{FF2B5EF4-FFF2-40B4-BE49-F238E27FC236}">
                  <a16:creationId xmlns:a16="http://schemas.microsoft.com/office/drawing/2014/main" id="{729EE11C-6D6A-E5D3-4B94-913DE6FE532B}"/>
                </a:ext>
              </a:extLst>
            </p:cNvPr>
            <p:cNvSpPr/>
            <p:nvPr>
              <p:custDataLst>
                <p:tags r:id="rId531"/>
              </p:custDataLst>
            </p:nvPr>
          </p:nvSpPr>
          <p:spPr>
            <a:xfrm>
              <a:off x="7905749" y="5945113"/>
              <a:ext cx="62642" cy="253051"/>
            </a:xfrm>
            <a:custGeom>
              <a:avLst/>
              <a:gdLst>
                <a:gd name="connsiteX0" fmla="*/ 53759 w 62642"/>
                <a:gd name="connsiteY0" fmla="*/ 10264 h 253051"/>
                <a:gd name="connsiteX1" fmla="*/ 62852 w 62642"/>
                <a:gd name="connsiteY1" fmla="*/ 5203 h 253051"/>
                <a:gd name="connsiteX2" fmla="*/ 53759 w 62642"/>
                <a:gd name="connsiteY2" fmla="*/ 142 h 253051"/>
                <a:gd name="connsiteX3" fmla="*/ 9303 w 62642"/>
                <a:gd name="connsiteY3" fmla="*/ 142 h 253051"/>
                <a:gd name="connsiteX4" fmla="*/ 210 w 62642"/>
                <a:gd name="connsiteY4" fmla="*/ 9251 h 253051"/>
                <a:gd name="connsiteX5" fmla="*/ 210 w 62642"/>
                <a:gd name="connsiteY5" fmla="*/ 244083 h 253051"/>
                <a:gd name="connsiteX6" fmla="*/ 5262 w 62642"/>
                <a:gd name="connsiteY6" fmla="*/ 253193 h 253051"/>
                <a:gd name="connsiteX7" fmla="*/ 10314 w 62642"/>
                <a:gd name="connsiteY7" fmla="*/ 244083 h 253051"/>
                <a:gd name="connsiteX8" fmla="*/ 10314 w 62642"/>
                <a:gd name="connsiteY8" fmla="*/ 10264 h 253051"/>
                <a:gd name="connsiteX9" fmla="*/ 53759 w 62642"/>
                <a:gd name="connsiteY9" fmla="*/ 10264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642" h="253051">
                  <a:moveTo>
                    <a:pt x="53759" y="10264"/>
                  </a:moveTo>
                  <a:cubicBezTo>
                    <a:pt x="57548" y="10264"/>
                    <a:pt x="62852" y="10264"/>
                    <a:pt x="62852" y="5203"/>
                  </a:cubicBezTo>
                  <a:cubicBezTo>
                    <a:pt x="62852" y="142"/>
                    <a:pt x="57548" y="142"/>
                    <a:pt x="53759" y="142"/>
                  </a:cubicBezTo>
                  <a:lnTo>
                    <a:pt x="9303" y="142"/>
                  </a:lnTo>
                  <a:cubicBezTo>
                    <a:pt x="1220" y="142"/>
                    <a:pt x="210" y="1154"/>
                    <a:pt x="210" y="9251"/>
                  </a:cubicBezTo>
                  <a:lnTo>
                    <a:pt x="210" y="244083"/>
                  </a:lnTo>
                  <a:cubicBezTo>
                    <a:pt x="210" y="247879"/>
                    <a:pt x="210" y="253193"/>
                    <a:pt x="5262" y="253193"/>
                  </a:cubicBezTo>
                  <a:cubicBezTo>
                    <a:pt x="10314" y="253193"/>
                    <a:pt x="10314" y="248638"/>
                    <a:pt x="10314" y="244083"/>
                  </a:cubicBezTo>
                  <a:lnTo>
                    <a:pt x="10314" y="10264"/>
                  </a:lnTo>
                  <a:lnTo>
                    <a:pt x="53759" y="10264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73" name="任意多边形: 形状 2272">
              <a:extLst>
                <a:ext uri="{FF2B5EF4-FFF2-40B4-BE49-F238E27FC236}">
                  <a16:creationId xmlns:a16="http://schemas.microsoft.com/office/drawing/2014/main" id="{F38EA348-6D00-C09C-59CF-CDAE661E6917}"/>
                </a:ext>
              </a:extLst>
            </p:cNvPr>
            <p:cNvSpPr/>
            <p:nvPr>
              <p:custDataLst>
                <p:tags r:id="rId532"/>
              </p:custDataLst>
            </p:nvPr>
          </p:nvSpPr>
          <p:spPr>
            <a:xfrm>
              <a:off x="7981387" y="5967634"/>
              <a:ext cx="66684" cy="170050"/>
            </a:xfrm>
            <a:custGeom>
              <a:avLst/>
              <a:gdLst>
                <a:gd name="connsiteX0" fmla="*/ 64625 w 66684"/>
                <a:gd name="connsiteY0" fmla="*/ 9251 h 170050"/>
                <a:gd name="connsiteX1" fmla="*/ 55279 w 66684"/>
                <a:gd name="connsiteY1" fmla="*/ 142 h 170050"/>
                <a:gd name="connsiteX2" fmla="*/ 41639 w 66684"/>
                <a:gd name="connsiteY2" fmla="*/ 13553 h 170050"/>
                <a:gd name="connsiteX3" fmla="*/ 51238 w 66684"/>
                <a:gd name="connsiteY3" fmla="*/ 22663 h 170050"/>
                <a:gd name="connsiteX4" fmla="*/ 64625 w 66684"/>
                <a:gd name="connsiteY4" fmla="*/ 9251 h 170050"/>
                <a:gd name="connsiteX5" fmla="*/ 45428 w 66684"/>
                <a:gd name="connsiteY5" fmla="*/ 104399 h 170050"/>
                <a:gd name="connsiteX6" fmla="*/ 50985 w 66684"/>
                <a:gd name="connsiteY6" fmla="*/ 89722 h 170050"/>
                <a:gd name="connsiteX7" fmla="*/ 54269 w 66684"/>
                <a:gd name="connsiteY7" fmla="*/ 76310 h 170050"/>
                <a:gd name="connsiteX8" fmla="*/ 33556 w 66684"/>
                <a:gd name="connsiteY8" fmla="*/ 55560 h 170050"/>
                <a:gd name="connsiteX9" fmla="*/ 214 w 66684"/>
                <a:gd name="connsiteY9" fmla="*/ 94530 h 170050"/>
                <a:gd name="connsiteX10" fmla="*/ 3245 w 66684"/>
                <a:gd name="connsiteY10" fmla="*/ 97060 h 170050"/>
                <a:gd name="connsiteX11" fmla="*/ 7287 w 66684"/>
                <a:gd name="connsiteY11" fmla="*/ 92505 h 170050"/>
                <a:gd name="connsiteX12" fmla="*/ 32799 w 66684"/>
                <a:gd name="connsiteY12" fmla="*/ 61127 h 170050"/>
                <a:gd name="connsiteX13" fmla="*/ 39113 w 66684"/>
                <a:gd name="connsiteY13" fmla="*/ 69224 h 170050"/>
                <a:gd name="connsiteX14" fmla="*/ 36335 w 66684"/>
                <a:gd name="connsiteY14" fmla="*/ 82383 h 170050"/>
                <a:gd name="connsiteX15" fmla="*/ 18906 w 66684"/>
                <a:gd name="connsiteY15" fmla="*/ 129198 h 170050"/>
                <a:gd name="connsiteX16" fmla="*/ 13096 w 66684"/>
                <a:gd name="connsiteY16" fmla="*/ 149442 h 170050"/>
                <a:gd name="connsiteX17" fmla="*/ 33809 w 66684"/>
                <a:gd name="connsiteY17" fmla="*/ 170192 h 170050"/>
                <a:gd name="connsiteX18" fmla="*/ 66898 w 66684"/>
                <a:gd name="connsiteY18" fmla="*/ 131222 h 170050"/>
                <a:gd name="connsiteX19" fmla="*/ 63867 w 66684"/>
                <a:gd name="connsiteY19" fmla="*/ 128691 h 170050"/>
                <a:gd name="connsiteX20" fmla="*/ 60078 w 66684"/>
                <a:gd name="connsiteY20" fmla="*/ 133246 h 170050"/>
                <a:gd name="connsiteX21" fmla="*/ 34314 w 66684"/>
                <a:gd name="connsiteY21" fmla="*/ 164625 h 170050"/>
                <a:gd name="connsiteX22" fmla="*/ 28252 w 66684"/>
                <a:gd name="connsiteY22" fmla="*/ 156274 h 170050"/>
                <a:gd name="connsiteX23" fmla="*/ 35577 w 66684"/>
                <a:gd name="connsiteY23" fmla="*/ 130969 h 170050"/>
                <a:gd name="connsiteX24" fmla="*/ 45428 w 66684"/>
                <a:gd name="connsiteY24" fmla="*/ 104399 h 1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84" h="170050">
                  <a:moveTo>
                    <a:pt x="64625" y="9251"/>
                  </a:moveTo>
                  <a:cubicBezTo>
                    <a:pt x="64625" y="4190"/>
                    <a:pt x="61089" y="142"/>
                    <a:pt x="55279" y="142"/>
                  </a:cubicBezTo>
                  <a:cubicBezTo>
                    <a:pt x="48459" y="142"/>
                    <a:pt x="41639" y="6721"/>
                    <a:pt x="41639" y="13553"/>
                  </a:cubicBezTo>
                  <a:cubicBezTo>
                    <a:pt x="41639" y="18361"/>
                    <a:pt x="45176" y="22663"/>
                    <a:pt x="51238" y="22663"/>
                  </a:cubicBezTo>
                  <a:cubicBezTo>
                    <a:pt x="57047" y="22663"/>
                    <a:pt x="64625" y="16843"/>
                    <a:pt x="64625" y="9251"/>
                  </a:cubicBezTo>
                  <a:close/>
                  <a:moveTo>
                    <a:pt x="45428" y="104399"/>
                  </a:moveTo>
                  <a:cubicBezTo>
                    <a:pt x="48459" y="97060"/>
                    <a:pt x="48459" y="96554"/>
                    <a:pt x="50985" y="89722"/>
                  </a:cubicBezTo>
                  <a:cubicBezTo>
                    <a:pt x="53006" y="84661"/>
                    <a:pt x="54269" y="81118"/>
                    <a:pt x="54269" y="76310"/>
                  </a:cubicBezTo>
                  <a:cubicBezTo>
                    <a:pt x="54269" y="64923"/>
                    <a:pt x="46186" y="55560"/>
                    <a:pt x="33556" y="55560"/>
                  </a:cubicBezTo>
                  <a:cubicBezTo>
                    <a:pt x="9813" y="55560"/>
                    <a:pt x="214" y="92252"/>
                    <a:pt x="214" y="94530"/>
                  </a:cubicBezTo>
                  <a:cubicBezTo>
                    <a:pt x="214" y="97060"/>
                    <a:pt x="2740" y="97060"/>
                    <a:pt x="3245" y="97060"/>
                  </a:cubicBezTo>
                  <a:cubicBezTo>
                    <a:pt x="5771" y="97060"/>
                    <a:pt x="6024" y="96554"/>
                    <a:pt x="7287" y="92505"/>
                  </a:cubicBezTo>
                  <a:cubicBezTo>
                    <a:pt x="14107" y="68718"/>
                    <a:pt x="24210" y="61127"/>
                    <a:pt x="32799" y="61127"/>
                  </a:cubicBezTo>
                  <a:cubicBezTo>
                    <a:pt x="34819" y="61127"/>
                    <a:pt x="39113" y="61127"/>
                    <a:pt x="39113" y="69224"/>
                  </a:cubicBezTo>
                  <a:cubicBezTo>
                    <a:pt x="39113" y="74539"/>
                    <a:pt x="37345" y="79853"/>
                    <a:pt x="36335" y="82383"/>
                  </a:cubicBezTo>
                  <a:cubicBezTo>
                    <a:pt x="34314" y="88962"/>
                    <a:pt x="22948" y="118316"/>
                    <a:pt x="18906" y="129198"/>
                  </a:cubicBezTo>
                  <a:cubicBezTo>
                    <a:pt x="16380" y="135777"/>
                    <a:pt x="13096" y="144128"/>
                    <a:pt x="13096" y="149442"/>
                  </a:cubicBezTo>
                  <a:cubicBezTo>
                    <a:pt x="13096" y="161335"/>
                    <a:pt x="21685" y="170192"/>
                    <a:pt x="33809" y="170192"/>
                  </a:cubicBezTo>
                  <a:cubicBezTo>
                    <a:pt x="57552" y="170192"/>
                    <a:pt x="66898" y="133499"/>
                    <a:pt x="66898" y="131222"/>
                  </a:cubicBezTo>
                  <a:cubicBezTo>
                    <a:pt x="66898" y="128691"/>
                    <a:pt x="64625" y="128691"/>
                    <a:pt x="63867" y="128691"/>
                  </a:cubicBezTo>
                  <a:cubicBezTo>
                    <a:pt x="61341" y="128691"/>
                    <a:pt x="61341" y="129451"/>
                    <a:pt x="60078" y="133246"/>
                  </a:cubicBezTo>
                  <a:cubicBezTo>
                    <a:pt x="55532" y="149189"/>
                    <a:pt x="47196" y="164625"/>
                    <a:pt x="34314" y="164625"/>
                  </a:cubicBezTo>
                  <a:cubicBezTo>
                    <a:pt x="30020" y="164625"/>
                    <a:pt x="28252" y="162094"/>
                    <a:pt x="28252" y="156274"/>
                  </a:cubicBezTo>
                  <a:cubicBezTo>
                    <a:pt x="28252" y="149948"/>
                    <a:pt x="29767" y="146405"/>
                    <a:pt x="35577" y="130969"/>
                  </a:cubicBezTo>
                  <a:lnTo>
                    <a:pt x="45428" y="104399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74" name="任意多边形: 形状 2273">
              <a:extLst>
                <a:ext uri="{FF2B5EF4-FFF2-40B4-BE49-F238E27FC236}">
                  <a16:creationId xmlns:a16="http://schemas.microsoft.com/office/drawing/2014/main" id="{EC222897-BEE6-A42A-83BA-57C9F7691937}"/>
                </a:ext>
              </a:extLst>
            </p:cNvPr>
            <p:cNvSpPr/>
            <p:nvPr>
              <p:custDataLst>
                <p:tags r:id="rId533"/>
              </p:custDataLst>
            </p:nvPr>
          </p:nvSpPr>
          <p:spPr>
            <a:xfrm>
              <a:off x="8138177" y="6066577"/>
              <a:ext cx="154333" cy="10122"/>
            </a:xfrm>
            <a:custGeom>
              <a:avLst/>
              <a:gdLst>
                <a:gd name="connsiteX0" fmla="*/ 145712 w 154333"/>
                <a:gd name="connsiteY0" fmla="*/ 10264 h 10122"/>
                <a:gd name="connsiteX1" fmla="*/ 154553 w 154333"/>
                <a:gd name="connsiteY1" fmla="*/ 5203 h 10122"/>
                <a:gd name="connsiteX2" fmla="*/ 145712 w 154333"/>
                <a:gd name="connsiteY2" fmla="*/ 142 h 10122"/>
                <a:gd name="connsiteX3" fmla="*/ 9061 w 154333"/>
                <a:gd name="connsiteY3" fmla="*/ 142 h 10122"/>
                <a:gd name="connsiteX4" fmla="*/ 220 w 154333"/>
                <a:gd name="connsiteY4" fmla="*/ 5203 h 10122"/>
                <a:gd name="connsiteX5" fmla="*/ 9061 w 154333"/>
                <a:gd name="connsiteY5" fmla="*/ 10264 h 10122"/>
                <a:gd name="connsiteX6" fmla="*/ 145712 w 154333"/>
                <a:gd name="connsiteY6" fmla="*/ 10264 h 10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333" h="10122">
                  <a:moveTo>
                    <a:pt x="145712" y="10264"/>
                  </a:moveTo>
                  <a:cubicBezTo>
                    <a:pt x="150006" y="10264"/>
                    <a:pt x="154553" y="10264"/>
                    <a:pt x="154553" y="5203"/>
                  </a:cubicBezTo>
                  <a:cubicBezTo>
                    <a:pt x="154553" y="142"/>
                    <a:pt x="150006" y="142"/>
                    <a:pt x="145712" y="142"/>
                  </a:cubicBezTo>
                  <a:lnTo>
                    <a:pt x="9061" y="142"/>
                  </a:lnTo>
                  <a:cubicBezTo>
                    <a:pt x="4767" y="142"/>
                    <a:pt x="220" y="142"/>
                    <a:pt x="220" y="5203"/>
                  </a:cubicBezTo>
                  <a:cubicBezTo>
                    <a:pt x="220" y="10264"/>
                    <a:pt x="4767" y="10264"/>
                    <a:pt x="9061" y="10264"/>
                  </a:cubicBezTo>
                  <a:lnTo>
                    <a:pt x="145712" y="10264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75" name="任意多边形: 形状 2274">
              <a:extLst>
                <a:ext uri="{FF2B5EF4-FFF2-40B4-BE49-F238E27FC236}">
                  <a16:creationId xmlns:a16="http://schemas.microsoft.com/office/drawing/2014/main" id="{1B8B6C3A-AE89-1B75-64F5-0DFCDDC71F3A}"/>
                </a:ext>
              </a:extLst>
            </p:cNvPr>
            <p:cNvSpPr/>
            <p:nvPr>
              <p:custDataLst>
                <p:tags r:id="rId534"/>
              </p:custDataLst>
            </p:nvPr>
          </p:nvSpPr>
          <p:spPr>
            <a:xfrm>
              <a:off x="8392283" y="5966369"/>
              <a:ext cx="83355" cy="168531"/>
            </a:xfrm>
            <a:custGeom>
              <a:avLst/>
              <a:gdLst>
                <a:gd name="connsiteX0" fmla="*/ 52011 w 83355"/>
                <a:gd name="connsiteY0" fmla="*/ 6721 h 168531"/>
                <a:gd name="connsiteX1" fmla="*/ 46201 w 83355"/>
                <a:gd name="connsiteY1" fmla="*/ 142 h 168531"/>
                <a:gd name="connsiteX2" fmla="*/ 230 w 83355"/>
                <a:gd name="connsiteY2" fmla="*/ 16337 h 168531"/>
                <a:gd name="connsiteX3" fmla="*/ 230 w 83355"/>
                <a:gd name="connsiteY3" fmla="*/ 24181 h 168531"/>
                <a:gd name="connsiteX4" fmla="*/ 33319 w 83355"/>
                <a:gd name="connsiteY4" fmla="*/ 17602 h 168531"/>
                <a:gd name="connsiteX5" fmla="*/ 33319 w 83355"/>
                <a:gd name="connsiteY5" fmla="*/ 148682 h 168531"/>
                <a:gd name="connsiteX6" fmla="*/ 9828 w 83355"/>
                <a:gd name="connsiteY6" fmla="*/ 160829 h 168531"/>
                <a:gd name="connsiteX7" fmla="*/ 1745 w 83355"/>
                <a:gd name="connsiteY7" fmla="*/ 160829 h 168531"/>
                <a:gd name="connsiteX8" fmla="*/ 1745 w 83355"/>
                <a:gd name="connsiteY8" fmla="*/ 168674 h 168531"/>
                <a:gd name="connsiteX9" fmla="*/ 42665 w 83355"/>
                <a:gd name="connsiteY9" fmla="*/ 167914 h 168531"/>
                <a:gd name="connsiteX10" fmla="*/ 83585 w 83355"/>
                <a:gd name="connsiteY10" fmla="*/ 168674 h 168531"/>
                <a:gd name="connsiteX11" fmla="*/ 83585 w 83355"/>
                <a:gd name="connsiteY11" fmla="*/ 160829 h 168531"/>
                <a:gd name="connsiteX12" fmla="*/ 75502 w 83355"/>
                <a:gd name="connsiteY12" fmla="*/ 160829 h 168531"/>
                <a:gd name="connsiteX13" fmla="*/ 52011 w 83355"/>
                <a:gd name="connsiteY13" fmla="*/ 148682 h 168531"/>
                <a:gd name="connsiteX14" fmla="*/ 52011 w 83355"/>
                <a:gd name="connsiteY14" fmla="*/ 6721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355" h="168531">
                  <a:moveTo>
                    <a:pt x="52011" y="6721"/>
                  </a:moveTo>
                  <a:cubicBezTo>
                    <a:pt x="52011" y="648"/>
                    <a:pt x="52011" y="142"/>
                    <a:pt x="46201" y="142"/>
                  </a:cubicBezTo>
                  <a:cubicBezTo>
                    <a:pt x="30541" y="16337"/>
                    <a:pt x="8313" y="16337"/>
                    <a:pt x="230" y="16337"/>
                  </a:cubicBezTo>
                  <a:lnTo>
                    <a:pt x="230" y="24181"/>
                  </a:lnTo>
                  <a:cubicBezTo>
                    <a:pt x="5282" y="24181"/>
                    <a:pt x="20185" y="24181"/>
                    <a:pt x="33319" y="17602"/>
                  </a:cubicBezTo>
                  <a:lnTo>
                    <a:pt x="33319" y="148682"/>
                  </a:lnTo>
                  <a:cubicBezTo>
                    <a:pt x="33319" y="157792"/>
                    <a:pt x="32562" y="160829"/>
                    <a:pt x="9828" y="160829"/>
                  </a:cubicBezTo>
                  <a:lnTo>
                    <a:pt x="1745" y="160829"/>
                  </a:lnTo>
                  <a:lnTo>
                    <a:pt x="1745" y="168674"/>
                  </a:lnTo>
                  <a:cubicBezTo>
                    <a:pt x="10586" y="167914"/>
                    <a:pt x="32562" y="167914"/>
                    <a:pt x="42665" y="167914"/>
                  </a:cubicBezTo>
                  <a:cubicBezTo>
                    <a:pt x="52769" y="167914"/>
                    <a:pt x="74744" y="167914"/>
                    <a:pt x="83585" y="168674"/>
                  </a:cubicBezTo>
                  <a:lnTo>
                    <a:pt x="83585" y="160829"/>
                  </a:lnTo>
                  <a:lnTo>
                    <a:pt x="75502" y="160829"/>
                  </a:lnTo>
                  <a:cubicBezTo>
                    <a:pt x="52769" y="160829"/>
                    <a:pt x="52011" y="158045"/>
                    <a:pt x="52011" y="148682"/>
                  </a:cubicBezTo>
                  <a:lnTo>
                    <a:pt x="52011" y="6721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76" name="任意多边形: 形状 2275">
              <a:extLst>
                <a:ext uri="{FF2B5EF4-FFF2-40B4-BE49-F238E27FC236}">
                  <a16:creationId xmlns:a16="http://schemas.microsoft.com/office/drawing/2014/main" id="{EC186EB0-1AA0-5BF1-2ADE-3B37E3AD842D}"/>
                </a:ext>
              </a:extLst>
            </p:cNvPr>
            <p:cNvSpPr/>
            <p:nvPr>
              <p:custDataLst>
                <p:tags r:id="rId535"/>
              </p:custDataLst>
            </p:nvPr>
          </p:nvSpPr>
          <p:spPr>
            <a:xfrm>
              <a:off x="8566374" y="5987372"/>
              <a:ext cx="167973" cy="168531"/>
            </a:xfrm>
            <a:custGeom>
              <a:avLst/>
              <a:gdLst>
                <a:gd name="connsiteX0" fmla="*/ 89402 w 167973"/>
                <a:gd name="connsiteY0" fmla="*/ 89469 h 168531"/>
                <a:gd name="connsiteX1" fmla="*/ 159875 w 167973"/>
                <a:gd name="connsiteY1" fmla="*/ 89469 h 168531"/>
                <a:gd name="connsiteX2" fmla="*/ 168210 w 167973"/>
                <a:gd name="connsiteY2" fmla="*/ 84408 h 168531"/>
                <a:gd name="connsiteX3" fmla="*/ 159875 w 167973"/>
                <a:gd name="connsiteY3" fmla="*/ 79347 h 168531"/>
                <a:gd name="connsiteX4" fmla="*/ 89402 w 167973"/>
                <a:gd name="connsiteY4" fmla="*/ 79347 h 168531"/>
                <a:gd name="connsiteX5" fmla="*/ 89402 w 167973"/>
                <a:gd name="connsiteY5" fmla="*/ 8492 h 168531"/>
                <a:gd name="connsiteX6" fmla="*/ 84350 w 167973"/>
                <a:gd name="connsiteY6" fmla="*/ 142 h 168531"/>
                <a:gd name="connsiteX7" fmla="*/ 79298 w 167973"/>
                <a:gd name="connsiteY7" fmla="*/ 8492 h 168531"/>
                <a:gd name="connsiteX8" fmla="*/ 79298 w 167973"/>
                <a:gd name="connsiteY8" fmla="*/ 79347 h 168531"/>
                <a:gd name="connsiteX9" fmla="*/ 8573 w 167973"/>
                <a:gd name="connsiteY9" fmla="*/ 79347 h 168531"/>
                <a:gd name="connsiteX10" fmla="*/ 237 w 167973"/>
                <a:gd name="connsiteY10" fmla="*/ 84408 h 168531"/>
                <a:gd name="connsiteX11" fmla="*/ 8573 w 167973"/>
                <a:gd name="connsiteY11" fmla="*/ 89469 h 168531"/>
                <a:gd name="connsiteX12" fmla="*/ 79298 w 167973"/>
                <a:gd name="connsiteY12" fmla="*/ 89469 h 168531"/>
                <a:gd name="connsiteX13" fmla="*/ 79298 w 167973"/>
                <a:gd name="connsiteY13" fmla="*/ 160323 h 168531"/>
                <a:gd name="connsiteX14" fmla="*/ 84350 w 167973"/>
                <a:gd name="connsiteY14" fmla="*/ 168674 h 168531"/>
                <a:gd name="connsiteX15" fmla="*/ 89402 w 167973"/>
                <a:gd name="connsiteY15" fmla="*/ 160323 h 168531"/>
                <a:gd name="connsiteX16" fmla="*/ 89402 w 167973"/>
                <a:gd name="connsiteY16" fmla="*/ 89469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7973" h="168531">
                  <a:moveTo>
                    <a:pt x="89402" y="89469"/>
                  </a:moveTo>
                  <a:lnTo>
                    <a:pt x="159875" y="89469"/>
                  </a:lnTo>
                  <a:cubicBezTo>
                    <a:pt x="163411" y="89469"/>
                    <a:pt x="168210" y="89469"/>
                    <a:pt x="168210" y="84408"/>
                  </a:cubicBezTo>
                  <a:cubicBezTo>
                    <a:pt x="168210" y="79347"/>
                    <a:pt x="163411" y="79347"/>
                    <a:pt x="159875" y="79347"/>
                  </a:cubicBezTo>
                  <a:lnTo>
                    <a:pt x="89402" y="79347"/>
                  </a:lnTo>
                  <a:lnTo>
                    <a:pt x="89402" y="8492"/>
                  </a:lnTo>
                  <a:cubicBezTo>
                    <a:pt x="89402" y="4949"/>
                    <a:pt x="89402" y="142"/>
                    <a:pt x="84350" y="142"/>
                  </a:cubicBezTo>
                  <a:cubicBezTo>
                    <a:pt x="79298" y="142"/>
                    <a:pt x="79298" y="4949"/>
                    <a:pt x="79298" y="8492"/>
                  </a:cubicBezTo>
                  <a:lnTo>
                    <a:pt x="79298" y="79347"/>
                  </a:lnTo>
                  <a:lnTo>
                    <a:pt x="8573" y="79347"/>
                  </a:lnTo>
                  <a:cubicBezTo>
                    <a:pt x="5036" y="79347"/>
                    <a:pt x="237" y="79347"/>
                    <a:pt x="237" y="84408"/>
                  </a:cubicBezTo>
                  <a:cubicBezTo>
                    <a:pt x="237" y="89469"/>
                    <a:pt x="5036" y="89469"/>
                    <a:pt x="8573" y="89469"/>
                  </a:cubicBezTo>
                  <a:lnTo>
                    <a:pt x="79298" y="89469"/>
                  </a:lnTo>
                  <a:lnTo>
                    <a:pt x="79298" y="160323"/>
                  </a:lnTo>
                  <a:cubicBezTo>
                    <a:pt x="79298" y="163866"/>
                    <a:pt x="79298" y="168674"/>
                    <a:pt x="84350" y="168674"/>
                  </a:cubicBezTo>
                  <a:cubicBezTo>
                    <a:pt x="89402" y="168674"/>
                    <a:pt x="89402" y="163866"/>
                    <a:pt x="89402" y="160323"/>
                  </a:cubicBezTo>
                  <a:lnTo>
                    <a:pt x="89402" y="89469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77" name="任意多边形: 形状 2276">
              <a:extLst>
                <a:ext uri="{FF2B5EF4-FFF2-40B4-BE49-F238E27FC236}">
                  <a16:creationId xmlns:a16="http://schemas.microsoft.com/office/drawing/2014/main" id="{F6CF8B5A-FBAC-22EF-75D5-31435DA6FB13}"/>
                </a:ext>
              </a:extLst>
            </p:cNvPr>
            <p:cNvSpPr/>
            <p:nvPr>
              <p:custDataLst>
                <p:tags r:id="rId536"/>
              </p:custDataLst>
            </p:nvPr>
          </p:nvSpPr>
          <p:spPr>
            <a:xfrm>
              <a:off x="8817448" y="5966369"/>
              <a:ext cx="100783" cy="168531"/>
            </a:xfrm>
            <a:custGeom>
              <a:avLst/>
              <a:gdLst>
                <a:gd name="connsiteX0" fmla="*/ 19697 w 100783"/>
                <a:gd name="connsiteY0" fmla="*/ 149189 h 168531"/>
                <a:gd name="connsiteX1" fmla="*/ 46471 w 100783"/>
                <a:gd name="connsiteY1" fmla="*/ 123124 h 168531"/>
                <a:gd name="connsiteX2" fmla="*/ 101031 w 100783"/>
                <a:gd name="connsiteY2" fmla="*/ 49233 h 168531"/>
                <a:gd name="connsiteX3" fmla="*/ 47482 w 100783"/>
                <a:gd name="connsiteY3" fmla="*/ 142 h 168531"/>
                <a:gd name="connsiteX4" fmla="*/ 247 w 100783"/>
                <a:gd name="connsiteY4" fmla="*/ 45944 h 168531"/>
                <a:gd name="connsiteX5" fmla="*/ 13634 w 100783"/>
                <a:gd name="connsiteY5" fmla="*/ 60115 h 168531"/>
                <a:gd name="connsiteX6" fmla="*/ 26769 w 100783"/>
                <a:gd name="connsiteY6" fmla="*/ 46703 h 168531"/>
                <a:gd name="connsiteX7" fmla="*/ 13382 w 100783"/>
                <a:gd name="connsiteY7" fmla="*/ 33544 h 168531"/>
                <a:gd name="connsiteX8" fmla="*/ 10098 w 100783"/>
                <a:gd name="connsiteY8" fmla="*/ 33797 h 168531"/>
                <a:gd name="connsiteX9" fmla="*/ 44198 w 100783"/>
                <a:gd name="connsiteY9" fmla="*/ 7986 h 168531"/>
                <a:gd name="connsiteX10" fmla="*/ 78045 w 100783"/>
                <a:gd name="connsiteY10" fmla="*/ 49233 h 168531"/>
                <a:gd name="connsiteX11" fmla="*/ 51523 w 100783"/>
                <a:gd name="connsiteY11" fmla="*/ 105158 h 168531"/>
                <a:gd name="connsiteX12" fmla="*/ 3026 w 100783"/>
                <a:gd name="connsiteY12" fmla="*/ 159311 h 168531"/>
                <a:gd name="connsiteX13" fmla="*/ 247 w 100783"/>
                <a:gd name="connsiteY13" fmla="*/ 168674 h 168531"/>
                <a:gd name="connsiteX14" fmla="*/ 93958 w 100783"/>
                <a:gd name="connsiteY14" fmla="*/ 168674 h 168531"/>
                <a:gd name="connsiteX15" fmla="*/ 101031 w 100783"/>
                <a:gd name="connsiteY15" fmla="*/ 124643 h 168531"/>
                <a:gd name="connsiteX16" fmla="*/ 94716 w 100783"/>
                <a:gd name="connsiteY16" fmla="*/ 124643 h 168531"/>
                <a:gd name="connsiteX17" fmla="*/ 89159 w 100783"/>
                <a:gd name="connsiteY17" fmla="*/ 147164 h 168531"/>
                <a:gd name="connsiteX18" fmla="*/ 65163 w 100783"/>
                <a:gd name="connsiteY18" fmla="*/ 149189 h 168531"/>
                <a:gd name="connsiteX19" fmla="*/ 19697 w 100783"/>
                <a:gd name="connsiteY19" fmla="*/ 149189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783" h="168531">
                  <a:moveTo>
                    <a:pt x="19697" y="149189"/>
                  </a:moveTo>
                  <a:lnTo>
                    <a:pt x="46471" y="123124"/>
                  </a:lnTo>
                  <a:cubicBezTo>
                    <a:pt x="85875" y="88203"/>
                    <a:pt x="101031" y="74539"/>
                    <a:pt x="101031" y="49233"/>
                  </a:cubicBezTo>
                  <a:cubicBezTo>
                    <a:pt x="101031" y="20386"/>
                    <a:pt x="78298" y="142"/>
                    <a:pt x="47482" y="142"/>
                  </a:cubicBezTo>
                  <a:cubicBezTo>
                    <a:pt x="18939" y="142"/>
                    <a:pt x="247" y="23422"/>
                    <a:pt x="247" y="45944"/>
                  </a:cubicBezTo>
                  <a:cubicBezTo>
                    <a:pt x="247" y="60115"/>
                    <a:pt x="12877" y="60115"/>
                    <a:pt x="13634" y="60115"/>
                  </a:cubicBezTo>
                  <a:cubicBezTo>
                    <a:pt x="17928" y="60115"/>
                    <a:pt x="26769" y="57078"/>
                    <a:pt x="26769" y="46703"/>
                  </a:cubicBezTo>
                  <a:cubicBezTo>
                    <a:pt x="26769" y="40124"/>
                    <a:pt x="22223" y="33544"/>
                    <a:pt x="13382" y="33544"/>
                  </a:cubicBezTo>
                  <a:cubicBezTo>
                    <a:pt x="11361" y="33544"/>
                    <a:pt x="10856" y="33544"/>
                    <a:pt x="10098" y="33797"/>
                  </a:cubicBezTo>
                  <a:cubicBezTo>
                    <a:pt x="15908" y="17349"/>
                    <a:pt x="29548" y="7986"/>
                    <a:pt x="44198" y="7986"/>
                  </a:cubicBezTo>
                  <a:cubicBezTo>
                    <a:pt x="67184" y="7986"/>
                    <a:pt x="78045" y="28483"/>
                    <a:pt x="78045" y="49233"/>
                  </a:cubicBezTo>
                  <a:cubicBezTo>
                    <a:pt x="78045" y="69478"/>
                    <a:pt x="65416" y="89469"/>
                    <a:pt x="51523" y="105158"/>
                  </a:cubicBezTo>
                  <a:lnTo>
                    <a:pt x="3026" y="159311"/>
                  </a:lnTo>
                  <a:cubicBezTo>
                    <a:pt x="247" y="162094"/>
                    <a:pt x="247" y="162600"/>
                    <a:pt x="247" y="168674"/>
                  </a:cubicBezTo>
                  <a:lnTo>
                    <a:pt x="93958" y="168674"/>
                  </a:lnTo>
                  <a:lnTo>
                    <a:pt x="101031" y="124643"/>
                  </a:lnTo>
                  <a:lnTo>
                    <a:pt x="94716" y="124643"/>
                  </a:lnTo>
                  <a:cubicBezTo>
                    <a:pt x="93453" y="132234"/>
                    <a:pt x="91685" y="143368"/>
                    <a:pt x="89159" y="147164"/>
                  </a:cubicBezTo>
                  <a:cubicBezTo>
                    <a:pt x="87391" y="149189"/>
                    <a:pt x="70720" y="149189"/>
                    <a:pt x="65163" y="149189"/>
                  </a:cubicBezTo>
                  <a:lnTo>
                    <a:pt x="19697" y="149189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78" name="任意多边形: 形状 2277">
              <a:extLst>
                <a:ext uri="{FF2B5EF4-FFF2-40B4-BE49-F238E27FC236}">
                  <a16:creationId xmlns:a16="http://schemas.microsoft.com/office/drawing/2014/main" id="{B9FB78BB-2D7C-2E29-4242-B8C018E179A0}"/>
                </a:ext>
              </a:extLst>
            </p:cNvPr>
            <p:cNvSpPr/>
            <p:nvPr>
              <p:custDataLst>
                <p:tags r:id="rId537"/>
              </p:custDataLst>
            </p:nvPr>
          </p:nvSpPr>
          <p:spPr>
            <a:xfrm>
              <a:off x="8967538" y="5910219"/>
              <a:ext cx="49331" cy="176958"/>
            </a:xfrm>
            <a:custGeom>
              <a:avLst/>
              <a:gdLst>
                <a:gd name="connsiteX0" fmla="*/ 42511 w 49331"/>
                <a:gd name="connsiteY0" fmla="*/ 8818 h 176958"/>
                <a:gd name="connsiteX1" fmla="*/ 49583 w 49331"/>
                <a:gd name="connsiteY1" fmla="*/ 4566 h 176958"/>
                <a:gd name="connsiteX2" fmla="*/ 42511 w 49331"/>
                <a:gd name="connsiteY2" fmla="*/ 138 h 176958"/>
                <a:gd name="connsiteX3" fmla="*/ 7325 w 49331"/>
                <a:gd name="connsiteY3" fmla="*/ 138 h 176958"/>
                <a:gd name="connsiteX4" fmla="*/ 252 w 49331"/>
                <a:gd name="connsiteY4" fmla="*/ 7046 h 176958"/>
                <a:gd name="connsiteX5" fmla="*/ 252 w 49331"/>
                <a:gd name="connsiteY5" fmla="*/ 170188 h 176958"/>
                <a:gd name="connsiteX6" fmla="*/ 4672 w 49331"/>
                <a:gd name="connsiteY6" fmla="*/ 177097 h 176958"/>
                <a:gd name="connsiteX7" fmla="*/ 8916 w 49331"/>
                <a:gd name="connsiteY7" fmla="*/ 170188 h 176958"/>
                <a:gd name="connsiteX8" fmla="*/ 8916 w 49331"/>
                <a:gd name="connsiteY8" fmla="*/ 8818 h 176958"/>
                <a:gd name="connsiteX9" fmla="*/ 42511 w 49331"/>
                <a:gd name="connsiteY9" fmla="*/ 8818 h 176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331" h="176958">
                  <a:moveTo>
                    <a:pt x="42511" y="8818"/>
                  </a:moveTo>
                  <a:cubicBezTo>
                    <a:pt x="45340" y="8818"/>
                    <a:pt x="49583" y="8818"/>
                    <a:pt x="49583" y="4566"/>
                  </a:cubicBezTo>
                  <a:cubicBezTo>
                    <a:pt x="49583" y="138"/>
                    <a:pt x="45516" y="138"/>
                    <a:pt x="42511" y="138"/>
                  </a:cubicBezTo>
                  <a:lnTo>
                    <a:pt x="7325" y="138"/>
                  </a:lnTo>
                  <a:cubicBezTo>
                    <a:pt x="1490" y="138"/>
                    <a:pt x="252" y="1024"/>
                    <a:pt x="252" y="7046"/>
                  </a:cubicBezTo>
                  <a:lnTo>
                    <a:pt x="252" y="170188"/>
                  </a:lnTo>
                  <a:cubicBezTo>
                    <a:pt x="252" y="173022"/>
                    <a:pt x="252" y="177097"/>
                    <a:pt x="4672" y="177097"/>
                  </a:cubicBezTo>
                  <a:cubicBezTo>
                    <a:pt x="8916" y="177097"/>
                    <a:pt x="8916" y="172845"/>
                    <a:pt x="8916" y="170188"/>
                  </a:cubicBezTo>
                  <a:lnTo>
                    <a:pt x="8916" y="8818"/>
                  </a:lnTo>
                  <a:lnTo>
                    <a:pt x="42511" y="8818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79" name="任意多边形: 形状 2278">
              <a:extLst>
                <a:ext uri="{FF2B5EF4-FFF2-40B4-BE49-F238E27FC236}">
                  <a16:creationId xmlns:a16="http://schemas.microsoft.com/office/drawing/2014/main" id="{C3DB06CB-9A7A-2647-C783-243B0A44CA26}"/>
                </a:ext>
              </a:extLst>
            </p:cNvPr>
            <p:cNvSpPr/>
            <p:nvPr>
              <p:custDataLst>
                <p:tags r:id="rId538"/>
              </p:custDataLst>
            </p:nvPr>
          </p:nvSpPr>
          <p:spPr>
            <a:xfrm>
              <a:off x="9032042" y="5964954"/>
              <a:ext cx="162314" cy="79888"/>
            </a:xfrm>
            <a:custGeom>
              <a:avLst/>
              <a:gdLst>
                <a:gd name="connsiteX0" fmla="*/ 68683 w 162314"/>
                <a:gd name="connsiteY0" fmla="*/ 63907 h 79888"/>
                <a:gd name="connsiteX1" fmla="*/ 66207 w 162314"/>
                <a:gd name="connsiteY1" fmla="*/ 74358 h 79888"/>
                <a:gd name="connsiteX2" fmla="*/ 72219 w 162314"/>
                <a:gd name="connsiteY2" fmla="*/ 80026 h 79888"/>
                <a:gd name="connsiteX3" fmla="*/ 79115 w 162314"/>
                <a:gd name="connsiteY3" fmla="*/ 76129 h 79888"/>
                <a:gd name="connsiteX4" fmla="*/ 82297 w 162314"/>
                <a:gd name="connsiteY4" fmla="*/ 65147 h 79888"/>
                <a:gd name="connsiteX5" fmla="*/ 86187 w 162314"/>
                <a:gd name="connsiteY5" fmla="*/ 49205 h 79888"/>
                <a:gd name="connsiteX6" fmla="*/ 89193 w 162314"/>
                <a:gd name="connsiteY6" fmla="*/ 37336 h 79888"/>
                <a:gd name="connsiteX7" fmla="*/ 94674 w 162314"/>
                <a:gd name="connsiteY7" fmla="*/ 23874 h 79888"/>
                <a:gd name="connsiteX8" fmla="*/ 122964 w 162314"/>
                <a:gd name="connsiteY8" fmla="*/ 5098 h 79888"/>
                <a:gd name="connsiteX9" fmla="*/ 133396 w 162314"/>
                <a:gd name="connsiteY9" fmla="*/ 17497 h 79888"/>
                <a:gd name="connsiteX10" fmla="*/ 122964 w 162314"/>
                <a:gd name="connsiteY10" fmla="*/ 55227 h 79888"/>
                <a:gd name="connsiteX11" fmla="*/ 120312 w 162314"/>
                <a:gd name="connsiteY11" fmla="*/ 64792 h 79888"/>
                <a:gd name="connsiteX12" fmla="*/ 137110 w 162314"/>
                <a:gd name="connsiteY12" fmla="*/ 80026 h 79888"/>
                <a:gd name="connsiteX13" fmla="*/ 162571 w 162314"/>
                <a:gd name="connsiteY13" fmla="*/ 52924 h 79888"/>
                <a:gd name="connsiteX14" fmla="*/ 159742 w 162314"/>
                <a:gd name="connsiteY14" fmla="*/ 50622 h 79888"/>
                <a:gd name="connsiteX15" fmla="*/ 156382 w 162314"/>
                <a:gd name="connsiteY15" fmla="*/ 53633 h 79888"/>
                <a:gd name="connsiteX16" fmla="*/ 137640 w 162314"/>
                <a:gd name="connsiteY16" fmla="*/ 75066 h 79888"/>
                <a:gd name="connsiteX17" fmla="*/ 133220 w 162314"/>
                <a:gd name="connsiteY17" fmla="*/ 68867 h 79888"/>
                <a:gd name="connsiteX18" fmla="*/ 137286 w 162314"/>
                <a:gd name="connsiteY18" fmla="*/ 54519 h 79888"/>
                <a:gd name="connsiteX19" fmla="*/ 146657 w 162314"/>
                <a:gd name="connsiteY19" fmla="*/ 20331 h 79888"/>
                <a:gd name="connsiteX20" fmla="*/ 140115 w 162314"/>
                <a:gd name="connsiteY20" fmla="*/ 4921 h 79888"/>
                <a:gd name="connsiteX21" fmla="*/ 123672 w 162314"/>
                <a:gd name="connsiteY21" fmla="*/ 138 h 79888"/>
                <a:gd name="connsiteX22" fmla="*/ 92376 w 162314"/>
                <a:gd name="connsiteY22" fmla="*/ 18029 h 79888"/>
                <a:gd name="connsiteX23" fmla="*/ 69390 w 162314"/>
                <a:gd name="connsiteY23" fmla="*/ 138 h 79888"/>
                <a:gd name="connsiteX24" fmla="*/ 39508 w 162314"/>
                <a:gd name="connsiteY24" fmla="*/ 16257 h 79888"/>
                <a:gd name="connsiteX25" fmla="*/ 20589 w 162314"/>
                <a:gd name="connsiteY25" fmla="*/ 138 h 79888"/>
                <a:gd name="connsiteX26" fmla="*/ 6621 w 162314"/>
                <a:gd name="connsiteY26" fmla="*/ 9703 h 79888"/>
                <a:gd name="connsiteX27" fmla="*/ 256 w 162314"/>
                <a:gd name="connsiteY27" fmla="*/ 27240 h 79888"/>
                <a:gd name="connsiteX28" fmla="*/ 3262 w 162314"/>
                <a:gd name="connsiteY28" fmla="*/ 29542 h 79888"/>
                <a:gd name="connsiteX29" fmla="*/ 7151 w 162314"/>
                <a:gd name="connsiteY29" fmla="*/ 24228 h 79888"/>
                <a:gd name="connsiteX30" fmla="*/ 20059 w 162314"/>
                <a:gd name="connsiteY30" fmla="*/ 5098 h 79888"/>
                <a:gd name="connsiteX31" fmla="*/ 25894 w 162314"/>
                <a:gd name="connsiteY31" fmla="*/ 13777 h 79888"/>
                <a:gd name="connsiteX32" fmla="*/ 23065 w 162314"/>
                <a:gd name="connsiteY32" fmla="*/ 28480 h 79888"/>
                <a:gd name="connsiteX33" fmla="*/ 19175 w 162314"/>
                <a:gd name="connsiteY33" fmla="*/ 44422 h 79888"/>
                <a:gd name="connsiteX34" fmla="*/ 13517 w 162314"/>
                <a:gd name="connsiteY34" fmla="*/ 67095 h 79888"/>
                <a:gd name="connsiteX35" fmla="*/ 11749 w 162314"/>
                <a:gd name="connsiteY35" fmla="*/ 74358 h 79888"/>
                <a:gd name="connsiteX36" fmla="*/ 17760 w 162314"/>
                <a:gd name="connsiteY36" fmla="*/ 80026 h 79888"/>
                <a:gd name="connsiteX37" fmla="*/ 24656 w 162314"/>
                <a:gd name="connsiteY37" fmla="*/ 76129 h 79888"/>
                <a:gd name="connsiteX38" fmla="*/ 27839 w 162314"/>
                <a:gd name="connsiteY38" fmla="*/ 65147 h 79888"/>
                <a:gd name="connsiteX39" fmla="*/ 31729 w 162314"/>
                <a:gd name="connsiteY39" fmla="*/ 49205 h 79888"/>
                <a:gd name="connsiteX40" fmla="*/ 34734 w 162314"/>
                <a:gd name="connsiteY40" fmla="*/ 37336 h 79888"/>
                <a:gd name="connsiteX41" fmla="*/ 42161 w 162314"/>
                <a:gd name="connsiteY41" fmla="*/ 21394 h 79888"/>
                <a:gd name="connsiteX42" fmla="*/ 68683 w 162314"/>
                <a:gd name="connsiteY42" fmla="*/ 5098 h 79888"/>
                <a:gd name="connsiteX43" fmla="*/ 79115 w 162314"/>
                <a:gd name="connsiteY43" fmla="*/ 17497 h 79888"/>
                <a:gd name="connsiteX44" fmla="*/ 76109 w 162314"/>
                <a:gd name="connsiteY44" fmla="*/ 34148 h 79888"/>
                <a:gd name="connsiteX45" fmla="*/ 68683 w 162314"/>
                <a:gd name="connsiteY45" fmla="*/ 63907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62314" h="79888">
                  <a:moveTo>
                    <a:pt x="68683" y="63907"/>
                  </a:moveTo>
                  <a:cubicBezTo>
                    <a:pt x="67799" y="67449"/>
                    <a:pt x="66207" y="73472"/>
                    <a:pt x="66207" y="74358"/>
                  </a:cubicBezTo>
                  <a:cubicBezTo>
                    <a:pt x="66207" y="78255"/>
                    <a:pt x="69390" y="80026"/>
                    <a:pt x="72219" y="80026"/>
                  </a:cubicBezTo>
                  <a:cubicBezTo>
                    <a:pt x="75402" y="80026"/>
                    <a:pt x="78231" y="77723"/>
                    <a:pt x="79115" y="76129"/>
                  </a:cubicBezTo>
                  <a:cubicBezTo>
                    <a:pt x="79999" y="74535"/>
                    <a:pt x="81413" y="68867"/>
                    <a:pt x="82297" y="65147"/>
                  </a:cubicBezTo>
                  <a:cubicBezTo>
                    <a:pt x="83181" y="61781"/>
                    <a:pt x="85126" y="53633"/>
                    <a:pt x="86187" y="49205"/>
                  </a:cubicBezTo>
                  <a:cubicBezTo>
                    <a:pt x="87248" y="45308"/>
                    <a:pt x="88309" y="41411"/>
                    <a:pt x="89193" y="37336"/>
                  </a:cubicBezTo>
                  <a:cubicBezTo>
                    <a:pt x="91138" y="29720"/>
                    <a:pt x="91138" y="29365"/>
                    <a:pt x="94674" y="23874"/>
                  </a:cubicBezTo>
                  <a:cubicBezTo>
                    <a:pt x="100332" y="15194"/>
                    <a:pt x="109173" y="5098"/>
                    <a:pt x="122964" y="5098"/>
                  </a:cubicBezTo>
                  <a:cubicBezTo>
                    <a:pt x="132866" y="5098"/>
                    <a:pt x="133396" y="13246"/>
                    <a:pt x="133396" y="17497"/>
                  </a:cubicBezTo>
                  <a:cubicBezTo>
                    <a:pt x="133396" y="28125"/>
                    <a:pt x="125793" y="47787"/>
                    <a:pt x="122964" y="55227"/>
                  </a:cubicBezTo>
                  <a:cubicBezTo>
                    <a:pt x="121019" y="60187"/>
                    <a:pt x="120312" y="61781"/>
                    <a:pt x="120312" y="64792"/>
                  </a:cubicBezTo>
                  <a:cubicBezTo>
                    <a:pt x="120312" y="74181"/>
                    <a:pt x="128092" y="80026"/>
                    <a:pt x="137110" y="80026"/>
                  </a:cubicBezTo>
                  <a:cubicBezTo>
                    <a:pt x="154791" y="80026"/>
                    <a:pt x="162571" y="55581"/>
                    <a:pt x="162571" y="52924"/>
                  </a:cubicBezTo>
                  <a:cubicBezTo>
                    <a:pt x="162571" y="50622"/>
                    <a:pt x="160272" y="50622"/>
                    <a:pt x="159742" y="50622"/>
                  </a:cubicBezTo>
                  <a:cubicBezTo>
                    <a:pt x="157266" y="50622"/>
                    <a:pt x="157089" y="51684"/>
                    <a:pt x="156382" y="53633"/>
                  </a:cubicBezTo>
                  <a:cubicBezTo>
                    <a:pt x="152315" y="67804"/>
                    <a:pt x="144713" y="75066"/>
                    <a:pt x="137640" y="75066"/>
                  </a:cubicBezTo>
                  <a:cubicBezTo>
                    <a:pt x="133927" y="75066"/>
                    <a:pt x="133220" y="72586"/>
                    <a:pt x="133220" y="68867"/>
                  </a:cubicBezTo>
                  <a:cubicBezTo>
                    <a:pt x="133220" y="64792"/>
                    <a:pt x="134104" y="62490"/>
                    <a:pt x="137286" y="54519"/>
                  </a:cubicBezTo>
                  <a:cubicBezTo>
                    <a:pt x="139408" y="49027"/>
                    <a:pt x="146657" y="30251"/>
                    <a:pt x="146657" y="20331"/>
                  </a:cubicBezTo>
                  <a:cubicBezTo>
                    <a:pt x="146657" y="17497"/>
                    <a:pt x="146657" y="10058"/>
                    <a:pt x="140115" y="4921"/>
                  </a:cubicBezTo>
                  <a:cubicBezTo>
                    <a:pt x="137110" y="2618"/>
                    <a:pt x="131982" y="138"/>
                    <a:pt x="123672" y="138"/>
                  </a:cubicBezTo>
                  <a:cubicBezTo>
                    <a:pt x="107758" y="138"/>
                    <a:pt x="98034" y="10589"/>
                    <a:pt x="92376" y="18029"/>
                  </a:cubicBezTo>
                  <a:cubicBezTo>
                    <a:pt x="90961" y="2972"/>
                    <a:pt x="78407" y="138"/>
                    <a:pt x="69390" y="138"/>
                  </a:cubicBezTo>
                  <a:cubicBezTo>
                    <a:pt x="54714" y="138"/>
                    <a:pt x="44813" y="9172"/>
                    <a:pt x="39508" y="16257"/>
                  </a:cubicBezTo>
                  <a:cubicBezTo>
                    <a:pt x="38271" y="4035"/>
                    <a:pt x="27839" y="138"/>
                    <a:pt x="20589" y="138"/>
                  </a:cubicBezTo>
                  <a:cubicBezTo>
                    <a:pt x="12986" y="138"/>
                    <a:pt x="8920" y="5629"/>
                    <a:pt x="6621" y="9703"/>
                  </a:cubicBezTo>
                  <a:cubicBezTo>
                    <a:pt x="2731" y="16257"/>
                    <a:pt x="256" y="26354"/>
                    <a:pt x="256" y="27240"/>
                  </a:cubicBezTo>
                  <a:cubicBezTo>
                    <a:pt x="256" y="29542"/>
                    <a:pt x="2731" y="29542"/>
                    <a:pt x="3262" y="29542"/>
                  </a:cubicBezTo>
                  <a:cubicBezTo>
                    <a:pt x="5737" y="29542"/>
                    <a:pt x="5914" y="29011"/>
                    <a:pt x="7151" y="24228"/>
                  </a:cubicBezTo>
                  <a:cubicBezTo>
                    <a:pt x="9804" y="13777"/>
                    <a:pt x="13163" y="5098"/>
                    <a:pt x="20059" y="5098"/>
                  </a:cubicBezTo>
                  <a:cubicBezTo>
                    <a:pt x="24656" y="5098"/>
                    <a:pt x="25894" y="8995"/>
                    <a:pt x="25894" y="13777"/>
                  </a:cubicBezTo>
                  <a:cubicBezTo>
                    <a:pt x="25894" y="17143"/>
                    <a:pt x="24302" y="23697"/>
                    <a:pt x="23065" y="28480"/>
                  </a:cubicBezTo>
                  <a:cubicBezTo>
                    <a:pt x="21827" y="33262"/>
                    <a:pt x="20059" y="40525"/>
                    <a:pt x="19175" y="44422"/>
                  </a:cubicBezTo>
                  <a:lnTo>
                    <a:pt x="13517" y="67095"/>
                  </a:lnTo>
                  <a:cubicBezTo>
                    <a:pt x="12809" y="69398"/>
                    <a:pt x="11749" y="73826"/>
                    <a:pt x="11749" y="74358"/>
                  </a:cubicBezTo>
                  <a:cubicBezTo>
                    <a:pt x="11749" y="78255"/>
                    <a:pt x="14931" y="80026"/>
                    <a:pt x="17760" y="80026"/>
                  </a:cubicBezTo>
                  <a:cubicBezTo>
                    <a:pt x="20943" y="80026"/>
                    <a:pt x="23772" y="77723"/>
                    <a:pt x="24656" y="76129"/>
                  </a:cubicBezTo>
                  <a:cubicBezTo>
                    <a:pt x="25540" y="74535"/>
                    <a:pt x="26955" y="68867"/>
                    <a:pt x="27839" y="65147"/>
                  </a:cubicBezTo>
                  <a:cubicBezTo>
                    <a:pt x="28723" y="61781"/>
                    <a:pt x="30668" y="53633"/>
                    <a:pt x="31729" y="49205"/>
                  </a:cubicBezTo>
                  <a:cubicBezTo>
                    <a:pt x="32789" y="45308"/>
                    <a:pt x="33850" y="41411"/>
                    <a:pt x="34734" y="37336"/>
                  </a:cubicBezTo>
                  <a:cubicBezTo>
                    <a:pt x="36679" y="30074"/>
                    <a:pt x="37033" y="28657"/>
                    <a:pt x="42161" y="21394"/>
                  </a:cubicBezTo>
                  <a:cubicBezTo>
                    <a:pt x="47111" y="14309"/>
                    <a:pt x="55422" y="5098"/>
                    <a:pt x="68683" y="5098"/>
                  </a:cubicBezTo>
                  <a:cubicBezTo>
                    <a:pt x="78938" y="5098"/>
                    <a:pt x="79115" y="14132"/>
                    <a:pt x="79115" y="17497"/>
                  </a:cubicBezTo>
                  <a:cubicBezTo>
                    <a:pt x="79115" y="21926"/>
                    <a:pt x="78584" y="24228"/>
                    <a:pt x="76109" y="34148"/>
                  </a:cubicBezTo>
                  <a:lnTo>
                    <a:pt x="68683" y="63907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80" name="任意多边形: 形状 2279">
              <a:extLst>
                <a:ext uri="{FF2B5EF4-FFF2-40B4-BE49-F238E27FC236}">
                  <a16:creationId xmlns:a16="http://schemas.microsoft.com/office/drawing/2014/main" id="{45D83E64-C558-F924-0B2D-D3D017C875E0}"/>
                </a:ext>
              </a:extLst>
            </p:cNvPr>
            <p:cNvSpPr/>
            <p:nvPr>
              <p:custDataLst>
                <p:tags r:id="rId539"/>
              </p:custDataLst>
            </p:nvPr>
          </p:nvSpPr>
          <p:spPr>
            <a:xfrm>
              <a:off x="9222069" y="5994359"/>
              <a:ext cx="119526" cy="8679"/>
            </a:xfrm>
            <a:custGeom>
              <a:avLst/>
              <a:gdLst>
                <a:gd name="connsiteX0" fmla="*/ 112716 w 119526"/>
                <a:gd name="connsiteY0" fmla="*/ 8818 h 8679"/>
                <a:gd name="connsiteX1" fmla="*/ 119789 w 119526"/>
                <a:gd name="connsiteY1" fmla="*/ 4566 h 8679"/>
                <a:gd name="connsiteX2" fmla="*/ 112716 w 119526"/>
                <a:gd name="connsiteY2" fmla="*/ 138 h 8679"/>
                <a:gd name="connsiteX3" fmla="*/ 7335 w 119526"/>
                <a:gd name="connsiteY3" fmla="*/ 138 h 8679"/>
                <a:gd name="connsiteX4" fmla="*/ 263 w 119526"/>
                <a:gd name="connsiteY4" fmla="*/ 4389 h 8679"/>
                <a:gd name="connsiteX5" fmla="*/ 7335 w 119526"/>
                <a:gd name="connsiteY5" fmla="*/ 8818 h 8679"/>
                <a:gd name="connsiteX6" fmla="*/ 112716 w 119526"/>
                <a:gd name="connsiteY6" fmla="*/ 8818 h 8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526" h="8679">
                  <a:moveTo>
                    <a:pt x="112716" y="8818"/>
                  </a:moveTo>
                  <a:cubicBezTo>
                    <a:pt x="115545" y="8818"/>
                    <a:pt x="119789" y="8818"/>
                    <a:pt x="119789" y="4566"/>
                  </a:cubicBezTo>
                  <a:cubicBezTo>
                    <a:pt x="119789" y="138"/>
                    <a:pt x="115722" y="138"/>
                    <a:pt x="112716" y="138"/>
                  </a:cubicBezTo>
                  <a:lnTo>
                    <a:pt x="7335" y="138"/>
                  </a:lnTo>
                  <a:cubicBezTo>
                    <a:pt x="4506" y="138"/>
                    <a:pt x="263" y="138"/>
                    <a:pt x="263" y="4389"/>
                  </a:cubicBezTo>
                  <a:cubicBezTo>
                    <a:pt x="263" y="8818"/>
                    <a:pt x="4330" y="8818"/>
                    <a:pt x="7335" y="8818"/>
                  </a:cubicBezTo>
                  <a:lnTo>
                    <a:pt x="112716" y="8818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81" name="任意多边形: 形状 2280">
              <a:extLst>
                <a:ext uri="{FF2B5EF4-FFF2-40B4-BE49-F238E27FC236}">
                  <a16:creationId xmlns:a16="http://schemas.microsoft.com/office/drawing/2014/main" id="{A0A73C46-2F0D-D61F-7DC2-C365585A9386}"/>
                </a:ext>
              </a:extLst>
            </p:cNvPr>
            <p:cNvSpPr/>
            <p:nvPr>
              <p:custDataLst>
                <p:tags r:id="rId540"/>
              </p:custDataLst>
            </p:nvPr>
          </p:nvSpPr>
          <p:spPr>
            <a:xfrm>
              <a:off x="9380116" y="5925453"/>
              <a:ext cx="64360" cy="117618"/>
            </a:xfrm>
            <a:custGeom>
              <a:avLst/>
              <a:gdLst>
                <a:gd name="connsiteX0" fmla="*/ 40229 w 64360"/>
                <a:gd name="connsiteY0" fmla="*/ 5098 h 117618"/>
                <a:gd name="connsiteX1" fmla="*/ 34925 w 64360"/>
                <a:gd name="connsiteY1" fmla="*/ 138 h 117618"/>
                <a:gd name="connsiteX2" fmla="*/ 269 w 64360"/>
                <a:gd name="connsiteY2" fmla="*/ 11475 h 117618"/>
                <a:gd name="connsiteX3" fmla="*/ 269 w 64360"/>
                <a:gd name="connsiteY3" fmla="*/ 17851 h 117618"/>
                <a:gd name="connsiteX4" fmla="*/ 25907 w 64360"/>
                <a:gd name="connsiteY4" fmla="*/ 12892 h 117618"/>
                <a:gd name="connsiteX5" fmla="*/ 25907 w 64360"/>
                <a:gd name="connsiteY5" fmla="*/ 103231 h 117618"/>
                <a:gd name="connsiteX6" fmla="*/ 8226 w 64360"/>
                <a:gd name="connsiteY6" fmla="*/ 111379 h 117618"/>
                <a:gd name="connsiteX7" fmla="*/ 1507 w 64360"/>
                <a:gd name="connsiteY7" fmla="*/ 111379 h 117618"/>
                <a:gd name="connsiteX8" fmla="*/ 1507 w 64360"/>
                <a:gd name="connsiteY8" fmla="*/ 117756 h 117618"/>
                <a:gd name="connsiteX9" fmla="*/ 32980 w 64360"/>
                <a:gd name="connsiteY9" fmla="*/ 117048 h 117618"/>
                <a:gd name="connsiteX10" fmla="*/ 64629 w 64360"/>
                <a:gd name="connsiteY10" fmla="*/ 117756 h 117618"/>
                <a:gd name="connsiteX11" fmla="*/ 64629 w 64360"/>
                <a:gd name="connsiteY11" fmla="*/ 111379 h 117618"/>
                <a:gd name="connsiteX12" fmla="*/ 57910 w 64360"/>
                <a:gd name="connsiteY12" fmla="*/ 111379 h 117618"/>
                <a:gd name="connsiteX13" fmla="*/ 40229 w 64360"/>
                <a:gd name="connsiteY13" fmla="*/ 103231 h 117618"/>
                <a:gd name="connsiteX14" fmla="*/ 40229 w 64360"/>
                <a:gd name="connsiteY14" fmla="*/ 5098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360" h="117618">
                  <a:moveTo>
                    <a:pt x="40229" y="5098"/>
                  </a:moveTo>
                  <a:cubicBezTo>
                    <a:pt x="40229" y="315"/>
                    <a:pt x="39875" y="138"/>
                    <a:pt x="34925" y="138"/>
                  </a:cubicBezTo>
                  <a:cubicBezTo>
                    <a:pt x="23608" y="11297"/>
                    <a:pt x="7518" y="11475"/>
                    <a:pt x="269" y="11475"/>
                  </a:cubicBezTo>
                  <a:lnTo>
                    <a:pt x="269" y="17851"/>
                  </a:lnTo>
                  <a:cubicBezTo>
                    <a:pt x="4513" y="17851"/>
                    <a:pt x="16182" y="17851"/>
                    <a:pt x="25907" y="12892"/>
                  </a:cubicBezTo>
                  <a:lnTo>
                    <a:pt x="25907" y="103231"/>
                  </a:lnTo>
                  <a:cubicBezTo>
                    <a:pt x="25907" y="109076"/>
                    <a:pt x="25907" y="111379"/>
                    <a:pt x="8226" y="111379"/>
                  </a:cubicBezTo>
                  <a:lnTo>
                    <a:pt x="1507" y="111379"/>
                  </a:lnTo>
                  <a:lnTo>
                    <a:pt x="1507" y="117756"/>
                  </a:lnTo>
                  <a:cubicBezTo>
                    <a:pt x="4689" y="117579"/>
                    <a:pt x="26437" y="117048"/>
                    <a:pt x="32980" y="117048"/>
                  </a:cubicBezTo>
                  <a:cubicBezTo>
                    <a:pt x="38461" y="117048"/>
                    <a:pt x="60739" y="117579"/>
                    <a:pt x="64629" y="117756"/>
                  </a:cubicBezTo>
                  <a:lnTo>
                    <a:pt x="64629" y="111379"/>
                  </a:lnTo>
                  <a:lnTo>
                    <a:pt x="57910" y="111379"/>
                  </a:lnTo>
                  <a:cubicBezTo>
                    <a:pt x="40229" y="111379"/>
                    <a:pt x="40229" y="109076"/>
                    <a:pt x="40229" y="103231"/>
                  </a:cubicBezTo>
                  <a:lnTo>
                    <a:pt x="40229" y="5098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82" name="任意多边形: 形状 2281">
              <a:extLst>
                <a:ext uri="{FF2B5EF4-FFF2-40B4-BE49-F238E27FC236}">
                  <a16:creationId xmlns:a16="http://schemas.microsoft.com/office/drawing/2014/main" id="{ED37A1B2-CD05-C303-1DA0-9A439B4D6720}"/>
                </a:ext>
              </a:extLst>
            </p:cNvPr>
            <p:cNvSpPr/>
            <p:nvPr>
              <p:custDataLst>
                <p:tags r:id="rId541"/>
              </p:custDataLst>
            </p:nvPr>
          </p:nvSpPr>
          <p:spPr>
            <a:xfrm>
              <a:off x="9468249" y="5910219"/>
              <a:ext cx="49331" cy="176958"/>
            </a:xfrm>
            <a:custGeom>
              <a:avLst/>
              <a:gdLst>
                <a:gd name="connsiteX0" fmla="*/ 49604 w 49331"/>
                <a:gd name="connsiteY0" fmla="*/ 7046 h 176958"/>
                <a:gd name="connsiteX1" fmla="*/ 42531 w 49331"/>
                <a:gd name="connsiteY1" fmla="*/ 138 h 176958"/>
                <a:gd name="connsiteX2" fmla="*/ 7346 w 49331"/>
                <a:gd name="connsiteY2" fmla="*/ 138 h 176958"/>
                <a:gd name="connsiteX3" fmla="*/ 273 w 49331"/>
                <a:gd name="connsiteY3" fmla="*/ 4389 h 176958"/>
                <a:gd name="connsiteX4" fmla="*/ 7346 w 49331"/>
                <a:gd name="connsiteY4" fmla="*/ 8818 h 176958"/>
                <a:gd name="connsiteX5" fmla="*/ 40940 w 49331"/>
                <a:gd name="connsiteY5" fmla="*/ 8818 h 176958"/>
                <a:gd name="connsiteX6" fmla="*/ 40940 w 49331"/>
                <a:gd name="connsiteY6" fmla="*/ 170188 h 176958"/>
                <a:gd name="connsiteX7" fmla="*/ 45360 w 49331"/>
                <a:gd name="connsiteY7" fmla="*/ 177097 h 176958"/>
                <a:gd name="connsiteX8" fmla="*/ 49604 w 49331"/>
                <a:gd name="connsiteY8" fmla="*/ 170188 h 176958"/>
                <a:gd name="connsiteX9" fmla="*/ 49604 w 49331"/>
                <a:gd name="connsiteY9" fmla="*/ 7046 h 176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331" h="176958">
                  <a:moveTo>
                    <a:pt x="49604" y="7046"/>
                  </a:moveTo>
                  <a:cubicBezTo>
                    <a:pt x="49604" y="1024"/>
                    <a:pt x="48543" y="138"/>
                    <a:pt x="42531" y="138"/>
                  </a:cubicBezTo>
                  <a:lnTo>
                    <a:pt x="7346" y="138"/>
                  </a:lnTo>
                  <a:cubicBezTo>
                    <a:pt x="4517" y="138"/>
                    <a:pt x="273" y="138"/>
                    <a:pt x="273" y="4389"/>
                  </a:cubicBezTo>
                  <a:cubicBezTo>
                    <a:pt x="273" y="8818"/>
                    <a:pt x="4340" y="8818"/>
                    <a:pt x="7346" y="8818"/>
                  </a:cubicBezTo>
                  <a:lnTo>
                    <a:pt x="40940" y="8818"/>
                  </a:lnTo>
                  <a:lnTo>
                    <a:pt x="40940" y="170188"/>
                  </a:lnTo>
                  <a:cubicBezTo>
                    <a:pt x="40940" y="173022"/>
                    <a:pt x="40940" y="177097"/>
                    <a:pt x="45360" y="177097"/>
                  </a:cubicBezTo>
                  <a:cubicBezTo>
                    <a:pt x="49604" y="177097"/>
                    <a:pt x="49604" y="172845"/>
                    <a:pt x="49604" y="170188"/>
                  </a:cubicBezTo>
                  <a:lnTo>
                    <a:pt x="49604" y="7046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83" name="任意多边形: 形状 2282">
              <a:extLst>
                <a:ext uri="{FF2B5EF4-FFF2-40B4-BE49-F238E27FC236}">
                  <a16:creationId xmlns:a16="http://schemas.microsoft.com/office/drawing/2014/main" id="{42C7C22B-A75E-01DA-ED81-E59654E22CB8}"/>
                </a:ext>
              </a:extLst>
            </p:cNvPr>
            <p:cNvSpPr/>
            <p:nvPr>
              <p:custDataLst>
                <p:tags r:id="rId542"/>
              </p:custDataLst>
            </p:nvPr>
          </p:nvSpPr>
          <p:spPr>
            <a:xfrm>
              <a:off x="9572080" y="5945113"/>
              <a:ext cx="62642" cy="253051"/>
            </a:xfrm>
            <a:custGeom>
              <a:avLst/>
              <a:gdLst>
                <a:gd name="connsiteX0" fmla="*/ 62920 w 62642"/>
                <a:gd name="connsiteY0" fmla="*/ 9251 h 253051"/>
                <a:gd name="connsiteX1" fmla="*/ 54079 w 62642"/>
                <a:gd name="connsiteY1" fmla="*/ 142 h 253051"/>
                <a:gd name="connsiteX2" fmla="*/ 9370 w 62642"/>
                <a:gd name="connsiteY2" fmla="*/ 142 h 253051"/>
                <a:gd name="connsiteX3" fmla="*/ 277 w 62642"/>
                <a:gd name="connsiteY3" fmla="*/ 5203 h 253051"/>
                <a:gd name="connsiteX4" fmla="*/ 9370 w 62642"/>
                <a:gd name="connsiteY4" fmla="*/ 10264 h 253051"/>
                <a:gd name="connsiteX5" fmla="*/ 52816 w 62642"/>
                <a:gd name="connsiteY5" fmla="*/ 10264 h 253051"/>
                <a:gd name="connsiteX6" fmla="*/ 52816 w 62642"/>
                <a:gd name="connsiteY6" fmla="*/ 244083 h 253051"/>
                <a:gd name="connsiteX7" fmla="*/ 57868 w 62642"/>
                <a:gd name="connsiteY7" fmla="*/ 253193 h 253051"/>
                <a:gd name="connsiteX8" fmla="*/ 62920 w 62642"/>
                <a:gd name="connsiteY8" fmla="*/ 244083 h 253051"/>
                <a:gd name="connsiteX9" fmla="*/ 62920 w 62642"/>
                <a:gd name="connsiteY9" fmla="*/ 9251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642" h="253051">
                  <a:moveTo>
                    <a:pt x="62920" y="9251"/>
                  </a:moveTo>
                  <a:cubicBezTo>
                    <a:pt x="62920" y="901"/>
                    <a:pt x="62162" y="142"/>
                    <a:pt x="54079" y="142"/>
                  </a:cubicBezTo>
                  <a:lnTo>
                    <a:pt x="9370" y="142"/>
                  </a:lnTo>
                  <a:cubicBezTo>
                    <a:pt x="5582" y="142"/>
                    <a:pt x="277" y="142"/>
                    <a:pt x="277" y="5203"/>
                  </a:cubicBezTo>
                  <a:cubicBezTo>
                    <a:pt x="277" y="10264"/>
                    <a:pt x="5582" y="10264"/>
                    <a:pt x="9370" y="10264"/>
                  </a:cubicBezTo>
                  <a:lnTo>
                    <a:pt x="52816" y="10264"/>
                  </a:lnTo>
                  <a:lnTo>
                    <a:pt x="52816" y="244083"/>
                  </a:lnTo>
                  <a:cubicBezTo>
                    <a:pt x="52816" y="247879"/>
                    <a:pt x="52816" y="253193"/>
                    <a:pt x="57868" y="253193"/>
                  </a:cubicBezTo>
                  <a:cubicBezTo>
                    <a:pt x="62920" y="253193"/>
                    <a:pt x="62920" y="248638"/>
                    <a:pt x="62920" y="244083"/>
                  </a:cubicBezTo>
                  <a:lnTo>
                    <a:pt x="62920" y="9251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84" name="任意多边形: 形状 2283">
              <a:extLst>
                <a:ext uri="{FF2B5EF4-FFF2-40B4-BE49-F238E27FC236}">
                  <a16:creationId xmlns:a16="http://schemas.microsoft.com/office/drawing/2014/main" id="{54FF769B-0161-0B3E-AE88-4B49740206BA}"/>
                </a:ext>
              </a:extLst>
            </p:cNvPr>
            <p:cNvSpPr/>
            <p:nvPr>
              <p:custDataLst>
                <p:tags r:id="rId543"/>
              </p:custDataLst>
            </p:nvPr>
          </p:nvSpPr>
          <p:spPr>
            <a:xfrm>
              <a:off x="12522647" y="5789754"/>
              <a:ext cx="58601" cy="253051"/>
            </a:xfrm>
            <a:custGeom>
              <a:avLst/>
              <a:gdLst>
                <a:gd name="connsiteX0" fmla="*/ 58994 w 58601"/>
                <a:gd name="connsiteY0" fmla="*/ 250656 h 253051"/>
                <a:gd name="connsiteX1" fmla="*/ 54700 w 58601"/>
                <a:gd name="connsiteY1" fmla="*/ 245089 h 253051"/>
                <a:gd name="connsiteX2" fmla="*/ 15043 w 58601"/>
                <a:gd name="connsiteY2" fmla="*/ 126661 h 253051"/>
                <a:gd name="connsiteX3" fmla="*/ 55710 w 58601"/>
                <a:gd name="connsiteY3" fmla="*/ 6968 h 253051"/>
                <a:gd name="connsiteX4" fmla="*/ 58994 w 58601"/>
                <a:gd name="connsiteY4" fmla="*/ 2666 h 253051"/>
                <a:gd name="connsiteX5" fmla="*/ 56468 w 58601"/>
                <a:gd name="connsiteY5" fmla="*/ 135 h 253051"/>
                <a:gd name="connsiteX6" fmla="*/ 16306 w 58601"/>
                <a:gd name="connsiteY6" fmla="*/ 49480 h 253051"/>
                <a:gd name="connsiteX7" fmla="*/ 393 w 58601"/>
                <a:gd name="connsiteY7" fmla="*/ 126661 h 253051"/>
                <a:gd name="connsiteX8" fmla="*/ 17064 w 58601"/>
                <a:gd name="connsiteY8" fmla="*/ 205613 h 253051"/>
                <a:gd name="connsiteX9" fmla="*/ 56468 w 58601"/>
                <a:gd name="connsiteY9" fmla="*/ 253186 h 253051"/>
                <a:gd name="connsiteX10" fmla="*/ 58994 w 58601"/>
                <a:gd name="connsiteY10" fmla="*/ 250656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601" h="253051">
                  <a:moveTo>
                    <a:pt x="58994" y="250656"/>
                  </a:moveTo>
                  <a:cubicBezTo>
                    <a:pt x="58994" y="249897"/>
                    <a:pt x="58994" y="249391"/>
                    <a:pt x="54700" y="245089"/>
                  </a:cubicBezTo>
                  <a:cubicBezTo>
                    <a:pt x="23126" y="213204"/>
                    <a:pt x="15043" y="165378"/>
                    <a:pt x="15043" y="126661"/>
                  </a:cubicBezTo>
                  <a:cubicBezTo>
                    <a:pt x="15043" y="82630"/>
                    <a:pt x="24641" y="38599"/>
                    <a:pt x="55710" y="6968"/>
                  </a:cubicBezTo>
                  <a:cubicBezTo>
                    <a:pt x="58994" y="3931"/>
                    <a:pt x="58994" y="3425"/>
                    <a:pt x="58994" y="2666"/>
                  </a:cubicBezTo>
                  <a:cubicBezTo>
                    <a:pt x="58994" y="895"/>
                    <a:pt x="57983" y="135"/>
                    <a:pt x="56468" y="135"/>
                  </a:cubicBezTo>
                  <a:cubicBezTo>
                    <a:pt x="53942" y="135"/>
                    <a:pt x="31209" y="17343"/>
                    <a:pt x="16306" y="49480"/>
                  </a:cubicBezTo>
                  <a:cubicBezTo>
                    <a:pt x="3424" y="77316"/>
                    <a:pt x="393" y="105405"/>
                    <a:pt x="393" y="126661"/>
                  </a:cubicBezTo>
                  <a:cubicBezTo>
                    <a:pt x="393" y="146399"/>
                    <a:pt x="3171" y="177018"/>
                    <a:pt x="17064" y="205613"/>
                  </a:cubicBezTo>
                  <a:cubicBezTo>
                    <a:pt x="32219" y="236738"/>
                    <a:pt x="53942" y="253186"/>
                    <a:pt x="56468" y="253186"/>
                  </a:cubicBezTo>
                  <a:cubicBezTo>
                    <a:pt x="57983" y="253186"/>
                    <a:pt x="58994" y="252427"/>
                    <a:pt x="58994" y="250656"/>
                  </a:cubicBez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85" name="任意多边形: 形状 2284">
              <a:extLst>
                <a:ext uri="{FF2B5EF4-FFF2-40B4-BE49-F238E27FC236}">
                  <a16:creationId xmlns:a16="http://schemas.microsoft.com/office/drawing/2014/main" id="{BF2E7011-79D7-9893-7060-00C42665C235}"/>
                </a:ext>
              </a:extLst>
            </p:cNvPr>
            <p:cNvSpPr/>
            <p:nvPr>
              <p:custDataLst>
                <p:tags r:id="rId544"/>
              </p:custDataLst>
            </p:nvPr>
          </p:nvSpPr>
          <p:spPr>
            <a:xfrm>
              <a:off x="12608528" y="5811010"/>
              <a:ext cx="100783" cy="168531"/>
            </a:xfrm>
            <a:custGeom>
              <a:avLst/>
              <a:gdLst>
                <a:gd name="connsiteX0" fmla="*/ 101180 w 100783"/>
                <a:gd name="connsiteY0" fmla="*/ 124637 h 168531"/>
                <a:gd name="connsiteX1" fmla="*/ 94866 w 100783"/>
                <a:gd name="connsiteY1" fmla="*/ 124637 h 168531"/>
                <a:gd name="connsiteX2" fmla="*/ 89309 w 100783"/>
                <a:gd name="connsiteY2" fmla="*/ 147158 h 168531"/>
                <a:gd name="connsiteX3" fmla="*/ 65313 w 100783"/>
                <a:gd name="connsiteY3" fmla="*/ 149182 h 168531"/>
                <a:gd name="connsiteX4" fmla="*/ 19846 w 100783"/>
                <a:gd name="connsiteY4" fmla="*/ 149182 h 168531"/>
                <a:gd name="connsiteX5" fmla="*/ 46621 w 100783"/>
                <a:gd name="connsiteY5" fmla="*/ 123118 h 168531"/>
                <a:gd name="connsiteX6" fmla="*/ 101180 w 100783"/>
                <a:gd name="connsiteY6" fmla="*/ 49227 h 168531"/>
                <a:gd name="connsiteX7" fmla="*/ 47631 w 100783"/>
                <a:gd name="connsiteY7" fmla="*/ 135 h 168531"/>
                <a:gd name="connsiteX8" fmla="*/ 397 w 100783"/>
                <a:gd name="connsiteY8" fmla="*/ 45938 h 168531"/>
                <a:gd name="connsiteX9" fmla="*/ 13784 w 100783"/>
                <a:gd name="connsiteY9" fmla="*/ 60109 h 168531"/>
                <a:gd name="connsiteX10" fmla="*/ 26919 w 100783"/>
                <a:gd name="connsiteY10" fmla="*/ 46697 h 168531"/>
                <a:gd name="connsiteX11" fmla="*/ 13531 w 100783"/>
                <a:gd name="connsiteY11" fmla="*/ 33538 h 168531"/>
                <a:gd name="connsiteX12" fmla="*/ 10248 w 100783"/>
                <a:gd name="connsiteY12" fmla="*/ 33791 h 168531"/>
                <a:gd name="connsiteX13" fmla="*/ 44347 w 100783"/>
                <a:gd name="connsiteY13" fmla="*/ 7980 h 168531"/>
                <a:gd name="connsiteX14" fmla="*/ 78195 w 100783"/>
                <a:gd name="connsiteY14" fmla="*/ 49227 h 168531"/>
                <a:gd name="connsiteX15" fmla="*/ 51673 w 100783"/>
                <a:gd name="connsiteY15" fmla="*/ 105152 h 168531"/>
                <a:gd name="connsiteX16" fmla="*/ 3175 w 100783"/>
                <a:gd name="connsiteY16" fmla="*/ 159305 h 168531"/>
                <a:gd name="connsiteX17" fmla="*/ 397 w 100783"/>
                <a:gd name="connsiteY17" fmla="*/ 168667 h 168531"/>
                <a:gd name="connsiteX18" fmla="*/ 94108 w 100783"/>
                <a:gd name="connsiteY18" fmla="*/ 168667 h 168531"/>
                <a:gd name="connsiteX19" fmla="*/ 101180 w 100783"/>
                <a:gd name="connsiteY19" fmla="*/ 124637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783" h="168531">
                  <a:moveTo>
                    <a:pt x="101180" y="124637"/>
                  </a:moveTo>
                  <a:lnTo>
                    <a:pt x="94866" y="124637"/>
                  </a:lnTo>
                  <a:cubicBezTo>
                    <a:pt x="93603" y="132228"/>
                    <a:pt x="91835" y="143362"/>
                    <a:pt x="89309" y="147158"/>
                  </a:cubicBezTo>
                  <a:cubicBezTo>
                    <a:pt x="87541" y="149182"/>
                    <a:pt x="70870" y="149182"/>
                    <a:pt x="65313" y="149182"/>
                  </a:cubicBezTo>
                  <a:lnTo>
                    <a:pt x="19846" y="149182"/>
                  </a:lnTo>
                  <a:lnTo>
                    <a:pt x="46621" y="123118"/>
                  </a:lnTo>
                  <a:cubicBezTo>
                    <a:pt x="86025" y="88197"/>
                    <a:pt x="101180" y="74532"/>
                    <a:pt x="101180" y="49227"/>
                  </a:cubicBezTo>
                  <a:cubicBezTo>
                    <a:pt x="101180" y="20379"/>
                    <a:pt x="78447" y="135"/>
                    <a:pt x="47631" y="135"/>
                  </a:cubicBezTo>
                  <a:cubicBezTo>
                    <a:pt x="19088" y="135"/>
                    <a:pt x="397" y="23416"/>
                    <a:pt x="397" y="45938"/>
                  </a:cubicBezTo>
                  <a:cubicBezTo>
                    <a:pt x="397" y="60109"/>
                    <a:pt x="13026" y="60109"/>
                    <a:pt x="13784" y="60109"/>
                  </a:cubicBezTo>
                  <a:cubicBezTo>
                    <a:pt x="18078" y="60109"/>
                    <a:pt x="26919" y="57072"/>
                    <a:pt x="26919" y="46697"/>
                  </a:cubicBezTo>
                  <a:cubicBezTo>
                    <a:pt x="26919" y="40117"/>
                    <a:pt x="22372" y="33538"/>
                    <a:pt x="13531" y="33538"/>
                  </a:cubicBezTo>
                  <a:cubicBezTo>
                    <a:pt x="11511" y="33538"/>
                    <a:pt x="11005" y="33538"/>
                    <a:pt x="10248" y="33791"/>
                  </a:cubicBezTo>
                  <a:cubicBezTo>
                    <a:pt x="16057" y="17343"/>
                    <a:pt x="29697" y="7980"/>
                    <a:pt x="44347" y="7980"/>
                  </a:cubicBezTo>
                  <a:cubicBezTo>
                    <a:pt x="67333" y="7980"/>
                    <a:pt x="78195" y="28477"/>
                    <a:pt x="78195" y="49227"/>
                  </a:cubicBezTo>
                  <a:cubicBezTo>
                    <a:pt x="78195" y="69471"/>
                    <a:pt x="65565" y="89462"/>
                    <a:pt x="51673" y="105152"/>
                  </a:cubicBezTo>
                  <a:lnTo>
                    <a:pt x="3175" y="159305"/>
                  </a:lnTo>
                  <a:cubicBezTo>
                    <a:pt x="397" y="162088"/>
                    <a:pt x="397" y="162594"/>
                    <a:pt x="397" y="168667"/>
                  </a:cubicBezTo>
                  <a:lnTo>
                    <a:pt x="94108" y="168667"/>
                  </a:lnTo>
                  <a:lnTo>
                    <a:pt x="101180" y="124637"/>
                  </a:ln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86" name="任意多边形: 形状 2285">
              <a:extLst>
                <a:ext uri="{FF2B5EF4-FFF2-40B4-BE49-F238E27FC236}">
                  <a16:creationId xmlns:a16="http://schemas.microsoft.com/office/drawing/2014/main" id="{B230FB7D-655A-A7D9-3660-29909BA2B45A}"/>
                </a:ext>
              </a:extLst>
            </p:cNvPr>
            <p:cNvSpPr/>
            <p:nvPr>
              <p:custDataLst>
                <p:tags r:id="rId545"/>
              </p:custDataLst>
            </p:nvPr>
          </p:nvSpPr>
          <p:spPr>
            <a:xfrm>
              <a:off x="12736592" y="5789754"/>
              <a:ext cx="58601" cy="253051"/>
            </a:xfrm>
            <a:custGeom>
              <a:avLst/>
              <a:gdLst>
                <a:gd name="connsiteX0" fmla="*/ 59003 w 58601"/>
                <a:gd name="connsiteY0" fmla="*/ 126661 h 253051"/>
                <a:gd name="connsiteX1" fmla="*/ 42332 w 58601"/>
                <a:gd name="connsiteY1" fmla="*/ 47709 h 253051"/>
                <a:gd name="connsiteX2" fmla="*/ 2928 w 58601"/>
                <a:gd name="connsiteY2" fmla="*/ 135 h 253051"/>
                <a:gd name="connsiteX3" fmla="*/ 402 w 58601"/>
                <a:gd name="connsiteY3" fmla="*/ 2666 h 253051"/>
                <a:gd name="connsiteX4" fmla="*/ 5201 w 58601"/>
                <a:gd name="connsiteY4" fmla="*/ 8486 h 253051"/>
                <a:gd name="connsiteX5" fmla="*/ 44352 w 58601"/>
                <a:gd name="connsiteY5" fmla="*/ 126661 h 253051"/>
                <a:gd name="connsiteX6" fmla="*/ 3685 w 58601"/>
                <a:gd name="connsiteY6" fmla="*/ 246354 h 253051"/>
                <a:gd name="connsiteX7" fmla="*/ 402 w 58601"/>
                <a:gd name="connsiteY7" fmla="*/ 250656 h 253051"/>
                <a:gd name="connsiteX8" fmla="*/ 2928 w 58601"/>
                <a:gd name="connsiteY8" fmla="*/ 253186 h 253051"/>
                <a:gd name="connsiteX9" fmla="*/ 43090 w 58601"/>
                <a:gd name="connsiteY9" fmla="*/ 203842 h 253051"/>
                <a:gd name="connsiteX10" fmla="*/ 59003 w 58601"/>
                <a:gd name="connsiteY10" fmla="*/ 126661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601" h="253051">
                  <a:moveTo>
                    <a:pt x="59003" y="126661"/>
                  </a:moveTo>
                  <a:cubicBezTo>
                    <a:pt x="59003" y="106923"/>
                    <a:pt x="56224" y="76304"/>
                    <a:pt x="42332" y="47709"/>
                  </a:cubicBezTo>
                  <a:cubicBezTo>
                    <a:pt x="27176" y="16584"/>
                    <a:pt x="5453" y="135"/>
                    <a:pt x="2928" y="135"/>
                  </a:cubicBezTo>
                  <a:cubicBezTo>
                    <a:pt x="1412" y="135"/>
                    <a:pt x="402" y="1148"/>
                    <a:pt x="402" y="2666"/>
                  </a:cubicBezTo>
                  <a:cubicBezTo>
                    <a:pt x="402" y="3425"/>
                    <a:pt x="402" y="3931"/>
                    <a:pt x="5201" y="8486"/>
                  </a:cubicBezTo>
                  <a:cubicBezTo>
                    <a:pt x="29955" y="33538"/>
                    <a:pt x="44352" y="73773"/>
                    <a:pt x="44352" y="126661"/>
                  </a:cubicBezTo>
                  <a:cubicBezTo>
                    <a:pt x="44352" y="169933"/>
                    <a:pt x="35007" y="214470"/>
                    <a:pt x="3685" y="246354"/>
                  </a:cubicBezTo>
                  <a:cubicBezTo>
                    <a:pt x="402" y="249391"/>
                    <a:pt x="402" y="249897"/>
                    <a:pt x="402" y="250656"/>
                  </a:cubicBezTo>
                  <a:cubicBezTo>
                    <a:pt x="402" y="252174"/>
                    <a:pt x="1412" y="253186"/>
                    <a:pt x="2928" y="253186"/>
                  </a:cubicBezTo>
                  <a:cubicBezTo>
                    <a:pt x="5453" y="253186"/>
                    <a:pt x="28187" y="235979"/>
                    <a:pt x="43090" y="203842"/>
                  </a:cubicBezTo>
                  <a:cubicBezTo>
                    <a:pt x="55972" y="176006"/>
                    <a:pt x="59003" y="147917"/>
                    <a:pt x="59003" y="126661"/>
                  </a:cubicBezTo>
                  <a:close/>
                </a:path>
              </a:pathLst>
            </a:custGeom>
            <a:solidFill>
              <a:srgbClr val="000000"/>
            </a:solidFill>
            <a:ln w="25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741" name="组合 2740" descr="\documentclass{article}&#10;\input{preamble}&#10;\begin{document}&#10;&#10;\begin{algorithm}[h]&#10; \caption{Improved Sequential Bifurcation Algorithm}&#10;    \label{alg:ISB}&#10; \begin{algorithmic}[1]&#10;  \State get $y_{(K)}$ and $y_{(0)}$ at test $\boldsymbol{x}_{0}$ and $\boldsymbol{x}_{K}$&#10;  \State $\hat{\beta}_{i \sim j} = y_{(K)}-y_{(0)}$&#10;  \While {Stop($\cdot$)}&#10;  \label{code:stop}&#10;  \If {$i=j$}&#10;  \State $im\gets [im; i]$&#10;  \State $ n_{im}\gets n_{im} + 1 $&#10;  \Else&#10;  \State calculate $s$ by Eq.~\eqref{eq:s}.&#10;  \label{code:s}&#10;  % \If {there are important factors in first $i-1$ factors}&#10;  \If {$I(i-1)$}&#10;  \State get $y_{(i\sim s)}$ at test $\boldsymbol{x}_{i\sim s}$&#10;  \State $\hat{\beta}_{i \sim s} = y_{(i\sim s)}-y_{(0)}$&#10;  \Else &#10;  \State get $y_{(s)}$ at test $\boldsymbol{x}_{s}$&#10;  \State $\hat{\beta}_{i \sim s} = y_{(s)}-y_{(i-1)}$&#10;  \EndIf&#10;  % \If {there are important factors in first $s$ factors}&#10;  \If {$I(s)$}&#10;  \State get $y_{(s+1\sim j)}$ at test $\boldsymbol{x}_{s+1\sim j}$&#10;  \State $\hat{\beta}_{s+1\sim j} = y_{(s+1\sim j)}-y_{(0)}$&#10;  \Else &#10;  \State get $y_{(s)}$ at test $\boldsymbol{x}_{s}$&#10;  \State $\hat{\beta}_{s+1 \sim j} = y_{(j)}-y_{(s)}$&#10;  \EndIf&#10;  \EndIf&#10;  \State \textbf{delete} $i \sim j$&#10;  \State $i\sim j = \underset{i\sim j}{\operatorname{arg\,max}}\, \hat{\beta}_{i\sim j}$ &#10;  \EndWhile&#10; \end{algorithmic}&#10;\end{algorithm}&#10;&#10;&#10;\end{document}" title="IguanaTex Shape Display">
            <a:extLst>
              <a:ext uri="{FF2B5EF4-FFF2-40B4-BE49-F238E27FC236}">
                <a16:creationId xmlns:a16="http://schemas.microsoft.com/office/drawing/2014/main" id="{5345217B-F558-5DDF-A877-856733DB117E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5650407" y="125172"/>
            <a:ext cx="6320527" cy="6337391"/>
            <a:chOff x="4106636" y="3882144"/>
            <a:chExt cx="8717572" cy="8740826"/>
          </a:xfrm>
        </p:grpSpPr>
        <p:sp>
          <p:nvSpPr>
            <p:cNvPr id="2291" name="任意多边形: 形状 2290">
              <a:extLst>
                <a:ext uri="{FF2B5EF4-FFF2-40B4-BE49-F238E27FC236}">
                  <a16:creationId xmlns:a16="http://schemas.microsoft.com/office/drawing/2014/main" id="{E4DF84E0-9DA5-F782-FD1C-798FB39EDFD9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106636" y="3882144"/>
              <a:ext cx="8717572" cy="20258"/>
            </a:xfrm>
            <a:custGeom>
              <a:avLst/>
              <a:gdLst>
                <a:gd name="connsiteX0" fmla="*/ 0 w 8717572"/>
                <a:gd name="connsiteY0" fmla="*/ 0 h 20258"/>
                <a:gd name="connsiteX1" fmla="*/ 8717572 w 8717572"/>
                <a:gd name="connsiteY1" fmla="*/ 0 h 20258"/>
                <a:gd name="connsiteX2" fmla="*/ 8717572 w 8717572"/>
                <a:gd name="connsiteY2" fmla="*/ 20259 h 20258"/>
                <a:gd name="connsiteX3" fmla="*/ 0 w 8717572"/>
                <a:gd name="connsiteY3" fmla="*/ 20259 h 20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7572" h="20258">
                  <a:moveTo>
                    <a:pt x="0" y="0"/>
                  </a:moveTo>
                  <a:lnTo>
                    <a:pt x="8717572" y="0"/>
                  </a:lnTo>
                  <a:lnTo>
                    <a:pt x="8717572" y="20259"/>
                  </a:lnTo>
                  <a:lnTo>
                    <a:pt x="0" y="20259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92" name="任意多边形: 形状 2291">
              <a:extLst>
                <a:ext uri="{FF2B5EF4-FFF2-40B4-BE49-F238E27FC236}">
                  <a16:creationId xmlns:a16="http://schemas.microsoft.com/office/drawing/2014/main" id="{63EB1C74-E52E-3668-1D6F-20003AE987B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4116996" y="3957608"/>
              <a:ext cx="198609" cy="176758"/>
            </a:xfrm>
            <a:custGeom>
              <a:avLst/>
              <a:gdLst>
                <a:gd name="connsiteX0" fmla="*/ 198671 w 198609"/>
                <a:gd name="connsiteY0" fmla="*/ 176821 h 176758"/>
                <a:gd name="connsiteX1" fmla="*/ 198671 w 198609"/>
                <a:gd name="connsiteY1" fmla="*/ 164919 h 176758"/>
                <a:gd name="connsiteX2" fmla="*/ 174161 w 198609"/>
                <a:gd name="connsiteY2" fmla="*/ 164919 h 176758"/>
                <a:gd name="connsiteX3" fmla="*/ 109474 w 198609"/>
                <a:gd name="connsiteY3" fmla="*/ 6647 h 176758"/>
                <a:gd name="connsiteX4" fmla="*/ 99366 w 198609"/>
                <a:gd name="connsiteY4" fmla="*/ 63 h 176758"/>
                <a:gd name="connsiteX5" fmla="*/ 89512 w 198609"/>
                <a:gd name="connsiteY5" fmla="*/ 6647 h 176758"/>
                <a:gd name="connsiteX6" fmla="*/ 26846 w 198609"/>
                <a:gd name="connsiteY6" fmla="*/ 159094 h 176758"/>
                <a:gd name="connsiteX7" fmla="*/ 5368 w 198609"/>
                <a:gd name="connsiteY7" fmla="*/ 164919 h 176758"/>
                <a:gd name="connsiteX8" fmla="*/ 62 w 198609"/>
                <a:gd name="connsiteY8" fmla="*/ 164919 h 176758"/>
                <a:gd name="connsiteX9" fmla="*/ 62 w 198609"/>
                <a:gd name="connsiteY9" fmla="*/ 176821 h 176758"/>
                <a:gd name="connsiteX10" fmla="*/ 29626 w 198609"/>
                <a:gd name="connsiteY10" fmla="*/ 176061 h 176758"/>
                <a:gd name="connsiteX11" fmla="*/ 62980 w 198609"/>
                <a:gd name="connsiteY11" fmla="*/ 176821 h 176758"/>
                <a:gd name="connsiteX12" fmla="*/ 62980 w 198609"/>
                <a:gd name="connsiteY12" fmla="*/ 164919 h 176758"/>
                <a:gd name="connsiteX13" fmla="*/ 40491 w 198609"/>
                <a:gd name="connsiteY13" fmla="*/ 161627 h 176758"/>
                <a:gd name="connsiteX14" fmla="*/ 41502 w 198609"/>
                <a:gd name="connsiteY14" fmla="*/ 158588 h 176758"/>
                <a:gd name="connsiteX15" fmla="*/ 54136 w 198609"/>
                <a:gd name="connsiteY15" fmla="*/ 127946 h 176758"/>
                <a:gd name="connsiteX16" fmla="*/ 121855 w 198609"/>
                <a:gd name="connsiteY16" fmla="*/ 127946 h 176758"/>
                <a:gd name="connsiteX17" fmla="*/ 137016 w 198609"/>
                <a:gd name="connsiteY17" fmla="*/ 164919 h 176758"/>
                <a:gd name="connsiteX18" fmla="*/ 113011 w 198609"/>
                <a:gd name="connsiteY18" fmla="*/ 164919 h 176758"/>
                <a:gd name="connsiteX19" fmla="*/ 113011 w 198609"/>
                <a:gd name="connsiteY19" fmla="*/ 176821 h 176758"/>
                <a:gd name="connsiteX20" fmla="*/ 157483 w 198609"/>
                <a:gd name="connsiteY20" fmla="*/ 176061 h 176758"/>
                <a:gd name="connsiteX21" fmla="*/ 198671 w 198609"/>
                <a:gd name="connsiteY21" fmla="*/ 176821 h 176758"/>
                <a:gd name="connsiteX22" fmla="*/ 116801 w 198609"/>
                <a:gd name="connsiteY22" fmla="*/ 116044 h 176758"/>
                <a:gd name="connsiteX23" fmla="*/ 59190 w 198609"/>
                <a:gd name="connsiteY23" fmla="*/ 116044 h 176758"/>
                <a:gd name="connsiteX24" fmla="*/ 87996 w 198609"/>
                <a:gd name="connsiteY24" fmla="*/ 45645 h 176758"/>
                <a:gd name="connsiteX25" fmla="*/ 116801 w 198609"/>
                <a:gd name="connsiteY25" fmla="*/ 116044 h 17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8609" h="176758">
                  <a:moveTo>
                    <a:pt x="198671" y="176821"/>
                  </a:moveTo>
                  <a:lnTo>
                    <a:pt x="198671" y="164919"/>
                  </a:lnTo>
                  <a:lnTo>
                    <a:pt x="174161" y="164919"/>
                  </a:lnTo>
                  <a:lnTo>
                    <a:pt x="109474" y="6647"/>
                  </a:lnTo>
                  <a:cubicBezTo>
                    <a:pt x="106694" y="63"/>
                    <a:pt x="103662" y="63"/>
                    <a:pt x="99366" y="63"/>
                  </a:cubicBezTo>
                  <a:cubicBezTo>
                    <a:pt x="92291" y="63"/>
                    <a:pt x="91280" y="2089"/>
                    <a:pt x="89512" y="6647"/>
                  </a:cubicBezTo>
                  <a:lnTo>
                    <a:pt x="26846" y="159094"/>
                  </a:lnTo>
                  <a:cubicBezTo>
                    <a:pt x="25330" y="162893"/>
                    <a:pt x="24572" y="164919"/>
                    <a:pt x="5368" y="164919"/>
                  </a:cubicBezTo>
                  <a:lnTo>
                    <a:pt x="62" y="164919"/>
                  </a:lnTo>
                  <a:lnTo>
                    <a:pt x="62" y="176821"/>
                  </a:lnTo>
                  <a:lnTo>
                    <a:pt x="29626" y="176061"/>
                  </a:lnTo>
                  <a:cubicBezTo>
                    <a:pt x="39480" y="176061"/>
                    <a:pt x="53631" y="176061"/>
                    <a:pt x="62980" y="176821"/>
                  </a:cubicBezTo>
                  <a:lnTo>
                    <a:pt x="62980" y="164919"/>
                  </a:lnTo>
                  <a:cubicBezTo>
                    <a:pt x="62980" y="164919"/>
                    <a:pt x="40491" y="164919"/>
                    <a:pt x="40491" y="161627"/>
                  </a:cubicBezTo>
                  <a:lnTo>
                    <a:pt x="41502" y="158588"/>
                  </a:lnTo>
                  <a:lnTo>
                    <a:pt x="54136" y="127946"/>
                  </a:lnTo>
                  <a:lnTo>
                    <a:pt x="121855" y="127946"/>
                  </a:lnTo>
                  <a:lnTo>
                    <a:pt x="137016" y="164919"/>
                  </a:lnTo>
                  <a:lnTo>
                    <a:pt x="113011" y="164919"/>
                  </a:lnTo>
                  <a:lnTo>
                    <a:pt x="113011" y="176821"/>
                  </a:lnTo>
                  <a:cubicBezTo>
                    <a:pt x="122613" y="176061"/>
                    <a:pt x="146618" y="176061"/>
                    <a:pt x="157483" y="176061"/>
                  </a:cubicBezTo>
                  <a:cubicBezTo>
                    <a:pt x="167591" y="176061"/>
                    <a:pt x="189827" y="176061"/>
                    <a:pt x="198671" y="176821"/>
                  </a:cubicBezTo>
                  <a:close/>
                  <a:moveTo>
                    <a:pt x="116801" y="116044"/>
                  </a:moveTo>
                  <a:lnTo>
                    <a:pt x="59190" y="116044"/>
                  </a:lnTo>
                  <a:lnTo>
                    <a:pt x="87996" y="45645"/>
                  </a:lnTo>
                  <a:lnTo>
                    <a:pt x="116801" y="116044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93" name="任意多边形: 形状 2292">
              <a:extLst>
                <a:ext uri="{FF2B5EF4-FFF2-40B4-BE49-F238E27FC236}">
                  <a16:creationId xmlns:a16="http://schemas.microsoft.com/office/drawing/2014/main" id="{CE35D259-E0C0-B82A-00AE-39881CA7C08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338094" y="3958621"/>
              <a:ext cx="62160" cy="175745"/>
            </a:xfrm>
            <a:custGeom>
              <a:avLst/>
              <a:gdLst>
                <a:gd name="connsiteX0" fmla="*/ 62231 w 62160"/>
                <a:gd name="connsiteY0" fmla="*/ 175808 h 175745"/>
                <a:gd name="connsiteX1" fmla="*/ 62231 w 62160"/>
                <a:gd name="connsiteY1" fmla="*/ 163906 h 175745"/>
                <a:gd name="connsiteX2" fmla="*/ 44795 w 62160"/>
                <a:gd name="connsiteY2" fmla="*/ 163906 h 175745"/>
                <a:gd name="connsiteX3" fmla="*/ 44795 w 62160"/>
                <a:gd name="connsiteY3" fmla="*/ 63 h 175745"/>
                <a:gd name="connsiteX4" fmla="*/ 70 w 62160"/>
                <a:gd name="connsiteY4" fmla="*/ 2089 h 175745"/>
                <a:gd name="connsiteX5" fmla="*/ 70 w 62160"/>
                <a:gd name="connsiteY5" fmla="*/ 13991 h 175745"/>
                <a:gd name="connsiteX6" fmla="*/ 17506 w 62160"/>
                <a:gd name="connsiteY6" fmla="*/ 23867 h 175745"/>
                <a:gd name="connsiteX7" fmla="*/ 17506 w 62160"/>
                <a:gd name="connsiteY7" fmla="*/ 163906 h 175745"/>
                <a:gd name="connsiteX8" fmla="*/ 70 w 62160"/>
                <a:gd name="connsiteY8" fmla="*/ 163906 h 175745"/>
                <a:gd name="connsiteX9" fmla="*/ 70 w 62160"/>
                <a:gd name="connsiteY9" fmla="*/ 175808 h 175745"/>
                <a:gd name="connsiteX10" fmla="*/ 31150 w 62160"/>
                <a:gd name="connsiteY10" fmla="*/ 175048 h 175745"/>
                <a:gd name="connsiteX11" fmla="*/ 62231 w 62160"/>
                <a:gd name="connsiteY11" fmla="*/ 175808 h 17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160" h="175745">
                  <a:moveTo>
                    <a:pt x="62231" y="175808"/>
                  </a:moveTo>
                  <a:lnTo>
                    <a:pt x="62231" y="163906"/>
                  </a:lnTo>
                  <a:lnTo>
                    <a:pt x="44795" y="163906"/>
                  </a:lnTo>
                  <a:lnTo>
                    <a:pt x="44795" y="63"/>
                  </a:lnTo>
                  <a:lnTo>
                    <a:pt x="70" y="2089"/>
                  </a:lnTo>
                  <a:lnTo>
                    <a:pt x="70" y="13991"/>
                  </a:lnTo>
                  <a:cubicBezTo>
                    <a:pt x="15737" y="13991"/>
                    <a:pt x="17506" y="13991"/>
                    <a:pt x="17506" y="23867"/>
                  </a:cubicBezTo>
                  <a:lnTo>
                    <a:pt x="17506" y="163906"/>
                  </a:lnTo>
                  <a:lnTo>
                    <a:pt x="70" y="163906"/>
                  </a:lnTo>
                  <a:lnTo>
                    <a:pt x="70" y="175808"/>
                  </a:lnTo>
                  <a:lnTo>
                    <a:pt x="31150" y="175048"/>
                  </a:lnTo>
                  <a:lnTo>
                    <a:pt x="62231" y="175808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94" name="任意多边形: 形状 2293">
              <a:extLst>
                <a:ext uri="{FF2B5EF4-FFF2-40B4-BE49-F238E27FC236}">
                  <a16:creationId xmlns:a16="http://schemas.microsoft.com/office/drawing/2014/main" id="{7C68E790-6D88-78B8-02BD-9024B2B483E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4414909" y="4019144"/>
              <a:ext cx="132911" cy="166122"/>
            </a:xfrm>
            <a:custGeom>
              <a:avLst/>
              <a:gdLst>
                <a:gd name="connsiteX0" fmla="*/ 132985 w 132911"/>
                <a:gd name="connsiteY0" fmla="*/ 14750 h 166122"/>
                <a:gd name="connsiteX1" fmla="*/ 117066 w 132911"/>
                <a:gd name="connsiteY1" fmla="*/ 63 h 166122"/>
                <a:gd name="connsiteX2" fmla="*/ 90282 w 132911"/>
                <a:gd name="connsiteY2" fmla="*/ 9686 h 166122"/>
                <a:gd name="connsiteX3" fmla="*/ 56422 w 132911"/>
                <a:gd name="connsiteY3" fmla="*/ 1329 h 166122"/>
                <a:gd name="connsiteX4" fmla="*/ 6138 w 132911"/>
                <a:gd name="connsiteY4" fmla="*/ 38808 h 166122"/>
                <a:gd name="connsiteX5" fmla="*/ 19278 w 132911"/>
                <a:gd name="connsiteY5" fmla="*/ 65397 h 166122"/>
                <a:gd name="connsiteX6" fmla="*/ 10686 w 132911"/>
                <a:gd name="connsiteY6" fmla="*/ 87935 h 166122"/>
                <a:gd name="connsiteX7" fmla="*/ 21804 w 132911"/>
                <a:gd name="connsiteY7" fmla="*/ 112246 h 166122"/>
                <a:gd name="connsiteX8" fmla="*/ 74 w 132911"/>
                <a:gd name="connsiteY8" fmla="*/ 134277 h 166122"/>
                <a:gd name="connsiteX9" fmla="*/ 64508 w 132911"/>
                <a:gd name="connsiteY9" fmla="*/ 166185 h 166122"/>
                <a:gd name="connsiteX10" fmla="*/ 128942 w 132911"/>
                <a:gd name="connsiteY10" fmla="*/ 133518 h 166122"/>
                <a:gd name="connsiteX11" fmla="*/ 109991 w 132911"/>
                <a:gd name="connsiteY11" fmla="*/ 101357 h 166122"/>
                <a:gd name="connsiteX12" fmla="*/ 56422 w 132911"/>
                <a:gd name="connsiteY12" fmla="*/ 94266 h 166122"/>
                <a:gd name="connsiteX13" fmla="*/ 36965 w 132911"/>
                <a:gd name="connsiteY13" fmla="*/ 94013 h 166122"/>
                <a:gd name="connsiteX14" fmla="*/ 23068 w 132911"/>
                <a:gd name="connsiteY14" fmla="*/ 78059 h 166122"/>
                <a:gd name="connsiteX15" fmla="*/ 25595 w 132911"/>
                <a:gd name="connsiteY15" fmla="*/ 69702 h 166122"/>
                <a:gd name="connsiteX16" fmla="*/ 56422 w 132911"/>
                <a:gd name="connsiteY16" fmla="*/ 76286 h 166122"/>
                <a:gd name="connsiteX17" fmla="*/ 106706 w 132911"/>
                <a:gd name="connsiteY17" fmla="*/ 38808 h 166122"/>
                <a:gd name="connsiteX18" fmla="*/ 96599 w 132911"/>
                <a:gd name="connsiteY18" fmla="*/ 14497 h 166122"/>
                <a:gd name="connsiteX19" fmla="*/ 112265 w 132911"/>
                <a:gd name="connsiteY19" fmla="*/ 9686 h 166122"/>
                <a:gd name="connsiteX20" fmla="*/ 111254 w 132911"/>
                <a:gd name="connsiteY20" fmla="*/ 14750 h 166122"/>
                <a:gd name="connsiteX21" fmla="*/ 122120 w 132911"/>
                <a:gd name="connsiteY21" fmla="*/ 25639 h 166122"/>
                <a:gd name="connsiteX22" fmla="*/ 132985 w 132911"/>
                <a:gd name="connsiteY22" fmla="*/ 14750 h 166122"/>
                <a:gd name="connsiteX23" fmla="*/ 78658 w 132911"/>
                <a:gd name="connsiteY23" fmla="*/ 38808 h 166122"/>
                <a:gd name="connsiteX24" fmla="*/ 56422 w 132911"/>
                <a:gd name="connsiteY24" fmla="*/ 67170 h 166122"/>
                <a:gd name="connsiteX25" fmla="*/ 34186 w 132911"/>
                <a:gd name="connsiteY25" fmla="*/ 38808 h 166122"/>
                <a:gd name="connsiteX26" fmla="*/ 56422 w 132911"/>
                <a:gd name="connsiteY26" fmla="*/ 10445 h 166122"/>
                <a:gd name="connsiteX27" fmla="*/ 78658 w 132911"/>
                <a:gd name="connsiteY27" fmla="*/ 38808 h 166122"/>
                <a:gd name="connsiteX28" fmla="*/ 107211 w 132911"/>
                <a:gd name="connsiteY28" fmla="*/ 134277 h 166122"/>
                <a:gd name="connsiteX29" fmla="*/ 64508 w 132911"/>
                <a:gd name="connsiteY29" fmla="*/ 157068 h 166122"/>
                <a:gd name="connsiteX30" fmla="*/ 21804 w 132911"/>
                <a:gd name="connsiteY30" fmla="*/ 133771 h 166122"/>
                <a:gd name="connsiteX31" fmla="*/ 41261 w 132911"/>
                <a:gd name="connsiteY31" fmla="*/ 118577 h 166122"/>
                <a:gd name="connsiteX32" fmla="*/ 70825 w 132911"/>
                <a:gd name="connsiteY32" fmla="*/ 118577 h 166122"/>
                <a:gd name="connsiteX33" fmla="*/ 107211 w 132911"/>
                <a:gd name="connsiteY33" fmla="*/ 134277 h 16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2911" h="166122">
                  <a:moveTo>
                    <a:pt x="132985" y="14750"/>
                  </a:moveTo>
                  <a:cubicBezTo>
                    <a:pt x="132985" y="8926"/>
                    <a:pt x="128689" y="63"/>
                    <a:pt x="117066" y="63"/>
                  </a:cubicBezTo>
                  <a:cubicBezTo>
                    <a:pt x="113276" y="63"/>
                    <a:pt x="101400" y="822"/>
                    <a:pt x="90282" y="9686"/>
                  </a:cubicBezTo>
                  <a:cubicBezTo>
                    <a:pt x="85733" y="6647"/>
                    <a:pt x="75121" y="1329"/>
                    <a:pt x="56422" y="1329"/>
                  </a:cubicBezTo>
                  <a:cubicBezTo>
                    <a:pt x="20036" y="1329"/>
                    <a:pt x="6138" y="21081"/>
                    <a:pt x="6138" y="38808"/>
                  </a:cubicBezTo>
                  <a:cubicBezTo>
                    <a:pt x="6138" y="49190"/>
                    <a:pt x="11192" y="59573"/>
                    <a:pt x="19278" y="65397"/>
                  </a:cubicBezTo>
                  <a:cubicBezTo>
                    <a:pt x="12202" y="74261"/>
                    <a:pt x="10686" y="82617"/>
                    <a:pt x="10686" y="87935"/>
                  </a:cubicBezTo>
                  <a:cubicBezTo>
                    <a:pt x="10686" y="91734"/>
                    <a:pt x="11697" y="104142"/>
                    <a:pt x="21804" y="112246"/>
                  </a:cubicBezTo>
                  <a:cubicBezTo>
                    <a:pt x="18519" y="113006"/>
                    <a:pt x="74" y="118323"/>
                    <a:pt x="74" y="134277"/>
                  </a:cubicBezTo>
                  <a:cubicBezTo>
                    <a:pt x="74" y="147192"/>
                    <a:pt x="13971" y="166185"/>
                    <a:pt x="64508" y="166185"/>
                  </a:cubicBezTo>
                  <a:cubicBezTo>
                    <a:pt x="109233" y="166185"/>
                    <a:pt x="128942" y="151244"/>
                    <a:pt x="128942" y="133518"/>
                  </a:cubicBezTo>
                  <a:cubicBezTo>
                    <a:pt x="128942" y="125921"/>
                    <a:pt x="126921" y="109967"/>
                    <a:pt x="109991" y="101357"/>
                  </a:cubicBezTo>
                  <a:cubicBezTo>
                    <a:pt x="95841" y="94266"/>
                    <a:pt x="80680" y="94266"/>
                    <a:pt x="56422" y="94266"/>
                  </a:cubicBezTo>
                  <a:cubicBezTo>
                    <a:pt x="49852" y="94266"/>
                    <a:pt x="38229" y="94266"/>
                    <a:pt x="36965" y="94013"/>
                  </a:cubicBezTo>
                  <a:cubicBezTo>
                    <a:pt x="25847" y="92240"/>
                    <a:pt x="23068" y="82617"/>
                    <a:pt x="23068" y="78059"/>
                  </a:cubicBezTo>
                  <a:cubicBezTo>
                    <a:pt x="23068" y="75527"/>
                    <a:pt x="24079" y="71728"/>
                    <a:pt x="25595" y="69702"/>
                  </a:cubicBezTo>
                  <a:cubicBezTo>
                    <a:pt x="37218" y="75780"/>
                    <a:pt x="50105" y="76286"/>
                    <a:pt x="56422" y="76286"/>
                  </a:cubicBezTo>
                  <a:cubicBezTo>
                    <a:pt x="92808" y="76286"/>
                    <a:pt x="106706" y="56534"/>
                    <a:pt x="106706" y="38808"/>
                  </a:cubicBezTo>
                  <a:cubicBezTo>
                    <a:pt x="106706" y="26906"/>
                    <a:pt x="100389" y="18549"/>
                    <a:pt x="96599" y="14497"/>
                  </a:cubicBezTo>
                  <a:cubicBezTo>
                    <a:pt x="104179" y="10445"/>
                    <a:pt x="109485" y="9939"/>
                    <a:pt x="112265" y="9686"/>
                  </a:cubicBezTo>
                  <a:cubicBezTo>
                    <a:pt x="111760" y="10952"/>
                    <a:pt x="111254" y="13231"/>
                    <a:pt x="111254" y="14750"/>
                  </a:cubicBezTo>
                  <a:cubicBezTo>
                    <a:pt x="111254" y="21081"/>
                    <a:pt x="115550" y="25639"/>
                    <a:pt x="122120" y="25639"/>
                  </a:cubicBezTo>
                  <a:cubicBezTo>
                    <a:pt x="128689" y="25639"/>
                    <a:pt x="132985" y="20828"/>
                    <a:pt x="132985" y="14750"/>
                  </a:cubicBezTo>
                  <a:close/>
                  <a:moveTo>
                    <a:pt x="78658" y="38808"/>
                  </a:moveTo>
                  <a:cubicBezTo>
                    <a:pt x="78658" y="50203"/>
                    <a:pt x="78658" y="67170"/>
                    <a:pt x="56422" y="67170"/>
                  </a:cubicBezTo>
                  <a:cubicBezTo>
                    <a:pt x="34186" y="67170"/>
                    <a:pt x="34186" y="50203"/>
                    <a:pt x="34186" y="38808"/>
                  </a:cubicBezTo>
                  <a:cubicBezTo>
                    <a:pt x="34186" y="27412"/>
                    <a:pt x="34186" y="10445"/>
                    <a:pt x="56422" y="10445"/>
                  </a:cubicBezTo>
                  <a:cubicBezTo>
                    <a:pt x="78658" y="10445"/>
                    <a:pt x="78658" y="27412"/>
                    <a:pt x="78658" y="38808"/>
                  </a:cubicBezTo>
                  <a:close/>
                  <a:moveTo>
                    <a:pt x="107211" y="134277"/>
                  </a:moveTo>
                  <a:cubicBezTo>
                    <a:pt x="107211" y="143394"/>
                    <a:pt x="97357" y="157068"/>
                    <a:pt x="64508" y="157068"/>
                  </a:cubicBezTo>
                  <a:cubicBezTo>
                    <a:pt x="34186" y="157068"/>
                    <a:pt x="21804" y="145420"/>
                    <a:pt x="21804" y="133771"/>
                  </a:cubicBezTo>
                  <a:cubicBezTo>
                    <a:pt x="21804" y="118577"/>
                    <a:pt x="37723" y="118577"/>
                    <a:pt x="41261" y="118577"/>
                  </a:cubicBezTo>
                  <a:lnTo>
                    <a:pt x="70825" y="118577"/>
                  </a:lnTo>
                  <a:cubicBezTo>
                    <a:pt x="78658" y="118577"/>
                    <a:pt x="107211" y="118577"/>
                    <a:pt x="107211" y="134277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95" name="任意多边形: 形状 2294">
              <a:extLst>
                <a:ext uri="{FF2B5EF4-FFF2-40B4-BE49-F238E27FC236}">
                  <a16:creationId xmlns:a16="http://schemas.microsoft.com/office/drawing/2014/main" id="{84CE3F94-729C-8B42-3AC6-57357519F5B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560202" y="4019651"/>
              <a:ext cx="128868" cy="116234"/>
            </a:xfrm>
            <a:custGeom>
              <a:avLst/>
              <a:gdLst>
                <a:gd name="connsiteX0" fmla="*/ 128948 w 128868"/>
                <a:gd name="connsiteY0" fmla="*/ 59573 h 116234"/>
                <a:gd name="connsiteX1" fmla="*/ 64514 w 128868"/>
                <a:gd name="connsiteY1" fmla="*/ 63 h 116234"/>
                <a:gd name="connsiteX2" fmla="*/ 79 w 128868"/>
                <a:gd name="connsiteY2" fmla="*/ 59573 h 116234"/>
                <a:gd name="connsiteX3" fmla="*/ 64514 w 128868"/>
                <a:gd name="connsiteY3" fmla="*/ 116298 h 116234"/>
                <a:gd name="connsiteX4" fmla="*/ 128948 w 128868"/>
                <a:gd name="connsiteY4" fmla="*/ 59573 h 116234"/>
                <a:gd name="connsiteX5" fmla="*/ 96604 w 128868"/>
                <a:gd name="connsiteY5" fmla="*/ 56787 h 116234"/>
                <a:gd name="connsiteX6" fmla="*/ 64514 w 128868"/>
                <a:gd name="connsiteY6" fmla="*/ 106168 h 116234"/>
                <a:gd name="connsiteX7" fmla="*/ 32423 w 128868"/>
                <a:gd name="connsiteY7" fmla="*/ 56787 h 116234"/>
                <a:gd name="connsiteX8" fmla="*/ 36718 w 128868"/>
                <a:gd name="connsiteY8" fmla="*/ 23867 h 116234"/>
                <a:gd name="connsiteX9" fmla="*/ 64514 w 128868"/>
                <a:gd name="connsiteY9" fmla="*/ 9179 h 116234"/>
                <a:gd name="connsiteX10" fmla="*/ 91298 w 128868"/>
                <a:gd name="connsiteY10" fmla="*/ 22094 h 116234"/>
                <a:gd name="connsiteX11" fmla="*/ 96604 w 128868"/>
                <a:gd name="connsiteY11" fmla="*/ 56787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8868" h="116234">
                  <a:moveTo>
                    <a:pt x="128948" y="59573"/>
                  </a:moveTo>
                  <a:cubicBezTo>
                    <a:pt x="128948" y="25639"/>
                    <a:pt x="105701" y="63"/>
                    <a:pt x="64514" y="63"/>
                  </a:cubicBezTo>
                  <a:cubicBezTo>
                    <a:pt x="23074" y="63"/>
                    <a:pt x="79" y="25893"/>
                    <a:pt x="79" y="59573"/>
                  </a:cubicBezTo>
                  <a:cubicBezTo>
                    <a:pt x="79" y="90974"/>
                    <a:pt x="22315" y="116298"/>
                    <a:pt x="64514" y="116298"/>
                  </a:cubicBezTo>
                  <a:cubicBezTo>
                    <a:pt x="106964" y="116298"/>
                    <a:pt x="128948" y="90721"/>
                    <a:pt x="128948" y="59573"/>
                  </a:cubicBezTo>
                  <a:close/>
                  <a:moveTo>
                    <a:pt x="96604" y="56787"/>
                  </a:moveTo>
                  <a:cubicBezTo>
                    <a:pt x="96604" y="78819"/>
                    <a:pt x="96604" y="106168"/>
                    <a:pt x="64514" y="106168"/>
                  </a:cubicBezTo>
                  <a:cubicBezTo>
                    <a:pt x="32423" y="106168"/>
                    <a:pt x="32423" y="78819"/>
                    <a:pt x="32423" y="56787"/>
                  </a:cubicBezTo>
                  <a:cubicBezTo>
                    <a:pt x="32423" y="45392"/>
                    <a:pt x="32423" y="32477"/>
                    <a:pt x="36718" y="23867"/>
                  </a:cubicBezTo>
                  <a:cubicBezTo>
                    <a:pt x="41519" y="14497"/>
                    <a:pt x="52132" y="9179"/>
                    <a:pt x="64514" y="9179"/>
                  </a:cubicBezTo>
                  <a:cubicBezTo>
                    <a:pt x="75126" y="9179"/>
                    <a:pt x="85739" y="13231"/>
                    <a:pt x="91298" y="22094"/>
                  </a:cubicBezTo>
                  <a:cubicBezTo>
                    <a:pt x="96604" y="30704"/>
                    <a:pt x="96604" y="44632"/>
                    <a:pt x="96604" y="56787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96" name="任意多边形: 形状 2295">
              <a:extLst>
                <a:ext uri="{FF2B5EF4-FFF2-40B4-BE49-F238E27FC236}">
                  <a16:creationId xmlns:a16="http://schemas.microsoft.com/office/drawing/2014/main" id="{1285DDDC-36BD-5250-4C17-869F03D6158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4706759" y="4020410"/>
              <a:ext cx="102336" cy="113955"/>
            </a:xfrm>
            <a:custGeom>
              <a:avLst/>
              <a:gdLst>
                <a:gd name="connsiteX0" fmla="*/ 102422 w 102336"/>
                <a:gd name="connsiteY0" fmla="*/ 20828 h 113955"/>
                <a:gd name="connsiteX1" fmla="*/ 75637 w 102336"/>
                <a:gd name="connsiteY1" fmla="*/ 63 h 113955"/>
                <a:gd name="connsiteX2" fmla="*/ 42030 w 102336"/>
                <a:gd name="connsiteY2" fmla="*/ 28678 h 113955"/>
                <a:gd name="connsiteX3" fmla="*/ 42030 w 102336"/>
                <a:gd name="connsiteY3" fmla="*/ 63 h 113955"/>
                <a:gd name="connsiteX4" fmla="*/ 85 w 102336"/>
                <a:gd name="connsiteY4" fmla="*/ 2089 h 113955"/>
                <a:gd name="connsiteX5" fmla="*/ 85 w 102336"/>
                <a:gd name="connsiteY5" fmla="*/ 13991 h 113955"/>
                <a:gd name="connsiteX6" fmla="*/ 17520 w 102336"/>
                <a:gd name="connsiteY6" fmla="*/ 23867 h 113955"/>
                <a:gd name="connsiteX7" fmla="*/ 17520 w 102336"/>
                <a:gd name="connsiteY7" fmla="*/ 102116 h 113955"/>
                <a:gd name="connsiteX8" fmla="*/ 85 w 102336"/>
                <a:gd name="connsiteY8" fmla="*/ 102116 h 113955"/>
                <a:gd name="connsiteX9" fmla="*/ 85 w 102336"/>
                <a:gd name="connsiteY9" fmla="*/ 114018 h 113955"/>
                <a:gd name="connsiteX10" fmla="*/ 31923 w 102336"/>
                <a:gd name="connsiteY10" fmla="*/ 113259 h 113955"/>
                <a:gd name="connsiteX11" fmla="*/ 66793 w 102336"/>
                <a:gd name="connsiteY11" fmla="*/ 114018 h 113955"/>
                <a:gd name="connsiteX12" fmla="*/ 66793 w 102336"/>
                <a:gd name="connsiteY12" fmla="*/ 102116 h 113955"/>
                <a:gd name="connsiteX13" fmla="*/ 44810 w 102336"/>
                <a:gd name="connsiteY13" fmla="*/ 102116 h 113955"/>
                <a:gd name="connsiteX14" fmla="*/ 44810 w 102336"/>
                <a:gd name="connsiteY14" fmla="*/ 57800 h 113955"/>
                <a:gd name="connsiteX15" fmla="*/ 76395 w 102336"/>
                <a:gd name="connsiteY15" fmla="*/ 9179 h 113955"/>
                <a:gd name="connsiteX16" fmla="*/ 71594 w 102336"/>
                <a:gd name="connsiteY16" fmla="*/ 20828 h 113955"/>
                <a:gd name="connsiteX17" fmla="*/ 87008 w 102336"/>
                <a:gd name="connsiteY17" fmla="*/ 36275 h 113955"/>
                <a:gd name="connsiteX18" fmla="*/ 102422 w 102336"/>
                <a:gd name="connsiteY18" fmla="*/ 20828 h 11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2336" h="113955">
                  <a:moveTo>
                    <a:pt x="102422" y="20828"/>
                  </a:moveTo>
                  <a:cubicBezTo>
                    <a:pt x="102422" y="7407"/>
                    <a:pt x="88777" y="63"/>
                    <a:pt x="75637" y="63"/>
                  </a:cubicBezTo>
                  <a:cubicBezTo>
                    <a:pt x="57950" y="63"/>
                    <a:pt x="47842" y="12724"/>
                    <a:pt x="42030" y="28678"/>
                  </a:cubicBezTo>
                  <a:lnTo>
                    <a:pt x="42030" y="63"/>
                  </a:lnTo>
                  <a:lnTo>
                    <a:pt x="85" y="2089"/>
                  </a:lnTo>
                  <a:lnTo>
                    <a:pt x="85" y="13991"/>
                  </a:lnTo>
                  <a:cubicBezTo>
                    <a:pt x="15751" y="13991"/>
                    <a:pt x="17520" y="13991"/>
                    <a:pt x="17520" y="23867"/>
                  </a:cubicBezTo>
                  <a:lnTo>
                    <a:pt x="17520" y="102116"/>
                  </a:lnTo>
                  <a:lnTo>
                    <a:pt x="85" y="102116"/>
                  </a:lnTo>
                  <a:lnTo>
                    <a:pt x="85" y="114018"/>
                  </a:lnTo>
                  <a:lnTo>
                    <a:pt x="31923" y="113259"/>
                  </a:lnTo>
                  <a:cubicBezTo>
                    <a:pt x="41525" y="113259"/>
                    <a:pt x="57697" y="113259"/>
                    <a:pt x="66793" y="114018"/>
                  </a:cubicBezTo>
                  <a:lnTo>
                    <a:pt x="66793" y="102116"/>
                  </a:lnTo>
                  <a:lnTo>
                    <a:pt x="44810" y="102116"/>
                  </a:lnTo>
                  <a:lnTo>
                    <a:pt x="44810" y="57800"/>
                  </a:lnTo>
                  <a:cubicBezTo>
                    <a:pt x="44810" y="40074"/>
                    <a:pt x="51127" y="9179"/>
                    <a:pt x="76395" y="9179"/>
                  </a:cubicBezTo>
                  <a:cubicBezTo>
                    <a:pt x="76395" y="9179"/>
                    <a:pt x="71594" y="13484"/>
                    <a:pt x="71594" y="20828"/>
                  </a:cubicBezTo>
                  <a:cubicBezTo>
                    <a:pt x="71594" y="31211"/>
                    <a:pt x="79680" y="36275"/>
                    <a:pt x="87008" y="36275"/>
                  </a:cubicBezTo>
                  <a:cubicBezTo>
                    <a:pt x="94336" y="36275"/>
                    <a:pt x="102422" y="30957"/>
                    <a:pt x="102422" y="20828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97" name="任意多边形: 形状 2296">
              <a:extLst>
                <a:ext uri="{FF2B5EF4-FFF2-40B4-BE49-F238E27FC236}">
                  <a16:creationId xmlns:a16="http://schemas.microsoft.com/office/drawing/2014/main" id="{C9506E8C-C704-804A-6806-9C95D2BC5E23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4829057" y="3960900"/>
              <a:ext cx="60391" cy="173465"/>
            </a:xfrm>
            <a:custGeom>
              <a:avLst/>
              <a:gdLst>
                <a:gd name="connsiteX0" fmla="*/ 60481 w 60391"/>
                <a:gd name="connsiteY0" fmla="*/ 173529 h 173465"/>
                <a:gd name="connsiteX1" fmla="*/ 60481 w 60391"/>
                <a:gd name="connsiteY1" fmla="*/ 161627 h 173465"/>
                <a:gd name="connsiteX2" fmla="*/ 44815 w 60391"/>
                <a:gd name="connsiteY2" fmla="*/ 161627 h 173465"/>
                <a:gd name="connsiteX3" fmla="*/ 44815 w 60391"/>
                <a:gd name="connsiteY3" fmla="*/ 59573 h 173465"/>
                <a:gd name="connsiteX4" fmla="*/ 848 w 60391"/>
                <a:gd name="connsiteY4" fmla="*/ 61599 h 173465"/>
                <a:gd name="connsiteX5" fmla="*/ 848 w 60391"/>
                <a:gd name="connsiteY5" fmla="*/ 73501 h 173465"/>
                <a:gd name="connsiteX6" fmla="*/ 17525 w 60391"/>
                <a:gd name="connsiteY6" fmla="*/ 83377 h 173465"/>
                <a:gd name="connsiteX7" fmla="*/ 17525 w 60391"/>
                <a:gd name="connsiteY7" fmla="*/ 161627 h 173465"/>
                <a:gd name="connsiteX8" fmla="*/ 90 w 60391"/>
                <a:gd name="connsiteY8" fmla="*/ 161627 h 173465"/>
                <a:gd name="connsiteX9" fmla="*/ 90 w 60391"/>
                <a:gd name="connsiteY9" fmla="*/ 173529 h 173465"/>
                <a:gd name="connsiteX10" fmla="*/ 30917 w 60391"/>
                <a:gd name="connsiteY10" fmla="*/ 172769 h 173465"/>
                <a:gd name="connsiteX11" fmla="*/ 60481 w 60391"/>
                <a:gd name="connsiteY11" fmla="*/ 173529 h 173465"/>
                <a:gd name="connsiteX12" fmla="*/ 48352 w 60391"/>
                <a:gd name="connsiteY12" fmla="*/ 19815 h 173465"/>
                <a:gd name="connsiteX13" fmla="*/ 28643 w 60391"/>
                <a:gd name="connsiteY13" fmla="*/ 63 h 173465"/>
                <a:gd name="connsiteX14" fmla="*/ 8934 w 60391"/>
                <a:gd name="connsiteY14" fmla="*/ 19815 h 173465"/>
                <a:gd name="connsiteX15" fmla="*/ 28643 w 60391"/>
                <a:gd name="connsiteY15" fmla="*/ 39567 h 173465"/>
                <a:gd name="connsiteX16" fmla="*/ 48352 w 60391"/>
                <a:gd name="connsiteY16" fmla="*/ 19815 h 173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391" h="173465">
                  <a:moveTo>
                    <a:pt x="60481" y="173529"/>
                  </a:moveTo>
                  <a:lnTo>
                    <a:pt x="60481" y="161627"/>
                  </a:lnTo>
                  <a:lnTo>
                    <a:pt x="44815" y="161627"/>
                  </a:lnTo>
                  <a:lnTo>
                    <a:pt x="44815" y="59573"/>
                  </a:lnTo>
                  <a:lnTo>
                    <a:pt x="848" y="61599"/>
                  </a:lnTo>
                  <a:lnTo>
                    <a:pt x="848" y="73501"/>
                  </a:lnTo>
                  <a:cubicBezTo>
                    <a:pt x="15756" y="73501"/>
                    <a:pt x="17525" y="73501"/>
                    <a:pt x="17525" y="83377"/>
                  </a:cubicBezTo>
                  <a:lnTo>
                    <a:pt x="17525" y="161627"/>
                  </a:lnTo>
                  <a:lnTo>
                    <a:pt x="90" y="161627"/>
                  </a:lnTo>
                  <a:lnTo>
                    <a:pt x="90" y="173529"/>
                  </a:lnTo>
                  <a:lnTo>
                    <a:pt x="30917" y="172769"/>
                  </a:lnTo>
                  <a:lnTo>
                    <a:pt x="60481" y="173529"/>
                  </a:lnTo>
                  <a:close/>
                  <a:moveTo>
                    <a:pt x="48352" y="19815"/>
                  </a:moveTo>
                  <a:cubicBezTo>
                    <a:pt x="48352" y="8926"/>
                    <a:pt x="39508" y="63"/>
                    <a:pt x="28643" y="63"/>
                  </a:cubicBezTo>
                  <a:cubicBezTo>
                    <a:pt x="17778" y="63"/>
                    <a:pt x="8934" y="8926"/>
                    <a:pt x="8934" y="19815"/>
                  </a:cubicBezTo>
                  <a:cubicBezTo>
                    <a:pt x="8934" y="30704"/>
                    <a:pt x="17778" y="39567"/>
                    <a:pt x="28643" y="39567"/>
                  </a:cubicBezTo>
                  <a:cubicBezTo>
                    <a:pt x="39508" y="39567"/>
                    <a:pt x="48352" y="30704"/>
                    <a:pt x="48352" y="19815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98" name="任意多边形: 形状 2297">
              <a:extLst>
                <a:ext uri="{FF2B5EF4-FFF2-40B4-BE49-F238E27FC236}">
                  <a16:creationId xmlns:a16="http://schemas.microsoft.com/office/drawing/2014/main" id="{5A6E2BA3-8592-37FA-7C1C-034E20403A5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4903093" y="3973562"/>
              <a:ext cx="91218" cy="162323"/>
            </a:xfrm>
            <a:custGeom>
              <a:avLst/>
              <a:gdLst>
                <a:gd name="connsiteX0" fmla="*/ 91312 w 91218"/>
                <a:gd name="connsiteY0" fmla="*/ 129466 h 162323"/>
                <a:gd name="connsiteX1" fmla="*/ 91312 w 91218"/>
                <a:gd name="connsiteY1" fmla="*/ 116044 h 162323"/>
                <a:gd name="connsiteX2" fmla="*/ 79436 w 91218"/>
                <a:gd name="connsiteY2" fmla="*/ 116044 h 162323"/>
                <a:gd name="connsiteX3" fmla="*/ 79436 w 91218"/>
                <a:gd name="connsiteY3" fmla="*/ 128959 h 162323"/>
                <a:gd name="connsiteX4" fmla="*/ 64275 w 91218"/>
                <a:gd name="connsiteY4" fmla="*/ 152257 h 162323"/>
                <a:gd name="connsiteX5" fmla="*/ 49619 w 91218"/>
                <a:gd name="connsiteY5" fmla="*/ 130225 h 162323"/>
                <a:gd name="connsiteX6" fmla="*/ 49619 w 91218"/>
                <a:gd name="connsiteY6" fmla="*/ 60333 h 162323"/>
                <a:gd name="connsiteX7" fmla="*/ 86511 w 91218"/>
                <a:gd name="connsiteY7" fmla="*/ 60333 h 162323"/>
                <a:gd name="connsiteX8" fmla="*/ 86511 w 91218"/>
                <a:gd name="connsiteY8" fmla="*/ 48431 h 162323"/>
                <a:gd name="connsiteX9" fmla="*/ 49619 w 91218"/>
                <a:gd name="connsiteY9" fmla="*/ 48431 h 162323"/>
                <a:gd name="connsiteX10" fmla="*/ 49619 w 91218"/>
                <a:gd name="connsiteY10" fmla="*/ 63 h 162323"/>
                <a:gd name="connsiteX11" fmla="*/ 37743 w 91218"/>
                <a:gd name="connsiteY11" fmla="*/ 63 h 162323"/>
                <a:gd name="connsiteX12" fmla="*/ 93 w 91218"/>
                <a:gd name="connsiteY12" fmla="*/ 51216 h 162323"/>
                <a:gd name="connsiteX13" fmla="*/ 93 w 91218"/>
                <a:gd name="connsiteY13" fmla="*/ 60333 h 162323"/>
                <a:gd name="connsiteX14" fmla="*/ 20813 w 91218"/>
                <a:gd name="connsiteY14" fmla="*/ 60333 h 162323"/>
                <a:gd name="connsiteX15" fmla="*/ 20813 w 91218"/>
                <a:gd name="connsiteY15" fmla="*/ 129719 h 162323"/>
                <a:gd name="connsiteX16" fmla="*/ 60737 w 91218"/>
                <a:gd name="connsiteY16" fmla="*/ 162386 h 162323"/>
                <a:gd name="connsiteX17" fmla="*/ 91312 w 91218"/>
                <a:gd name="connsiteY17" fmla="*/ 129466 h 16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218" h="162323">
                  <a:moveTo>
                    <a:pt x="91312" y="129466"/>
                  </a:moveTo>
                  <a:lnTo>
                    <a:pt x="91312" y="116044"/>
                  </a:lnTo>
                  <a:lnTo>
                    <a:pt x="79436" y="116044"/>
                  </a:lnTo>
                  <a:lnTo>
                    <a:pt x="79436" y="128959"/>
                  </a:lnTo>
                  <a:cubicBezTo>
                    <a:pt x="79436" y="146179"/>
                    <a:pt x="71350" y="152257"/>
                    <a:pt x="64275" y="152257"/>
                  </a:cubicBezTo>
                  <a:cubicBezTo>
                    <a:pt x="49619" y="152257"/>
                    <a:pt x="49619" y="136050"/>
                    <a:pt x="49619" y="130225"/>
                  </a:cubicBezTo>
                  <a:lnTo>
                    <a:pt x="49619" y="60333"/>
                  </a:lnTo>
                  <a:lnTo>
                    <a:pt x="86511" y="60333"/>
                  </a:lnTo>
                  <a:lnTo>
                    <a:pt x="86511" y="48431"/>
                  </a:lnTo>
                  <a:lnTo>
                    <a:pt x="49619" y="48431"/>
                  </a:lnTo>
                  <a:lnTo>
                    <a:pt x="49619" y="63"/>
                  </a:lnTo>
                  <a:lnTo>
                    <a:pt x="37743" y="63"/>
                  </a:lnTo>
                  <a:cubicBezTo>
                    <a:pt x="37490" y="25386"/>
                    <a:pt x="25109" y="50456"/>
                    <a:pt x="93" y="51216"/>
                  </a:cubicBezTo>
                  <a:lnTo>
                    <a:pt x="93" y="60333"/>
                  </a:lnTo>
                  <a:lnTo>
                    <a:pt x="20813" y="60333"/>
                  </a:lnTo>
                  <a:lnTo>
                    <a:pt x="20813" y="129719"/>
                  </a:lnTo>
                  <a:cubicBezTo>
                    <a:pt x="20813" y="156815"/>
                    <a:pt x="42796" y="162386"/>
                    <a:pt x="60737" y="162386"/>
                  </a:cubicBezTo>
                  <a:cubicBezTo>
                    <a:pt x="79941" y="162386"/>
                    <a:pt x="91312" y="147952"/>
                    <a:pt x="91312" y="129466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99" name="任意多边形: 形状 2298">
              <a:extLst>
                <a:ext uri="{FF2B5EF4-FFF2-40B4-BE49-F238E27FC236}">
                  <a16:creationId xmlns:a16="http://schemas.microsoft.com/office/drawing/2014/main" id="{62710BBC-90FE-14AE-49F4-D3F795C03DA2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022107" y="3958621"/>
              <a:ext cx="144029" cy="175745"/>
            </a:xfrm>
            <a:custGeom>
              <a:avLst/>
              <a:gdLst>
                <a:gd name="connsiteX0" fmla="*/ 144127 w 144029"/>
                <a:gd name="connsiteY0" fmla="*/ 175808 h 175745"/>
                <a:gd name="connsiteX1" fmla="*/ 144127 w 144029"/>
                <a:gd name="connsiteY1" fmla="*/ 163906 h 175745"/>
                <a:gd name="connsiteX2" fmla="*/ 126692 w 144029"/>
                <a:gd name="connsiteY2" fmla="*/ 163906 h 175745"/>
                <a:gd name="connsiteX3" fmla="*/ 126692 w 144029"/>
                <a:gd name="connsiteY3" fmla="*/ 98318 h 175745"/>
                <a:gd name="connsiteX4" fmla="*/ 87779 w 144029"/>
                <a:gd name="connsiteY4" fmla="*/ 61852 h 175745"/>
                <a:gd name="connsiteX5" fmla="*/ 45075 w 144029"/>
                <a:gd name="connsiteY5" fmla="*/ 86163 h 175745"/>
                <a:gd name="connsiteX6" fmla="*/ 44822 w 144029"/>
                <a:gd name="connsiteY6" fmla="*/ 86163 h 175745"/>
                <a:gd name="connsiteX7" fmla="*/ 44822 w 144029"/>
                <a:gd name="connsiteY7" fmla="*/ 63 h 175745"/>
                <a:gd name="connsiteX8" fmla="*/ 97 w 144029"/>
                <a:gd name="connsiteY8" fmla="*/ 2089 h 175745"/>
                <a:gd name="connsiteX9" fmla="*/ 97 w 144029"/>
                <a:gd name="connsiteY9" fmla="*/ 13991 h 175745"/>
                <a:gd name="connsiteX10" fmla="*/ 17533 w 144029"/>
                <a:gd name="connsiteY10" fmla="*/ 23867 h 175745"/>
                <a:gd name="connsiteX11" fmla="*/ 17533 w 144029"/>
                <a:gd name="connsiteY11" fmla="*/ 163906 h 175745"/>
                <a:gd name="connsiteX12" fmla="*/ 97 w 144029"/>
                <a:gd name="connsiteY12" fmla="*/ 163906 h 175745"/>
                <a:gd name="connsiteX13" fmla="*/ 97 w 144029"/>
                <a:gd name="connsiteY13" fmla="*/ 175808 h 175745"/>
                <a:gd name="connsiteX14" fmla="*/ 31935 w 144029"/>
                <a:gd name="connsiteY14" fmla="*/ 175048 h 175745"/>
                <a:gd name="connsiteX15" fmla="*/ 63774 w 144029"/>
                <a:gd name="connsiteY15" fmla="*/ 175808 h 175745"/>
                <a:gd name="connsiteX16" fmla="*/ 63774 w 144029"/>
                <a:gd name="connsiteY16" fmla="*/ 163906 h 175745"/>
                <a:gd name="connsiteX17" fmla="*/ 46338 w 144029"/>
                <a:gd name="connsiteY17" fmla="*/ 163906 h 175745"/>
                <a:gd name="connsiteX18" fmla="*/ 46338 w 144029"/>
                <a:gd name="connsiteY18" fmla="*/ 110980 h 175745"/>
                <a:gd name="connsiteX19" fmla="*/ 83988 w 144029"/>
                <a:gd name="connsiteY19" fmla="*/ 70969 h 175745"/>
                <a:gd name="connsiteX20" fmla="*/ 97886 w 144029"/>
                <a:gd name="connsiteY20" fmla="*/ 95532 h 175745"/>
                <a:gd name="connsiteX21" fmla="*/ 97886 w 144029"/>
                <a:gd name="connsiteY21" fmla="*/ 163906 h 175745"/>
                <a:gd name="connsiteX22" fmla="*/ 80451 w 144029"/>
                <a:gd name="connsiteY22" fmla="*/ 163906 h 175745"/>
                <a:gd name="connsiteX23" fmla="*/ 80451 w 144029"/>
                <a:gd name="connsiteY23" fmla="*/ 175808 h 175745"/>
                <a:gd name="connsiteX24" fmla="*/ 112289 w 144029"/>
                <a:gd name="connsiteY24" fmla="*/ 175048 h 175745"/>
                <a:gd name="connsiteX25" fmla="*/ 144127 w 144029"/>
                <a:gd name="connsiteY25" fmla="*/ 175808 h 17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4029" h="175745">
                  <a:moveTo>
                    <a:pt x="144127" y="175808"/>
                  </a:moveTo>
                  <a:lnTo>
                    <a:pt x="144127" y="163906"/>
                  </a:lnTo>
                  <a:lnTo>
                    <a:pt x="126692" y="163906"/>
                  </a:lnTo>
                  <a:lnTo>
                    <a:pt x="126692" y="98318"/>
                  </a:lnTo>
                  <a:cubicBezTo>
                    <a:pt x="126692" y="71728"/>
                    <a:pt x="113047" y="61852"/>
                    <a:pt x="87779" y="61852"/>
                  </a:cubicBezTo>
                  <a:cubicBezTo>
                    <a:pt x="63521" y="61852"/>
                    <a:pt x="50634" y="76540"/>
                    <a:pt x="45075" y="86163"/>
                  </a:cubicBezTo>
                  <a:lnTo>
                    <a:pt x="44822" y="86163"/>
                  </a:lnTo>
                  <a:lnTo>
                    <a:pt x="44822" y="63"/>
                  </a:lnTo>
                  <a:lnTo>
                    <a:pt x="97" y="2089"/>
                  </a:lnTo>
                  <a:lnTo>
                    <a:pt x="97" y="13991"/>
                  </a:lnTo>
                  <a:cubicBezTo>
                    <a:pt x="15764" y="13991"/>
                    <a:pt x="17533" y="13991"/>
                    <a:pt x="17533" y="23867"/>
                  </a:cubicBezTo>
                  <a:lnTo>
                    <a:pt x="17533" y="163906"/>
                  </a:lnTo>
                  <a:lnTo>
                    <a:pt x="97" y="163906"/>
                  </a:lnTo>
                  <a:lnTo>
                    <a:pt x="97" y="175808"/>
                  </a:lnTo>
                  <a:lnTo>
                    <a:pt x="31935" y="175048"/>
                  </a:lnTo>
                  <a:lnTo>
                    <a:pt x="63774" y="175808"/>
                  </a:lnTo>
                  <a:lnTo>
                    <a:pt x="63774" y="163906"/>
                  </a:lnTo>
                  <a:lnTo>
                    <a:pt x="46338" y="163906"/>
                  </a:lnTo>
                  <a:lnTo>
                    <a:pt x="46338" y="110980"/>
                  </a:lnTo>
                  <a:cubicBezTo>
                    <a:pt x="46338" y="83377"/>
                    <a:pt x="68069" y="70969"/>
                    <a:pt x="83988" y="70969"/>
                  </a:cubicBezTo>
                  <a:cubicBezTo>
                    <a:pt x="92579" y="70969"/>
                    <a:pt x="97886" y="76286"/>
                    <a:pt x="97886" y="95532"/>
                  </a:cubicBezTo>
                  <a:lnTo>
                    <a:pt x="97886" y="163906"/>
                  </a:lnTo>
                  <a:lnTo>
                    <a:pt x="80451" y="163906"/>
                  </a:lnTo>
                  <a:lnTo>
                    <a:pt x="80451" y="175808"/>
                  </a:lnTo>
                  <a:lnTo>
                    <a:pt x="112289" y="175048"/>
                  </a:lnTo>
                  <a:lnTo>
                    <a:pt x="144127" y="175808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00" name="任意多边形: 形状 2299">
              <a:extLst>
                <a:ext uri="{FF2B5EF4-FFF2-40B4-BE49-F238E27FC236}">
                  <a16:creationId xmlns:a16="http://schemas.microsoft.com/office/drawing/2014/main" id="{6C60FF32-8FF6-5F96-23FA-74834EF992D7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183572" y="4020410"/>
              <a:ext cx="224888" cy="113955"/>
            </a:xfrm>
            <a:custGeom>
              <a:avLst/>
              <a:gdLst>
                <a:gd name="connsiteX0" fmla="*/ 224992 w 224888"/>
                <a:gd name="connsiteY0" fmla="*/ 114018 h 113955"/>
                <a:gd name="connsiteX1" fmla="*/ 224992 w 224888"/>
                <a:gd name="connsiteY1" fmla="*/ 102116 h 113955"/>
                <a:gd name="connsiteX2" fmla="*/ 207557 w 224888"/>
                <a:gd name="connsiteY2" fmla="*/ 102116 h 113955"/>
                <a:gd name="connsiteX3" fmla="*/ 207557 w 224888"/>
                <a:gd name="connsiteY3" fmla="*/ 36529 h 113955"/>
                <a:gd name="connsiteX4" fmla="*/ 168644 w 224888"/>
                <a:gd name="connsiteY4" fmla="*/ 63 h 113955"/>
                <a:gd name="connsiteX5" fmla="*/ 125940 w 224888"/>
                <a:gd name="connsiteY5" fmla="*/ 24373 h 113955"/>
                <a:gd name="connsiteX6" fmla="*/ 88038 w 224888"/>
                <a:gd name="connsiteY6" fmla="*/ 63 h 113955"/>
                <a:gd name="connsiteX7" fmla="*/ 43565 w 224888"/>
                <a:gd name="connsiteY7" fmla="*/ 27412 h 113955"/>
                <a:gd name="connsiteX8" fmla="*/ 43565 w 224888"/>
                <a:gd name="connsiteY8" fmla="*/ 63 h 113955"/>
                <a:gd name="connsiteX9" fmla="*/ 104 w 224888"/>
                <a:gd name="connsiteY9" fmla="*/ 2089 h 113955"/>
                <a:gd name="connsiteX10" fmla="*/ 104 w 224888"/>
                <a:gd name="connsiteY10" fmla="*/ 13991 h 113955"/>
                <a:gd name="connsiteX11" fmla="*/ 17539 w 224888"/>
                <a:gd name="connsiteY11" fmla="*/ 23867 h 113955"/>
                <a:gd name="connsiteX12" fmla="*/ 17539 w 224888"/>
                <a:gd name="connsiteY12" fmla="*/ 102116 h 113955"/>
                <a:gd name="connsiteX13" fmla="*/ 104 w 224888"/>
                <a:gd name="connsiteY13" fmla="*/ 102116 h 113955"/>
                <a:gd name="connsiteX14" fmla="*/ 104 w 224888"/>
                <a:gd name="connsiteY14" fmla="*/ 114018 h 113955"/>
                <a:gd name="connsiteX15" fmla="*/ 31942 w 224888"/>
                <a:gd name="connsiteY15" fmla="*/ 113259 h 113955"/>
                <a:gd name="connsiteX16" fmla="*/ 63780 w 224888"/>
                <a:gd name="connsiteY16" fmla="*/ 114018 h 113955"/>
                <a:gd name="connsiteX17" fmla="*/ 63780 w 224888"/>
                <a:gd name="connsiteY17" fmla="*/ 102116 h 113955"/>
                <a:gd name="connsiteX18" fmla="*/ 46345 w 224888"/>
                <a:gd name="connsiteY18" fmla="*/ 102116 h 113955"/>
                <a:gd name="connsiteX19" fmla="*/ 46345 w 224888"/>
                <a:gd name="connsiteY19" fmla="*/ 49190 h 113955"/>
                <a:gd name="connsiteX20" fmla="*/ 83995 w 224888"/>
                <a:gd name="connsiteY20" fmla="*/ 9179 h 113955"/>
                <a:gd name="connsiteX21" fmla="*/ 98145 w 224888"/>
                <a:gd name="connsiteY21" fmla="*/ 33743 h 113955"/>
                <a:gd name="connsiteX22" fmla="*/ 98145 w 224888"/>
                <a:gd name="connsiteY22" fmla="*/ 102116 h 113955"/>
                <a:gd name="connsiteX23" fmla="*/ 80710 w 224888"/>
                <a:gd name="connsiteY23" fmla="*/ 102116 h 113955"/>
                <a:gd name="connsiteX24" fmla="*/ 80710 w 224888"/>
                <a:gd name="connsiteY24" fmla="*/ 114018 h 113955"/>
                <a:gd name="connsiteX25" fmla="*/ 112548 w 224888"/>
                <a:gd name="connsiteY25" fmla="*/ 113259 h 113955"/>
                <a:gd name="connsiteX26" fmla="*/ 144386 w 224888"/>
                <a:gd name="connsiteY26" fmla="*/ 114018 h 113955"/>
                <a:gd name="connsiteX27" fmla="*/ 144386 w 224888"/>
                <a:gd name="connsiteY27" fmla="*/ 102116 h 113955"/>
                <a:gd name="connsiteX28" fmla="*/ 126951 w 224888"/>
                <a:gd name="connsiteY28" fmla="*/ 102116 h 113955"/>
                <a:gd name="connsiteX29" fmla="*/ 126951 w 224888"/>
                <a:gd name="connsiteY29" fmla="*/ 49190 h 113955"/>
                <a:gd name="connsiteX30" fmla="*/ 164601 w 224888"/>
                <a:gd name="connsiteY30" fmla="*/ 9179 h 113955"/>
                <a:gd name="connsiteX31" fmla="*/ 178751 w 224888"/>
                <a:gd name="connsiteY31" fmla="*/ 33743 h 113955"/>
                <a:gd name="connsiteX32" fmla="*/ 178751 w 224888"/>
                <a:gd name="connsiteY32" fmla="*/ 102116 h 113955"/>
                <a:gd name="connsiteX33" fmla="*/ 161316 w 224888"/>
                <a:gd name="connsiteY33" fmla="*/ 102116 h 113955"/>
                <a:gd name="connsiteX34" fmla="*/ 161316 w 224888"/>
                <a:gd name="connsiteY34" fmla="*/ 114018 h 113955"/>
                <a:gd name="connsiteX35" fmla="*/ 193154 w 224888"/>
                <a:gd name="connsiteY35" fmla="*/ 113259 h 113955"/>
                <a:gd name="connsiteX36" fmla="*/ 224992 w 224888"/>
                <a:gd name="connsiteY36" fmla="*/ 114018 h 11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4888" h="113955">
                  <a:moveTo>
                    <a:pt x="224992" y="114018"/>
                  </a:moveTo>
                  <a:lnTo>
                    <a:pt x="224992" y="102116"/>
                  </a:lnTo>
                  <a:lnTo>
                    <a:pt x="207557" y="102116"/>
                  </a:lnTo>
                  <a:lnTo>
                    <a:pt x="207557" y="36529"/>
                  </a:lnTo>
                  <a:cubicBezTo>
                    <a:pt x="207557" y="10445"/>
                    <a:pt x="194670" y="63"/>
                    <a:pt x="168644" y="63"/>
                  </a:cubicBezTo>
                  <a:cubicBezTo>
                    <a:pt x="145649" y="63"/>
                    <a:pt x="132510" y="12724"/>
                    <a:pt x="125940" y="24373"/>
                  </a:cubicBezTo>
                  <a:cubicBezTo>
                    <a:pt x="120886" y="822"/>
                    <a:pt x="97640" y="63"/>
                    <a:pt x="88038" y="63"/>
                  </a:cubicBezTo>
                  <a:cubicBezTo>
                    <a:pt x="66054" y="63"/>
                    <a:pt x="51651" y="11458"/>
                    <a:pt x="43565" y="27412"/>
                  </a:cubicBezTo>
                  <a:lnTo>
                    <a:pt x="43565" y="63"/>
                  </a:lnTo>
                  <a:lnTo>
                    <a:pt x="104" y="2089"/>
                  </a:lnTo>
                  <a:lnTo>
                    <a:pt x="104" y="13991"/>
                  </a:lnTo>
                  <a:cubicBezTo>
                    <a:pt x="15770" y="13991"/>
                    <a:pt x="17539" y="13991"/>
                    <a:pt x="17539" y="23867"/>
                  </a:cubicBezTo>
                  <a:lnTo>
                    <a:pt x="17539" y="102116"/>
                  </a:lnTo>
                  <a:lnTo>
                    <a:pt x="104" y="102116"/>
                  </a:lnTo>
                  <a:lnTo>
                    <a:pt x="104" y="114018"/>
                  </a:lnTo>
                  <a:lnTo>
                    <a:pt x="31942" y="113259"/>
                  </a:lnTo>
                  <a:lnTo>
                    <a:pt x="63780" y="114018"/>
                  </a:lnTo>
                  <a:lnTo>
                    <a:pt x="63780" y="102116"/>
                  </a:lnTo>
                  <a:lnTo>
                    <a:pt x="46345" y="102116"/>
                  </a:lnTo>
                  <a:lnTo>
                    <a:pt x="46345" y="49190"/>
                  </a:lnTo>
                  <a:cubicBezTo>
                    <a:pt x="46345" y="21588"/>
                    <a:pt x="68328" y="9179"/>
                    <a:pt x="83995" y="9179"/>
                  </a:cubicBezTo>
                  <a:cubicBezTo>
                    <a:pt x="92586" y="9179"/>
                    <a:pt x="98145" y="14244"/>
                    <a:pt x="98145" y="33743"/>
                  </a:cubicBezTo>
                  <a:lnTo>
                    <a:pt x="98145" y="102116"/>
                  </a:lnTo>
                  <a:lnTo>
                    <a:pt x="80710" y="102116"/>
                  </a:lnTo>
                  <a:lnTo>
                    <a:pt x="80710" y="114018"/>
                  </a:lnTo>
                  <a:lnTo>
                    <a:pt x="112548" y="113259"/>
                  </a:lnTo>
                  <a:lnTo>
                    <a:pt x="144386" y="114018"/>
                  </a:lnTo>
                  <a:lnTo>
                    <a:pt x="144386" y="102116"/>
                  </a:lnTo>
                  <a:lnTo>
                    <a:pt x="126951" y="102116"/>
                  </a:lnTo>
                  <a:lnTo>
                    <a:pt x="126951" y="49190"/>
                  </a:lnTo>
                  <a:cubicBezTo>
                    <a:pt x="126951" y="21588"/>
                    <a:pt x="148934" y="9179"/>
                    <a:pt x="164601" y="9179"/>
                  </a:cubicBezTo>
                  <a:cubicBezTo>
                    <a:pt x="173192" y="9179"/>
                    <a:pt x="178751" y="14244"/>
                    <a:pt x="178751" y="33743"/>
                  </a:cubicBezTo>
                  <a:lnTo>
                    <a:pt x="178751" y="102116"/>
                  </a:lnTo>
                  <a:lnTo>
                    <a:pt x="161316" y="102116"/>
                  </a:lnTo>
                  <a:lnTo>
                    <a:pt x="161316" y="114018"/>
                  </a:lnTo>
                  <a:lnTo>
                    <a:pt x="193154" y="113259"/>
                  </a:lnTo>
                  <a:lnTo>
                    <a:pt x="224992" y="114018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01" name="任意多边形: 形状 2300">
              <a:extLst>
                <a:ext uri="{FF2B5EF4-FFF2-40B4-BE49-F238E27FC236}">
                  <a16:creationId xmlns:a16="http://schemas.microsoft.com/office/drawing/2014/main" id="{645A8060-FF32-DB4B-0C45-D1B84810A0FD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532527" y="3968497"/>
              <a:ext cx="103347" cy="165868"/>
            </a:xfrm>
            <a:custGeom>
              <a:avLst/>
              <a:gdLst>
                <a:gd name="connsiteX0" fmla="*/ 103465 w 103347"/>
                <a:gd name="connsiteY0" fmla="*/ 165932 h 165868"/>
                <a:gd name="connsiteX1" fmla="*/ 103465 w 103347"/>
                <a:gd name="connsiteY1" fmla="*/ 154030 h 165868"/>
                <a:gd name="connsiteX2" fmla="*/ 68089 w 103347"/>
                <a:gd name="connsiteY2" fmla="*/ 154030 h 165868"/>
                <a:gd name="connsiteX3" fmla="*/ 68089 w 103347"/>
                <a:gd name="connsiteY3" fmla="*/ 8166 h 165868"/>
                <a:gd name="connsiteX4" fmla="*/ 61519 w 103347"/>
                <a:gd name="connsiteY4" fmla="*/ 63 h 165868"/>
                <a:gd name="connsiteX5" fmla="*/ 55960 w 103347"/>
                <a:gd name="connsiteY5" fmla="*/ 1835 h 165868"/>
                <a:gd name="connsiteX6" fmla="*/ 5171 w 103347"/>
                <a:gd name="connsiteY6" fmla="*/ 16270 h 165868"/>
                <a:gd name="connsiteX7" fmla="*/ 117 w 103347"/>
                <a:gd name="connsiteY7" fmla="*/ 16270 h 165868"/>
                <a:gd name="connsiteX8" fmla="*/ 117 w 103347"/>
                <a:gd name="connsiteY8" fmla="*/ 28172 h 165868"/>
                <a:gd name="connsiteX9" fmla="*/ 5171 w 103347"/>
                <a:gd name="connsiteY9" fmla="*/ 28172 h 165868"/>
                <a:gd name="connsiteX10" fmla="*/ 38020 w 103347"/>
                <a:gd name="connsiteY10" fmla="*/ 23107 h 165868"/>
                <a:gd name="connsiteX11" fmla="*/ 38020 w 103347"/>
                <a:gd name="connsiteY11" fmla="*/ 154030 h 165868"/>
                <a:gd name="connsiteX12" fmla="*/ 2897 w 103347"/>
                <a:gd name="connsiteY12" fmla="*/ 154030 h 165868"/>
                <a:gd name="connsiteX13" fmla="*/ 2897 w 103347"/>
                <a:gd name="connsiteY13" fmla="*/ 165932 h 165868"/>
                <a:gd name="connsiteX14" fmla="*/ 53181 w 103347"/>
                <a:gd name="connsiteY14" fmla="*/ 165172 h 165868"/>
                <a:gd name="connsiteX15" fmla="*/ 103465 w 103347"/>
                <a:gd name="connsiteY15" fmla="*/ 165932 h 165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347" h="165868">
                  <a:moveTo>
                    <a:pt x="103465" y="165932"/>
                  </a:moveTo>
                  <a:lnTo>
                    <a:pt x="103465" y="154030"/>
                  </a:lnTo>
                  <a:lnTo>
                    <a:pt x="68089" y="154030"/>
                  </a:lnTo>
                  <a:lnTo>
                    <a:pt x="68089" y="8166"/>
                  </a:lnTo>
                  <a:cubicBezTo>
                    <a:pt x="68089" y="2595"/>
                    <a:pt x="68089" y="63"/>
                    <a:pt x="61519" y="63"/>
                  </a:cubicBezTo>
                  <a:cubicBezTo>
                    <a:pt x="58740" y="63"/>
                    <a:pt x="58234" y="63"/>
                    <a:pt x="55960" y="1835"/>
                  </a:cubicBezTo>
                  <a:cubicBezTo>
                    <a:pt x="36504" y="16270"/>
                    <a:pt x="10477" y="16270"/>
                    <a:pt x="5171" y="16270"/>
                  </a:cubicBezTo>
                  <a:lnTo>
                    <a:pt x="117" y="16270"/>
                  </a:lnTo>
                  <a:lnTo>
                    <a:pt x="117" y="28172"/>
                  </a:lnTo>
                  <a:lnTo>
                    <a:pt x="5171" y="28172"/>
                  </a:lnTo>
                  <a:cubicBezTo>
                    <a:pt x="9214" y="28172"/>
                    <a:pt x="23111" y="27919"/>
                    <a:pt x="38020" y="23107"/>
                  </a:cubicBezTo>
                  <a:lnTo>
                    <a:pt x="38020" y="154030"/>
                  </a:lnTo>
                  <a:lnTo>
                    <a:pt x="2897" y="154030"/>
                  </a:lnTo>
                  <a:lnTo>
                    <a:pt x="2897" y="165932"/>
                  </a:lnTo>
                  <a:cubicBezTo>
                    <a:pt x="14015" y="165172"/>
                    <a:pt x="40799" y="165172"/>
                    <a:pt x="53181" y="165172"/>
                  </a:cubicBezTo>
                  <a:cubicBezTo>
                    <a:pt x="65562" y="165172"/>
                    <a:pt x="92347" y="165172"/>
                    <a:pt x="103465" y="165932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02" name="任意多边形: 形状 2301">
              <a:extLst>
                <a:ext uri="{FF2B5EF4-FFF2-40B4-BE49-F238E27FC236}">
                  <a16:creationId xmlns:a16="http://schemas.microsoft.com/office/drawing/2014/main" id="{970C8C14-F91F-3A72-C2BB-171A880D723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747561" y="3961407"/>
              <a:ext cx="77068" cy="172959"/>
            </a:xfrm>
            <a:custGeom>
              <a:avLst/>
              <a:gdLst>
                <a:gd name="connsiteX0" fmla="*/ 77195 w 77068"/>
                <a:gd name="connsiteY0" fmla="*/ 173022 h 172959"/>
                <a:gd name="connsiteX1" fmla="*/ 77195 w 77068"/>
                <a:gd name="connsiteY1" fmla="*/ 165172 h 172959"/>
                <a:gd name="connsiteX2" fmla="*/ 70625 w 77068"/>
                <a:gd name="connsiteY2" fmla="*/ 165172 h 172959"/>
                <a:gd name="connsiteX3" fmla="*/ 49905 w 77068"/>
                <a:gd name="connsiteY3" fmla="*/ 153270 h 172959"/>
                <a:gd name="connsiteX4" fmla="*/ 49905 w 77068"/>
                <a:gd name="connsiteY4" fmla="*/ 19815 h 172959"/>
                <a:gd name="connsiteX5" fmla="*/ 70625 w 77068"/>
                <a:gd name="connsiteY5" fmla="*/ 7913 h 172959"/>
                <a:gd name="connsiteX6" fmla="*/ 77195 w 77068"/>
                <a:gd name="connsiteY6" fmla="*/ 7913 h 172959"/>
                <a:gd name="connsiteX7" fmla="*/ 77195 w 77068"/>
                <a:gd name="connsiteY7" fmla="*/ 63 h 172959"/>
                <a:gd name="connsiteX8" fmla="*/ 38787 w 77068"/>
                <a:gd name="connsiteY8" fmla="*/ 822 h 172959"/>
                <a:gd name="connsiteX9" fmla="*/ 126 w 77068"/>
                <a:gd name="connsiteY9" fmla="*/ 63 h 172959"/>
                <a:gd name="connsiteX10" fmla="*/ 126 w 77068"/>
                <a:gd name="connsiteY10" fmla="*/ 7913 h 172959"/>
                <a:gd name="connsiteX11" fmla="*/ 6696 w 77068"/>
                <a:gd name="connsiteY11" fmla="*/ 7913 h 172959"/>
                <a:gd name="connsiteX12" fmla="*/ 27416 w 77068"/>
                <a:gd name="connsiteY12" fmla="*/ 19815 h 172959"/>
                <a:gd name="connsiteX13" fmla="*/ 27416 w 77068"/>
                <a:gd name="connsiteY13" fmla="*/ 153270 h 172959"/>
                <a:gd name="connsiteX14" fmla="*/ 6696 w 77068"/>
                <a:gd name="connsiteY14" fmla="*/ 165172 h 172959"/>
                <a:gd name="connsiteX15" fmla="*/ 126 w 77068"/>
                <a:gd name="connsiteY15" fmla="*/ 165172 h 172959"/>
                <a:gd name="connsiteX16" fmla="*/ 126 w 77068"/>
                <a:gd name="connsiteY16" fmla="*/ 173022 h 172959"/>
                <a:gd name="connsiteX17" fmla="*/ 38534 w 77068"/>
                <a:gd name="connsiteY17" fmla="*/ 172262 h 172959"/>
                <a:gd name="connsiteX18" fmla="*/ 77195 w 77068"/>
                <a:gd name="connsiteY18" fmla="*/ 173022 h 172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7068" h="172959">
                  <a:moveTo>
                    <a:pt x="77195" y="173022"/>
                  </a:moveTo>
                  <a:lnTo>
                    <a:pt x="77195" y="165172"/>
                  </a:lnTo>
                  <a:lnTo>
                    <a:pt x="70625" y="165172"/>
                  </a:lnTo>
                  <a:cubicBezTo>
                    <a:pt x="50663" y="165172"/>
                    <a:pt x="49905" y="162386"/>
                    <a:pt x="49905" y="153270"/>
                  </a:cubicBezTo>
                  <a:lnTo>
                    <a:pt x="49905" y="19815"/>
                  </a:lnTo>
                  <a:cubicBezTo>
                    <a:pt x="49905" y="10699"/>
                    <a:pt x="50663" y="7913"/>
                    <a:pt x="70625" y="7913"/>
                  </a:cubicBezTo>
                  <a:lnTo>
                    <a:pt x="77195" y="7913"/>
                  </a:lnTo>
                  <a:lnTo>
                    <a:pt x="77195" y="63"/>
                  </a:lnTo>
                  <a:cubicBezTo>
                    <a:pt x="68351" y="822"/>
                    <a:pt x="48389" y="822"/>
                    <a:pt x="38787" y="822"/>
                  </a:cubicBezTo>
                  <a:cubicBezTo>
                    <a:pt x="28932" y="822"/>
                    <a:pt x="8970" y="822"/>
                    <a:pt x="126" y="63"/>
                  </a:cubicBezTo>
                  <a:lnTo>
                    <a:pt x="126" y="7913"/>
                  </a:lnTo>
                  <a:lnTo>
                    <a:pt x="6696" y="7913"/>
                  </a:lnTo>
                  <a:cubicBezTo>
                    <a:pt x="26658" y="7913"/>
                    <a:pt x="27416" y="10699"/>
                    <a:pt x="27416" y="19815"/>
                  </a:cubicBezTo>
                  <a:lnTo>
                    <a:pt x="27416" y="153270"/>
                  </a:lnTo>
                  <a:cubicBezTo>
                    <a:pt x="27416" y="162386"/>
                    <a:pt x="26658" y="165172"/>
                    <a:pt x="6696" y="165172"/>
                  </a:cubicBezTo>
                  <a:lnTo>
                    <a:pt x="126" y="165172"/>
                  </a:lnTo>
                  <a:lnTo>
                    <a:pt x="126" y="173022"/>
                  </a:lnTo>
                  <a:cubicBezTo>
                    <a:pt x="8970" y="172262"/>
                    <a:pt x="28932" y="172262"/>
                    <a:pt x="38534" y="172262"/>
                  </a:cubicBezTo>
                  <a:cubicBezTo>
                    <a:pt x="48389" y="172262"/>
                    <a:pt x="68351" y="172262"/>
                    <a:pt x="77195" y="173022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03" name="任意多边形: 形状 2302">
              <a:extLst>
                <a:ext uri="{FF2B5EF4-FFF2-40B4-BE49-F238E27FC236}">
                  <a16:creationId xmlns:a16="http://schemas.microsoft.com/office/drawing/2014/main" id="{950C14BC-B1A7-94B0-5099-C812A7F137B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839790" y="4022436"/>
              <a:ext cx="197345" cy="111929"/>
            </a:xfrm>
            <a:custGeom>
              <a:avLst/>
              <a:gdLst>
                <a:gd name="connsiteX0" fmla="*/ 197475 w 197345"/>
                <a:gd name="connsiteY0" fmla="*/ 111993 h 111929"/>
                <a:gd name="connsiteX1" fmla="*/ 197475 w 197345"/>
                <a:gd name="connsiteY1" fmla="*/ 104142 h 111929"/>
                <a:gd name="connsiteX2" fmla="*/ 177766 w 197345"/>
                <a:gd name="connsiteY2" fmla="*/ 96545 h 111929"/>
                <a:gd name="connsiteX3" fmla="*/ 177766 w 197345"/>
                <a:gd name="connsiteY3" fmla="*/ 48177 h 111929"/>
                <a:gd name="connsiteX4" fmla="*/ 169933 w 197345"/>
                <a:gd name="connsiteY4" fmla="*/ 9432 h 111929"/>
                <a:gd name="connsiteX5" fmla="*/ 143401 w 197345"/>
                <a:gd name="connsiteY5" fmla="*/ 63 h 111929"/>
                <a:gd name="connsiteX6" fmla="*/ 106762 w 197345"/>
                <a:gd name="connsiteY6" fmla="*/ 24880 h 111929"/>
                <a:gd name="connsiteX7" fmla="*/ 73155 w 197345"/>
                <a:gd name="connsiteY7" fmla="*/ 63 h 111929"/>
                <a:gd name="connsiteX8" fmla="*/ 35758 w 197345"/>
                <a:gd name="connsiteY8" fmla="*/ 26652 h 111929"/>
                <a:gd name="connsiteX9" fmla="*/ 35758 w 197345"/>
                <a:gd name="connsiteY9" fmla="*/ 63 h 111929"/>
                <a:gd name="connsiteX10" fmla="*/ 130 w 197345"/>
                <a:gd name="connsiteY10" fmla="*/ 2848 h 111929"/>
                <a:gd name="connsiteX11" fmla="*/ 130 w 197345"/>
                <a:gd name="connsiteY11" fmla="*/ 10699 h 111929"/>
                <a:gd name="connsiteX12" fmla="*/ 19839 w 197345"/>
                <a:gd name="connsiteY12" fmla="*/ 24880 h 111929"/>
                <a:gd name="connsiteX13" fmla="*/ 19839 w 197345"/>
                <a:gd name="connsiteY13" fmla="*/ 92747 h 111929"/>
                <a:gd name="connsiteX14" fmla="*/ 130 w 197345"/>
                <a:gd name="connsiteY14" fmla="*/ 104142 h 111929"/>
                <a:gd name="connsiteX15" fmla="*/ 130 w 197345"/>
                <a:gd name="connsiteY15" fmla="*/ 111993 h 111929"/>
                <a:gd name="connsiteX16" fmla="*/ 28683 w 197345"/>
                <a:gd name="connsiteY16" fmla="*/ 111233 h 111929"/>
                <a:gd name="connsiteX17" fmla="*/ 56984 w 197345"/>
                <a:gd name="connsiteY17" fmla="*/ 111993 h 111929"/>
                <a:gd name="connsiteX18" fmla="*/ 56984 w 197345"/>
                <a:gd name="connsiteY18" fmla="*/ 104142 h 111929"/>
                <a:gd name="connsiteX19" fmla="*/ 37274 w 197345"/>
                <a:gd name="connsiteY19" fmla="*/ 92747 h 111929"/>
                <a:gd name="connsiteX20" fmla="*/ 37274 w 197345"/>
                <a:gd name="connsiteY20" fmla="*/ 46152 h 111929"/>
                <a:gd name="connsiteX21" fmla="*/ 71386 w 197345"/>
                <a:gd name="connsiteY21" fmla="*/ 5634 h 111929"/>
                <a:gd name="connsiteX22" fmla="*/ 90085 w 197345"/>
                <a:gd name="connsiteY22" fmla="*/ 33743 h 111929"/>
                <a:gd name="connsiteX23" fmla="*/ 90085 w 197345"/>
                <a:gd name="connsiteY23" fmla="*/ 92747 h 111929"/>
                <a:gd name="connsiteX24" fmla="*/ 70376 w 197345"/>
                <a:gd name="connsiteY24" fmla="*/ 104142 h 111929"/>
                <a:gd name="connsiteX25" fmla="*/ 70376 w 197345"/>
                <a:gd name="connsiteY25" fmla="*/ 111993 h 111929"/>
                <a:gd name="connsiteX26" fmla="*/ 98929 w 197345"/>
                <a:gd name="connsiteY26" fmla="*/ 111233 h 111929"/>
                <a:gd name="connsiteX27" fmla="*/ 127229 w 197345"/>
                <a:gd name="connsiteY27" fmla="*/ 111993 h 111929"/>
                <a:gd name="connsiteX28" fmla="*/ 127229 w 197345"/>
                <a:gd name="connsiteY28" fmla="*/ 104142 h 111929"/>
                <a:gd name="connsiteX29" fmla="*/ 107520 w 197345"/>
                <a:gd name="connsiteY29" fmla="*/ 92747 h 111929"/>
                <a:gd name="connsiteX30" fmla="*/ 107520 w 197345"/>
                <a:gd name="connsiteY30" fmla="*/ 46152 h 111929"/>
                <a:gd name="connsiteX31" fmla="*/ 141632 w 197345"/>
                <a:gd name="connsiteY31" fmla="*/ 5634 h 111929"/>
                <a:gd name="connsiteX32" fmla="*/ 160331 w 197345"/>
                <a:gd name="connsiteY32" fmla="*/ 33743 h 111929"/>
                <a:gd name="connsiteX33" fmla="*/ 160331 w 197345"/>
                <a:gd name="connsiteY33" fmla="*/ 92747 h 111929"/>
                <a:gd name="connsiteX34" fmla="*/ 140622 w 197345"/>
                <a:gd name="connsiteY34" fmla="*/ 104142 h 111929"/>
                <a:gd name="connsiteX35" fmla="*/ 140622 w 197345"/>
                <a:gd name="connsiteY35" fmla="*/ 111993 h 111929"/>
                <a:gd name="connsiteX36" fmla="*/ 169175 w 197345"/>
                <a:gd name="connsiteY36" fmla="*/ 111233 h 111929"/>
                <a:gd name="connsiteX37" fmla="*/ 197475 w 197345"/>
                <a:gd name="connsiteY37" fmla="*/ 111993 h 111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7345" h="111929">
                  <a:moveTo>
                    <a:pt x="197475" y="111993"/>
                  </a:moveTo>
                  <a:lnTo>
                    <a:pt x="197475" y="104142"/>
                  </a:lnTo>
                  <a:cubicBezTo>
                    <a:pt x="184336" y="104142"/>
                    <a:pt x="178019" y="104142"/>
                    <a:pt x="177766" y="96545"/>
                  </a:cubicBezTo>
                  <a:lnTo>
                    <a:pt x="177766" y="48177"/>
                  </a:lnTo>
                  <a:cubicBezTo>
                    <a:pt x="177766" y="26399"/>
                    <a:pt x="177766" y="18549"/>
                    <a:pt x="169933" y="9432"/>
                  </a:cubicBezTo>
                  <a:cubicBezTo>
                    <a:pt x="166395" y="5127"/>
                    <a:pt x="158057" y="63"/>
                    <a:pt x="143401" y="63"/>
                  </a:cubicBezTo>
                  <a:cubicBezTo>
                    <a:pt x="122176" y="63"/>
                    <a:pt x="111058" y="15257"/>
                    <a:pt x="106762" y="24880"/>
                  </a:cubicBezTo>
                  <a:cubicBezTo>
                    <a:pt x="103225" y="2848"/>
                    <a:pt x="84526" y="63"/>
                    <a:pt x="73155" y="63"/>
                  </a:cubicBezTo>
                  <a:cubicBezTo>
                    <a:pt x="54709" y="63"/>
                    <a:pt x="42833" y="10952"/>
                    <a:pt x="35758" y="26652"/>
                  </a:cubicBezTo>
                  <a:lnTo>
                    <a:pt x="35758" y="63"/>
                  </a:lnTo>
                  <a:lnTo>
                    <a:pt x="130" y="2848"/>
                  </a:lnTo>
                  <a:lnTo>
                    <a:pt x="130" y="10699"/>
                  </a:lnTo>
                  <a:cubicBezTo>
                    <a:pt x="17818" y="10699"/>
                    <a:pt x="19839" y="12471"/>
                    <a:pt x="19839" y="24880"/>
                  </a:cubicBezTo>
                  <a:lnTo>
                    <a:pt x="19839" y="92747"/>
                  </a:lnTo>
                  <a:cubicBezTo>
                    <a:pt x="19839" y="104142"/>
                    <a:pt x="17060" y="104142"/>
                    <a:pt x="130" y="104142"/>
                  </a:cubicBezTo>
                  <a:lnTo>
                    <a:pt x="130" y="111993"/>
                  </a:lnTo>
                  <a:lnTo>
                    <a:pt x="28683" y="111233"/>
                  </a:lnTo>
                  <a:lnTo>
                    <a:pt x="56984" y="111993"/>
                  </a:lnTo>
                  <a:lnTo>
                    <a:pt x="56984" y="104142"/>
                  </a:lnTo>
                  <a:cubicBezTo>
                    <a:pt x="40054" y="104142"/>
                    <a:pt x="37274" y="104142"/>
                    <a:pt x="37274" y="92747"/>
                  </a:cubicBezTo>
                  <a:lnTo>
                    <a:pt x="37274" y="46152"/>
                  </a:lnTo>
                  <a:cubicBezTo>
                    <a:pt x="37274" y="19815"/>
                    <a:pt x="55215" y="5634"/>
                    <a:pt x="71386" y="5634"/>
                  </a:cubicBezTo>
                  <a:cubicBezTo>
                    <a:pt x="87306" y="5634"/>
                    <a:pt x="90085" y="19309"/>
                    <a:pt x="90085" y="33743"/>
                  </a:cubicBezTo>
                  <a:lnTo>
                    <a:pt x="90085" y="92747"/>
                  </a:lnTo>
                  <a:cubicBezTo>
                    <a:pt x="90085" y="104142"/>
                    <a:pt x="87306" y="104142"/>
                    <a:pt x="70376" y="104142"/>
                  </a:cubicBezTo>
                  <a:lnTo>
                    <a:pt x="70376" y="111993"/>
                  </a:lnTo>
                  <a:lnTo>
                    <a:pt x="98929" y="111233"/>
                  </a:lnTo>
                  <a:lnTo>
                    <a:pt x="127229" y="111993"/>
                  </a:lnTo>
                  <a:lnTo>
                    <a:pt x="127229" y="104142"/>
                  </a:lnTo>
                  <a:cubicBezTo>
                    <a:pt x="110300" y="104142"/>
                    <a:pt x="107520" y="104142"/>
                    <a:pt x="107520" y="92747"/>
                  </a:cubicBezTo>
                  <a:lnTo>
                    <a:pt x="107520" y="46152"/>
                  </a:lnTo>
                  <a:cubicBezTo>
                    <a:pt x="107520" y="19815"/>
                    <a:pt x="125461" y="5634"/>
                    <a:pt x="141632" y="5634"/>
                  </a:cubicBezTo>
                  <a:cubicBezTo>
                    <a:pt x="157551" y="5634"/>
                    <a:pt x="160331" y="19309"/>
                    <a:pt x="160331" y="33743"/>
                  </a:cubicBezTo>
                  <a:lnTo>
                    <a:pt x="160331" y="92747"/>
                  </a:lnTo>
                  <a:cubicBezTo>
                    <a:pt x="160331" y="104142"/>
                    <a:pt x="157551" y="104142"/>
                    <a:pt x="140622" y="104142"/>
                  </a:cubicBezTo>
                  <a:lnTo>
                    <a:pt x="140622" y="111993"/>
                  </a:lnTo>
                  <a:lnTo>
                    <a:pt x="169175" y="111233"/>
                  </a:lnTo>
                  <a:lnTo>
                    <a:pt x="197475" y="111993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04" name="任意多边形: 形状 2303">
              <a:extLst>
                <a:ext uri="{FF2B5EF4-FFF2-40B4-BE49-F238E27FC236}">
                  <a16:creationId xmlns:a16="http://schemas.microsoft.com/office/drawing/2014/main" id="{6FB9B762-E003-E97E-CE8A-D45026FB696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6049265" y="4022436"/>
              <a:ext cx="124572" cy="161057"/>
            </a:xfrm>
            <a:custGeom>
              <a:avLst/>
              <a:gdLst>
                <a:gd name="connsiteX0" fmla="*/ 124711 w 124572"/>
                <a:gd name="connsiteY0" fmla="*/ 57294 h 161057"/>
                <a:gd name="connsiteX1" fmla="*/ 71900 w 124572"/>
                <a:gd name="connsiteY1" fmla="*/ 63 h 161057"/>
                <a:gd name="connsiteX2" fmla="*/ 36524 w 124572"/>
                <a:gd name="connsiteY2" fmla="*/ 16776 h 161057"/>
                <a:gd name="connsiteX3" fmla="*/ 36524 w 124572"/>
                <a:gd name="connsiteY3" fmla="*/ 63 h 161057"/>
                <a:gd name="connsiteX4" fmla="*/ 138 w 124572"/>
                <a:gd name="connsiteY4" fmla="*/ 2848 h 161057"/>
                <a:gd name="connsiteX5" fmla="*/ 138 w 124572"/>
                <a:gd name="connsiteY5" fmla="*/ 10699 h 161057"/>
                <a:gd name="connsiteX6" fmla="*/ 19847 w 124572"/>
                <a:gd name="connsiteY6" fmla="*/ 23360 h 161057"/>
                <a:gd name="connsiteX7" fmla="*/ 19847 w 124572"/>
                <a:gd name="connsiteY7" fmla="*/ 141874 h 161057"/>
                <a:gd name="connsiteX8" fmla="*/ 138 w 124572"/>
                <a:gd name="connsiteY8" fmla="*/ 153270 h 161057"/>
                <a:gd name="connsiteX9" fmla="*/ 138 w 124572"/>
                <a:gd name="connsiteY9" fmla="*/ 161120 h 161057"/>
                <a:gd name="connsiteX10" fmla="*/ 28439 w 124572"/>
                <a:gd name="connsiteY10" fmla="*/ 160360 h 161057"/>
                <a:gd name="connsiteX11" fmla="*/ 56992 w 124572"/>
                <a:gd name="connsiteY11" fmla="*/ 161120 h 161057"/>
                <a:gd name="connsiteX12" fmla="*/ 56992 w 124572"/>
                <a:gd name="connsiteY12" fmla="*/ 153270 h 161057"/>
                <a:gd name="connsiteX13" fmla="*/ 37283 w 124572"/>
                <a:gd name="connsiteY13" fmla="*/ 141874 h 161057"/>
                <a:gd name="connsiteX14" fmla="*/ 37283 w 124572"/>
                <a:gd name="connsiteY14" fmla="*/ 99331 h 161057"/>
                <a:gd name="connsiteX15" fmla="*/ 37283 w 124572"/>
                <a:gd name="connsiteY15" fmla="*/ 97052 h 161057"/>
                <a:gd name="connsiteX16" fmla="*/ 68363 w 124572"/>
                <a:gd name="connsiteY16" fmla="*/ 114778 h 161057"/>
                <a:gd name="connsiteX17" fmla="*/ 124711 w 124572"/>
                <a:gd name="connsiteY17" fmla="*/ 57294 h 161057"/>
                <a:gd name="connsiteX18" fmla="*/ 103738 w 124572"/>
                <a:gd name="connsiteY18" fmla="*/ 57294 h 161057"/>
                <a:gd name="connsiteX19" fmla="*/ 67352 w 124572"/>
                <a:gd name="connsiteY19" fmla="*/ 109207 h 161057"/>
                <a:gd name="connsiteX20" fmla="*/ 40820 w 124572"/>
                <a:gd name="connsiteY20" fmla="*/ 93760 h 161057"/>
                <a:gd name="connsiteX21" fmla="*/ 37283 w 124572"/>
                <a:gd name="connsiteY21" fmla="*/ 83124 h 161057"/>
                <a:gd name="connsiteX22" fmla="*/ 37283 w 124572"/>
                <a:gd name="connsiteY22" fmla="*/ 26652 h 161057"/>
                <a:gd name="connsiteX23" fmla="*/ 69879 w 124572"/>
                <a:gd name="connsiteY23" fmla="*/ 6394 h 161057"/>
                <a:gd name="connsiteX24" fmla="*/ 103738 w 124572"/>
                <a:gd name="connsiteY24" fmla="*/ 57294 h 16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4572" h="161057">
                  <a:moveTo>
                    <a:pt x="124711" y="57294"/>
                  </a:moveTo>
                  <a:cubicBezTo>
                    <a:pt x="124711" y="25133"/>
                    <a:pt x="100201" y="63"/>
                    <a:pt x="71900" y="63"/>
                  </a:cubicBezTo>
                  <a:cubicBezTo>
                    <a:pt x="52191" y="63"/>
                    <a:pt x="41578" y="11205"/>
                    <a:pt x="36524" y="16776"/>
                  </a:cubicBezTo>
                  <a:lnTo>
                    <a:pt x="36524" y="63"/>
                  </a:lnTo>
                  <a:lnTo>
                    <a:pt x="138" y="2848"/>
                  </a:lnTo>
                  <a:lnTo>
                    <a:pt x="138" y="10699"/>
                  </a:lnTo>
                  <a:cubicBezTo>
                    <a:pt x="18079" y="10699"/>
                    <a:pt x="19847" y="12218"/>
                    <a:pt x="19847" y="23360"/>
                  </a:cubicBezTo>
                  <a:lnTo>
                    <a:pt x="19847" y="141874"/>
                  </a:lnTo>
                  <a:cubicBezTo>
                    <a:pt x="19847" y="153270"/>
                    <a:pt x="17068" y="153270"/>
                    <a:pt x="138" y="153270"/>
                  </a:cubicBezTo>
                  <a:lnTo>
                    <a:pt x="138" y="161120"/>
                  </a:lnTo>
                  <a:lnTo>
                    <a:pt x="28439" y="160360"/>
                  </a:lnTo>
                  <a:lnTo>
                    <a:pt x="56992" y="161120"/>
                  </a:lnTo>
                  <a:lnTo>
                    <a:pt x="56992" y="153270"/>
                  </a:lnTo>
                  <a:cubicBezTo>
                    <a:pt x="40062" y="153270"/>
                    <a:pt x="37283" y="153270"/>
                    <a:pt x="37283" y="141874"/>
                  </a:cubicBezTo>
                  <a:lnTo>
                    <a:pt x="37283" y="99331"/>
                  </a:lnTo>
                  <a:lnTo>
                    <a:pt x="37283" y="97052"/>
                  </a:lnTo>
                  <a:cubicBezTo>
                    <a:pt x="38546" y="101103"/>
                    <a:pt x="49159" y="114778"/>
                    <a:pt x="68363" y="114778"/>
                  </a:cubicBezTo>
                  <a:cubicBezTo>
                    <a:pt x="98432" y="114778"/>
                    <a:pt x="124711" y="89961"/>
                    <a:pt x="124711" y="57294"/>
                  </a:cubicBezTo>
                  <a:close/>
                  <a:moveTo>
                    <a:pt x="103738" y="57294"/>
                  </a:moveTo>
                  <a:cubicBezTo>
                    <a:pt x="103738" y="87935"/>
                    <a:pt x="86050" y="109207"/>
                    <a:pt x="67352" y="109207"/>
                  </a:cubicBezTo>
                  <a:cubicBezTo>
                    <a:pt x="57245" y="109207"/>
                    <a:pt x="47643" y="104142"/>
                    <a:pt x="40820" y="93760"/>
                  </a:cubicBezTo>
                  <a:cubicBezTo>
                    <a:pt x="37283" y="88442"/>
                    <a:pt x="37283" y="88189"/>
                    <a:pt x="37283" y="83124"/>
                  </a:cubicBezTo>
                  <a:lnTo>
                    <a:pt x="37283" y="26652"/>
                  </a:lnTo>
                  <a:cubicBezTo>
                    <a:pt x="44610" y="13737"/>
                    <a:pt x="56992" y="6394"/>
                    <a:pt x="69879" y="6394"/>
                  </a:cubicBezTo>
                  <a:cubicBezTo>
                    <a:pt x="88325" y="6394"/>
                    <a:pt x="103738" y="28678"/>
                    <a:pt x="103738" y="57294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05" name="任意多边形: 形状 2304">
              <a:extLst>
                <a:ext uri="{FF2B5EF4-FFF2-40B4-BE49-F238E27FC236}">
                  <a16:creationId xmlns:a16="http://schemas.microsoft.com/office/drawing/2014/main" id="{D30D36C4-D33D-F833-338F-53199723EF62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6189756" y="4022436"/>
              <a:ext cx="84901" cy="111929"/>
            </a:xfrm>
            <a:custGeom>
              <a:avLst/>
              <a:gdLst>
                <a:gd name="connsiteX0" fmla="*/ 85045 w 84901"/>
                <a:gd name="connsiteY0" fmla="*/ 15510 h 111929"/>
                <a:gd name="connsiteX1" fmla="*/ 66347 w 84901"/>
                <a:gd name="connsiteY1" fmla="*/ 63 h 111929"/>
                <a:gd name="connsiteX2" fmla="*/ 35267 w 84901"/>
                <a:gd name="connsiteY2" fmla="*/ 27919 h 111929"/>
                <a:gd name="connsiteX3" fmla="*/ 35267 w 84901"/>
                <a:gd name="connsiteY3" fmla="*/ 63 h 111929"/>
                <a:gd name="connsiteX4" fmla="*/ 144 w 84901"/>
                <a:gd name="connsiteY4" fmla="*/ 2848 h 111929"/>
                <a:gd name="connsiteX5" fmla="*/ 144 w 84901"/>
                <a:gd name="connsiteY5" fmla="*/ 10699 h 111929"/>
                <a:gd name="connsiteX6" fmla="*/ 19853 w 84901"/>
                <a:gd name="connsiteY6" fmla="*/ 24880 h 111929"/>
                <a:gd name="connsiteX7" fmla="*/ 19853 w 84901"/>
                <a:gd name="connsiteY7" fmla="*/ 92747 h 111929"/>
                <a:gd name="connsiteX8" fmla="*/ 144 w 84901"/>
                <a:gd name="connsiteY8" fmla="*/ 104142 h 111929"/>
                <a:gd name="connsiteX9" fmla="*/ 144 w 84901"/>
                <a:gd name="connsiteY9" fmla="*/ 111993 h 111929"/>
                <a:gd name="connsiteX10" fmla="*/ 28950 w 84901"/>
                <a:gd name="connsiteY10" fmla="*/ 111233 h 111929"/>
                <a:gd name="connsiteX11" fmla="*/ 61040 w 84901"/>
                <a:gd name="connsiteY11" fmla="*/ 111993 h 111929"/>
                <a:gd name="connsiteX12" fmla="*/ 61040 w 84901"/>
                <a:gd name="connsiteY12" fmla="*/ 104142 h 111929"/>
                <a:gd name="connsiteX13" fmla="*/ 55734 w 84901"/>
                <a:gd name="connsiteY13" fmla="*/ 104142 h 111929"/>
                <a:gd name="connsiteX14" fmla="*/ 36530 w 84901"/>
                <a:gd name="connsiteY14" fmla="*/ 92240 h 111929"/>
                <a:gd name="connsiteX15" fmla="*/ 36530 w 84901"/>
                <a:gd name="connsiteY15" fmla="*/ 53242 h 111929"/>
                <a:gd name="connsiteX16" fmla="*/ 66347 w 84901"/>
                <a:gd name="connsiteY16" fmla="*/ 5634 h 111929"/>
                <a:gd name="connsiteX17" fmla="*/ 69126 w 84901"/>
                <a:gd name="connsiteY17" fmla="*/ 5887 h 111929"/>
                <a:gd name="connsiteX18" fmla="*/ 63314 w 84901"/>
                <a:gd name="connsiteY18" fmla="*/ 15763 h 111929"/>
                <a:gd name="connsiteX19" fmla="*/ 74180 w 84901"/>
                <a:gd name="connsiteY19" fmla="*/ 26652 h 111929"/>
                <a:gd name="connsiteX20" fmla="*/ 85045 w 84901"/>
                <a:gd name="connsiteY20" fmla="*/ 15510 h 111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4901" h="111929">
                  <a:moveTo>
                    <a:pt x="85045" y="15510"/>
                  </a:moveTo>
                  <a:cubicBezTo>
                    <a:pt x="85045" y="7407"/>
                    <a:pt x="77212" y="63"/>
                    <a:pt x="66347" y="63"/>
                  </a:cubicBezTo>
                  <a:cubicBezTo>
                    <a:pt x="47901" y="63"/>
                    <a:pt x="38804" y="17029"/>
                    <a:pt x="35267" y="27919"/>
                  </a:cubicBezTo>
                  <a:lnTo>
                    <a:pt x="35267" y="63"/>
                  </a:lnTo>
                  <a:lnTo>
                    <a:pt x="144" y="2848"/>
                  </a:lnTo>
                  <a:lnTo>
                    <a:pt x="144" y="10699"/>
                  </a:lnTo>
                  <a:cubicBezTo>
                    <a:pt x="17831" y="10699"/>
                    <a:pt x="19853" y="12471"/>
                    <a:pt x="19853" y="24880"/>
                  </a:cubicBezTo>
                  <a:lnTo>
                    <a:pt x="19853" y="92747"/>
                  </a:lnTo>
                  <a:cubicBezTo>
                    <a:pt x="19853" y="104142"/>
                    <a:pt x="17073" y="104142"/>
                    <a:pt x="144" y="104142"/>
                  </a:cubicBezTo>
                  <a:lnTo>
                    <a:pt x="144" y="111993"/>
                  </a:lnTo>
                  <a:lnTo>
                    <a:pt x="28950" y="111233"/>
                  </a:lnTo>
                  <a:cubicBezTo>
                    <a:pt x="39057" y="111233"/>
                    <a:pt x="50933" y="111233"/>
                    <a:pt x="61040" y="111993"/>
                  </a:cubicBezTo>
                  <a:lnTo>
                    <a:pt x="61040" y="104142"/>
                  </a:lnTo>
                  <a:lnTo>
                    <a:pt x="55734" y="104142"/>
                  </a:lnTo>
                  <a:cubicBezTo>
                    <a:pt x="37035" y="104142"/>
                    <a:pt x="36530" y="101357"/>
                    <a:pt x="36530" y="92240"/>
                  </a:cubicBezTo>
                  <a:lnTo>
                    <a:pt x="36530" y="53242"/>
                  </a:lnTo>
                  <a:cubicBezTo>
                    <a:pt x="36530" y="28172"/>
                    <a:pt x="47143" y="5634"/>
                    <a:pt x="66347" y="5634"/>
                  </a:cubicBezTo>
                  <a:cubicBezTo>
                    <a:pt x="68115" y="5634"/>
                    <a:pt x="68621" y="5634"/>
                    <a:pt x="69126" y="5887"/>
                  </a:cubicBezTo>
                  <a:cubicBezTo>
                    <a:pt x="68368" y="6140"/>
                    <a:pt x="63314" y="9179"/>
                    <a:pt x="63314" y="15763"/>
                  </a:cubicBezTo>
                  <a:cubicBezTo>
                    <a:pt x="63314" y="22854"/>
                    <a:pt x="68621" y="26652"/>
                    <a:pt x="74180" y="26652"/>
                  </a:cubicBezTo>
                  <a:cubicBezTo>
                    <a:pt x="78728" y="26652"/>
                    <a:pt x="85045" y="23614"/>
                    <a:pt x="85045" y="15510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06" name="任意多边形: 形状 2305">
              <a:extLst>
                <a:ext uri="{FF2B5EF4-FFF2-40B4-BE49-F238E27FC236}">
                  <a16:creationId xmlns:a16="http://schemas.microsoft.com/office/drawing/2014/main" id="{8FD2311C-3FB9-1D80-063F-D13CD652B72F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6288808" y="4020917"/>
              <a:ext cx="111938" cy="116234"/>
            </a:xfrm>
            <a:custGeom>
              <a:avLst/>
              <a:gdLst>
                <a:gd name="connsiteX0" fmla="*/ 112086 w 111938"/>
                <a:gd name="connsiteY0" fmla="*/ 59320 h 116234"/>
                <a:gd name="connsiteX1" fmla="*/ 56243 w 111938"/>
                <a:gd name="connsiteY1" fmla="*/ 63 h 116234"/>
                <a:gd name="connsiteX2" fmla="*/ 148 w 111938"/>
                <a:gd name="connsiteY2" fmla="*/ 59320 h 116234"/>
                <a:gd name="connsiteX3" fmla="*/ 55991 w 111938"/>
                <a:gd name="connsiteY3" fmla="*/ 116298 h 116234"/>
                <a:gd name="connsiteX4" fmla="*/ 112086 w 111938"/>
                <a:gd name="connsiteY4" fmla="*/ 59320 h 116234"/>
                <a:gd name="connsiteX5" fmla="*/ 91113 w 111938"/>
                <a:gd name="connsiteY5" fmla="*/ 57294 h 116234"/>
                <a:gd name="connsiteX6" fmla="*/ 85554 w 111938"/>
                <a:gd name="connsiteY6" fmla="*/ 91227 h 116234"/>
                <a:gd name="connsiteX7" fmla="*/ 56243 w 111938"/>
                <a:gd name="connsiteY7" fmla="*/ 109967 h 116234"/>
                <a:gd name="connsiteX8" fmla="*/ 27437 w 111938"/>
                <a:gd name="connsiteY8" fmla="*/ 93000 h 116234"/>
                <a:gd name="connsiteX9" fmla="*/ 21120 w 111938"/>
                <a:gd name="connsiteY9" fmla="*/ 57294 h 116234"/>
                <a:gd name="connsiteX10" fmla="*/ 27185 w 111938"/>
                <a:gd name="connsiteY10" fmla="*/ 22601 h 116234"/>
                <a:gd name="connsiteX11" fmla="*/ 55991 w 111938"/>
                <a:gd name="connsiteY11" fmla="*/ 5634 h 116234"/>
                <a:gd name="connsiteX12" fmla="*/ 84544 w 111938"/>
                <a:gd name="connsiteY12" fmla="*/ 22094 h 116234"/>
                <a:gd name="connsiteX13" fmla="*/ 91113 w 111938"/>
                <a:gd name="connsiteY13" fmla="*/ 57294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1938" h="116234">
                  <a:moveTo>
                    <a:pt x="112086" y="59320"/>
                  </a:moveTo>
                  <a:cubicBezTo>
                    <a:pt x="112086" y="26906"/>
                    <a:pt x="86818" y="63"/>
                    <a:pt x="56243" y="63"/>
                  </a:cubicBezTo>
                  <a:cubicBezTo>
                    <a:pt x="24658" y="63"/>
                    <a:pt x="148" y="27665"/>
                    <a:pt x="148" y="59320"/>
                  </a:cubicBezTo>
                  <a:cubicBezTo>
                    <a:pt x="148" y="91987"/>
                    <a:pt x="26427" y="116298"/>
                    <a:pt x="55991" y="116298"/>
                  </a:cubicBezTo>
                  <a:cubicBezTo>
                    <a:pt x="86565" y="116298"/>
                    <a:pt x="112086" y="91481"/>
                    <a:pt x="112086" y="59320"/>
                  </a:cubicBezTo>
                  <a:close/>
                  <a:moveTo>
                    <a:pt x="91113" y="57294"/>
                  </a:moveTo>
                  <a:cubicBezTo>
                    <a:pt x="91113" y="66410"/>
                    <a:pt x="91113" y="80085"/>
                    <a:pt x="85554" y="91227"/>
                  </a:cubicBezTo>
                  <a:cubicBezTo>
                    <a:pt x="79995" y="102623"/>
                    <a:pt x="68877" y="109967"/>
                    <a:pt x="56243" y="109967"/>
                  </a:cubicBezTo>
                  <a:cubicBezTo>
                    <a:pt x="45378" y="109967"/>
                    <a:pt x="34260" y="104649"/>
                    <a:pt x="27437" y="93000"/>
                  </a:cubicBezTo>
                  <a:cubicBezTo>
                    <a:pt x="21120" y="81858"/>
                    <a:pt x="21120" y="66410"/>
                    <a:pt x="21120" y="57294"/>
                  </a:cubicBezTo>
                  <a:cubicBezTo>
                    <a:pt x="21120" y="47418"/>
                    <a:pt x="21120" y="33743"/>
                    <a:pt x="27185" y="22601"/>
                  </a:cubicBezTo>
                  <a:cubicBezTo>
                    <a:pt x="34007" y="10952"/>
                    <a:pt x="45883" y="5634"/>
                    <a:pt x="55991" y="5634"/>
                  </a:cubicBezTo>
                  <a:cubicBezTo>
                    <a:pt x="67109" y="5634"/>
                    <a:pt x="77974" y="11205"/>
                    <a:pt x="84544" y="22094"/>
                  </a:cubicBezTo>
                  <a:cubicBezTo>
                    <a:pt x="91114" y="32983"/>
                    <a:pt x="91113" y="47671"/>
                    <a:pt x="91113" y="57294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07" name="任意多边形: 形状 2306">
              <a:extLst>
                <a:ext uri="{FF2B5EF4-FFF2-40B4-BE49-F238E27FC236}">
                  <a16:creationId xmlns:a16="http://schemas.microsoft.com/office/drawing/2014/main" id="{3913F8BC-1156-B889-8F3B-9699F610C010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6405801" y="4025222"/>
              <a:ext cx="123562" cy="111929"/>
            </a:xfrm>
            <a:custGeom>
              <a:avLst/>
              <a:gdLst>
                <a:gd name="connsiteX0" fmla="*/ 123714 w 123562"/>
                <a:gd name="connsiteY0" fmla="*/ 7913 h 111929"/>
                <a:gd name="connsiteX1" fmla="*/ 123714 w 123562"/>
                <a:gd name="connsiteY1" fmla="*/ 63 h 111929"/>
                <a:gd name="connsiteX2" fmla="*/ 104763 w 123562"/>
                <a:gd name="connsiteY2" fmla="*/ 822 h 111929"/>
                <a:gd name="connsiteX3" fmla="*/ 82780 w 123562"/>
                <a:gd name="connsiteY3" fmla="*/ 63 h 111929"/>
                <a:gd name="connsiteX4" fmla="*/ 82780 w 123562"/>
                <a:gd name="connsiteY4" fmla="*/ 7913 h 111929"/>
                <a:gd name="connsiteX5" fmla="*/ 94908 w 123562"/>
                <a:gd name="connsiteY5" fmla="*/ 18802 h 111929"/>
                <a:gd name="connsiteX6" fmla="*/ 93392 w 123562"/>
                <a:gd name="connsiteY6" fmla="*/ 24880 h 111929"/>
                <a:gd name="connsiteX7" fmla="*/ 67619 w 123562"/>
                <a:gd name="connsiteY7" fmla="*/ 89455 h 111929"/>
                <a:gd name="connsiteX8" fmla="*/ 39318 w 123562"/>
                <a:gd name="connsiteY8" fmla="*/ 18802 h 111929"/>
                <a:gd name="connsiteX9" fmla="*/ 37802 w 123562"/>
                <a:gd name="connsiteY9" fmla="*/ 14497 h 111929"/>
                <a:gd name="connsiteX10" fmla="*/ 52205 w 123562"/>
                <a:gd name="connsiteY10" fmla="*/ 7913 h 111929"/>
                <a:gd name="connsiteX11" fmla="*/ 52205 w 123562"/>
                <a:gd name="connsiteY11" fmla="*/ 63 h 111929"/>
                <a:gd name="connsiteX12" fmla="*/ 24663 w 123562"/>
                <a:gd name="connsiteY12" fmla="*/ 822 h 111929"/>
                <a:gd name="connsiteX13" fmla="*/ 152 w 123562"/>
                <a:gd name="connsiteY13" fmla="*/ 63 h 111929"/>
                <a:gd name="connsiteX14" fmla="*/ 152 w 123562"/>
                <a:gd name="connsiteY14" fmla="*/ 7913 h 111929"/>
                <a:gd name="connsiteX15" fmla="*/ 20367 w 123562"/>
                <a:gd name="connsiteY15" fmla="*/ 17283 h 111929"/>
                <a:gd name="connsiteX16" fmla="*/ 56753 w 123562"/>
                <a:gd name="connsiteY16" fmla="*/ 107181 h 111929"/>
                <a:gd name="connsiteX17" fmla="*/ 62060 w 123562"/>
                <a:gd name="connsiteY17" fmla="*/ 111993 h 111929"/>
                <a:gd name="connsiteX18" fmla="*/ 67366 w 123562"/>
                <a:gd name="connsiteY18" fmla="*/ 107181 h 111929"/>
                <a:gd name="connsiteX19" fmla="*/ 100467 w 123562"/>
                <a:gd name="connsiteY19" fmla="*/ 24880 h 111929"/>
                <a:gd name="connsiteX20" fmla="*/ 123714 w 123562"/>
                <a:gd name="connsiteY20" fmla="*/ 7913 h 111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3562" h="111929">
                  <a:moveTo>
                    <a:pt x="123714" y="7913"/>
                  </a:moveTo>
                  <a:lnTo>
                    <a:pt x="123714" y="63"/>
                  </a:lnTo>
                  <a:cubicBezTo>
                    <a:pt x="117903" y="569"/>
                    <a:pt x="110575" y="822"/>
                    <a:pt x="104763" y="822"/>
                  </a:cubicBezTo>
                  <a:lnTo>
                    <a:pt x="82780" y="63"/>
                  </a:lnTo>
                  <a:lnTo>
                    <a:pt x="82780" y="7913"/>
                  </a:lnTo>
                  <a:cubicBezTo>
                    <a:pt x="92129" y="8166"/>
                    <a:pt x="94908" y="13991"/>
                    <a:pt x="94908" y="18802"/>
                  </a:cubicBezTo>
                  <a:cubicBezTo>
                    <a:pt x="94908" y="21081"/>
                    <a:pt x="94403" y="22094"/>
                    <a:pt x="93392" y="24880"/>
                  </a:cubicBezTo>
                  <a:lnTo>
                    <a:pt x="67619" y="89455"/>
                  </a:lnTo>
                  <a:lnTo>
                    <a:pt x="39318" y="18802"/>
                  </a:lnTo>
                  <a:cubicBezTo>
                    <a:pt x="37802" y="15510"/>
                    <a:pt x="37802" y="14497"/>
                    <a:pt x="37802" y="14497"/>
                  </a:cubicBezTo>
                  <a:cubicBezTo>
                    <a:pt x="37802" y="7913"/>
                    <a:pt x="47657" y="7913"/>
                    <a:pt x="52205" y="7913"/>
                  </a:cubicBezTo>
                  <a:lnTo>
                    <a:pt x="52205" y="63"/>
                  </a:lnTo>
                  <a:lnTo>
                    <a:pt x="24663" y="822"/>
                  </a:lnTo>
                  <a:cubicBezTo>
                    <a:pt x="17840" y="822"/>
                    <a:pt x="7733" y="569"/>
                    <a:pt x="152" y="63"/>
                  </a:cubicBezTo>
                  <a:lnTo>
                    <a:pt x="152" y="7913"/>
                  </a:lnTo>
                  <a:cubicBezTo>
                    <a:pt x="16071" y="7913"/>
                    <a:pt x="17082" y="9432"/>
                    <a:pt x="20367" y="17283"/>
                  </a:cubicBezTo>
                  <a:lnTo>
                    <a:pt x="56753" y="107181"/>
                  </a:lnTo>
                  <a:cubicBezTo>
                    <a:pt x="58269" y="110726"/>
                    <a:pt x="58775" y="111993"/>
                    <a:pt x="62060" y="111993"/>
                  </a:cubicBezTo>
                  <a:cubicBezTo>
                    <a:pt x="65345" y="111993"/>
                    <a:pt x="66355" y="109713"/>
                    <a:pt x="67366" y="107181"/>
                  </a:cubicBezTo>
                  <a:lnTo>
                    <a:pt x="100467" y="24880"/>
                  </a:lnTo>
                  <a:cubicBezTo>
                    <a:pt x="102742" y="19055"/>
                    <a:pt x="107037" y="8166"/>
                    <a:pt x="123714" y="7913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08" name="任意多边形: 形状 2307">
              <a:extLst>
                <a:ext uri="{FF2B5EF4-FFF2-40B4-BE49-F238E27FC236}">
                  <a16:creationId xmlns:a16="http://schemas.microsoft.com/office/drawing/2014/main" id="{0044B2E4-4B9B-6F25-50B0-CEBB17EDCB59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534416" y="4020917"/>
              <a:ext cx="97788" cy="116234"/>
            </a:xfrm>
            <a:custGeom>
              <a:avLst/>
              <a:gdLst>
                <a:gd name="connsiteX0" fmla="*/ 97946 w 97788"/>
                <a:gd name="connsiteY0" fmla="*/ 83377 h 116234"/>
                <a:gd name="connsiteX1" fmla="*/ 94661 w 97788"/>
                <a:gd name="connsiteY1" fmla="*/ 80338 h 116234"/>
                <a:gd name="connsiteX2" fmla="*/ 91376 w 97788"/>
                <a:gd name="connsiteY2" fmla="*/ 83884 h 116234"/>
                <a:gd name="connsiteX3" fmla="*/ 57264 w 97788"/>
                <a:gd name="connsiteY3" fmla="*/ 109967 h 116234"/>
                <a:gd name="connsiteX4" fmla="*/ 28710 w 97788"/>
                <a:gd name="connsiteY4" fmla="*/ 93000 h 116234"/>
                <a:gd name="connsiteX5" fmla="*/ 21130 w 97788"/>
                <a:gd name="connsiteY5" fmla="*/ 55015 h 116234"/>
                <a:gd name="connsiteX6" fmla="*/ 91629 w 97788"/>
                <a:gd name="connsiteY6" fmla="*/ 55015 h 116234"/>
                <a:gd name="connsiteX7" fmla="*/ 97946 w 97788"/>
                <a:gd name="connsiteY7" fmla="*/ 49697 h 116234"/>
                <a:gd name="connsiteX8" fmla="*/ 52715 w 97788"/>
                <a:gd name="connsiteY8" fmla="*/ 63 h 116234"/>
                <a:gd name="connsiteX9" fmla="*/ 157 w 97788"/>
                <a:gd name="connsiteY9" fmla="*/ 57800 h 116234"/>
                <a:gd name="connsiteX10" fmla="*/ 55748 w 97788"/>
                <a:gd name="connsiteY10" fmla="*/ 116298 h 116234"/>
                <a:gd name="connsiteX11" fmla="*/ 97946 w 97788"/>
                <a:gd name="connsiteY11" fmla="*/ 83377 h 116234"/>
                <a:gd name="connsiteX12" fmla="*/ 81269 w 97788"/>
                <a:gd name="connsiteY12" fmla="*/ 49697 h 116234"/>
                <a:gd name="connsiteX13" fmla="*/ 21383 w 97788"/>
                <a:gd name="connsiteY13" fmla="*/ 49697 h 116234"/>
                <a:gd name="connsiteX14" fmla="*/ 52715 w 97788"/>
                <a:gd name="connsiteY14" fmla="*/ 5634 h 116234"/>
                <a:gd name="connsiteX15" fmla="*/ 81269 w 97788"/>
                <a:gd name="connsiteY15" fmla="*/ 49697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788" h="116234">
                  <a:moveTo>
                    <a:pt x="97946" y="83377"/>
                  </a:moveTo>
                  <a:cubicBezTo>
                    <a:pt x="97946" y="80845"/>
                    <a:pt x="95924" y="80338"/>
                    <a:pt x="94661" y="80338"/>
                  </a:cubicBezTo>
                  <a:cubicBezTo>
                    <a:pt x="92387" y="80338"/>
                    <a:pt x="91881" y="81858"/>
                    <a:pt x="91376" y="83884"/>
                  </a:cubicBezTo>
                  <a:cubicBezTo>
                    <a:pt x="82532" y="109967"/>
                    <a:pt x="59790" y="109967"/>
                    <a:pt x="57264" y="109967"/>
                  </a:cubicBezTo>
                  <a:cubicBezTo>
                    <a:pt x="44629" y="109967"/>
                    <a:pt x="34522" y="102370"/>
                    <a:pt x="28710" y="93000"/>
                  </a:cubicBezTo>
                  <a:cubicBezTo>
                    <a:pt x="21130" y="80845"/>
                    <a:pt x="21130" y="64131"/>
                    <a:pt x="21130" y="55015"/>
                  </a:cubicBezTo>
                  <a:lnTo>
                    <a:pt x="91629" y="55015"/>
                  </a:lnTo>
                  <a:cubicBezTo>
                    <a:pt x="97188" y="55015"/>
                    <a:pt x="97946" y="55015"/>
                    <a:pt x="97946" y="49697"/>
                  </a:cubicBezTo>
                  <a:cubicBezTo>
                    <a:pt x="97946" y="24627"/>
                    <a:pt x="84301" y="63"/>
                    <a:pt x="52715" y="63"/>
                  </a:cubicBezTo>
                  <a:cubicBezTo>
                    <a:pt x="23404" y="63"/>
                    <a:pt x="157" y="26146"/>
                    <a:pt x="157" y="57800"/>
                  </a:cubicBezTo>
                  <a:cubicBezTo>
                    <a:pt x="157" y="91734"/>
                    <a:pt x="26689" y="116298"/>
                    <a:pt x="55748" y="116298"/>
                  </a:cubicBezTo>
                  <a:cubicBezTo>
                    <a:pt x="86575" y="116298"/>
                    <a:pt x="97946" y="88189"/>
                    <a:pt x="97946" y="83377"/>
                  </a:cubicBezTo>
                  <a:close/>
                  <a:moveTo>
                    <a:pt x="81269" y="49697"/>
                  </a:moveTo>
                  <a:lnTo>
                    <a:pt x="21383" y="49697"/>
                  </a:lnTo>
                  <a:cubicBezTo>
                    <a:pt x="22899" y="11965"/>
                    <a:pt x="44124" y="5634"/>
                    <a:pt x="52715" y="5634"/>
                  </a:cubicBezTo>
                  <a:cubicBezTo>
                    <a:pt x="78742" y="5634"/>
                    <a:pt x="81269" y="39821"/>
                    <a:pt x="81269" y="49697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09" name="任意多边形: 形状 2308">
              <a:extLst>
                <a:ext uri="{FF2B5EF4-FFF2-40B4-BE49-F238E27FC236}">
                  <a16:creationId xmlns:a16="http://schemas.microsoft.com/office/drawing/2014/main" id="{0C628D7A-967E-1228-49FF-7710498BEFF0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648124" y="3958621"/>
              <a:ext cx="124572" cy="178530"/>
            </a:xfrm>
            <a:custGeom>
              <a:avLst/>
              <a:gdLst>
                <a:gd name="connsiteX0" fmla="*/ 124734 w 124572"/>
                <a:gd name="connsiteY0" fmla="*/ 175808 h 178530"/>
                <a:gd name="connsiteX1" fmla="*/ 124734 w 124572"/>
                <a:gd name="connsiteY1" fmla="*/ 167958 h 178530"/>
                <a:gd name="connsiteX2" fmla="*/ 105025 w 124572"/>
                <a:gd name="connsiteY2" fmla="*/ 153776 h 178530"/>
                <a:gd name="connsiteX3" fmla="*/ 105025 w 124572"/>
                <a:gd name="connsiteY3" fmla="*/ 63 h 178530"/>
                <a:gd name="connsiteX4" fmla="*/ 68639 w 124572"/>
                <a:gd name="connsiteY4" fmla="*/ 2848 h 178530"/>
                <a:gd name="connsiteX5" fmla="*/ 68639 w 124572"/>
                <a:gd name="connsiteY5" fmla="*/ 10699 h 178530"/>
                <a:gd name="connsiteX6" fmla="*/ 88348 w 124572"/>
                <a:gd name="connsiteY6" fmla="*/ 24880 h 178530"/>
                <a:gd name="connsiteX7" fmla="*/ 88348 w 124572"/>
                <a:gd name="connsiteY7" fmla="*/ 79579 h 178530"/>
                <a:gd name="connsiteX8" fmla="*/ 56510 w 124572"/>
                <a:gd name="connsiteY8" fmla="*/ 63878 h 178530"/>
                <a:gd name="connsiteX9" fmla="*/ 162 w 124572"/>
                <a:gd name="connsiteY9" fmla="*/ 121362 h 178530"/>
                <a:gd name="connsiteX10" fmla="*/ 53730 w 124572"/>
                <a:gd name="connsiteY10" fmla="*/ 178593 h 178530"/>
                <a:gd name="connsiteX11" fmla="*/ 87590 w 124572"/>
                <a:gd name="connsiteY11" fmla="*/ 161880 h 178530"/>
                <a:gd name="connsiteX12" fmla="*/ 87590 w 124572"/>
                <a:gd name="connsiteY12" fmla="*/ 178593 h 178530"/>
                <a:gd name="connsiteX13" fmla="*/ 124734 w 124572"/>
                <a:gd name="connsiteY13" fmla="*/ 175808 h 178530"/>
                <a:gd name="connsiteX14" fmla="*/ 87590 w 124572"/>
                <a:gd name="connsiteY14" fmla="*/ 145926 h 178530"/>
                <a:gd name="connsiteX15" fmla="*/ 84811 w 124572"/>
                <a:gd name="connsiteY15" fmla="*/ 155296 h 178530"/>
                <a:gd name="connsiteX16" fmla="*/ 54994 w 124572"/>
                <a:gd name="connsiteY16" fmla="*/ 173022 h 178530"/>
                <a:gd name="connsiteX17" fmla="*/ 28462 w 124572"/>
                <a:gd name="connsiteY17" fmla="*/ 156815 h 178530"/>
                <a:gd name="connsiteX18" fmla="*/ 21134 w 124572"/>
                <a:gd name="connsiteY18" fmla="*/ 121616 h 178530"/>
                <a:gd name="connsiteX19" fmla="*/ 28968 w 124572"/>
                <a:gd name="connsiteY19" fmla="*/ 85656 h 178530"/>
                <a:gd name="connsiteX20" fmla="*/ 57521 w 124572"/>
                <a:gd name="connsiteY20" fmla="*/ 69449 h 178530"/>
                <a:gd name="connsiteX21" fmla="*/ 84811 w 124572"/>
                <a:gd name="connsiteY21" fmla="*/ 84643 h 178530"/>
                <a:gd name="connsiteX22" fmla="*/ 87590 w 124572"/>
                <a:gd name="connsiteY22" fmla="*/ 94013 h 178530"/>
                <a:gd name="connsiteX23" fmla="*/ 87590 w 124572"/>
                <a:gd name="connsiteY23" fmla="*/ 145926 h 17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4572" h="178530">
                  <a:moveTo>
                    <a:pt x="124734" y="175808"/>
                  </a:moveTo>
                  <a:lnTo>
                    <a:pt x="124734" y="167958"/>
                  </a:lnTo>
                  <a:cubicBezTo>
                    <a:pt x="107047" y="167958"/>
                    <a:pt x="105025" y="166185"/>
                    <a:pt x="105025" y="153776"/>
                  </a:cubicBezTo>
                  <a:lnTo>
                    <a:pt x="105025" y="63"/>
                  </a:lnTo>
                  <a:lnTo>
                    <a:pt x="68639" y="2848"/>
                  </a:lnTo>
                  <a:lnTo>
                    <a:pt x="68639" y="10699"/>
                  </a:lnTo>
                  <a:cubicBezTo>
                    <a:pt x="86327" y="10699"/>
                    <a:pt x="88348" y="12471"/>
                    <a:pt x="88348" y="24880"/>
                  </a:cubicBezTo>
                  <a:lnTo>
                    <a:pt x="88348" y="79579"/>
                  </a:lnTo>
                  <a:cubicBezTo>
                    <a:pt x="81020" y="70462"/>
                    <a:pt x="70155" y="63878"/>
                    <a:pt x="56510" y="63878"/>
                  </a:cubicBezTo>
                  <a:cubicBezTo>
                    <a:pt x="26693" y="63878"/>
                    <a:pt x="162" y="88695"/>
                    <a:pt x="162" y="121362"/>
                  </a:cubicBezTo>
                  <a:cubicBezTo>
                    <a:pt x="162" y="153523"/>
                    <a:pt x="24925" y="178593"/>
                    <a:pt x="53730" y="178593"/>
                  </a:cubicBezTo>
                  <a:cubicBezTo>
                    <a:pt x="69902" y="178593"/>
                    <a:pt x="81273" y="169983"/>
                    <a:pt x="87590" y="161880"/>
                  </a:cubicBezTo>
                  <a:lnTo>
                    <a:pt x="87590" y="178593"/>
                  </a:lnTo>
                  <a:lnTo>
                    <a:pt x="124734" y="175808"/>
                  </a:lnTo>
                  <a:close/>
                  <a:moveTo>
                    <a:pt x="87590" y="145926"/>
                  </a:moveTo>
                  <a:cubicBezTo>
                    <a:pt x="87590" y="150484"/>
                    <a:pt x="87590" y="150991"/>
                    <a:pt x="84811" y="155296"/>
                  </a:cubicBezTo>
                  <a:cubicBezTo>
                    <a:pt x="77230" y="167451"/>
                    <a:pt x="65859" y="173022"/>
                    <a:pt x="54994" y="173022"/>
                  </a:cubicBezTo>
                  <a:cubicBezTo>
                    <a:pt x="43623" y="173022"/>
                    <a:pt x="34527" y="166438"/>
                    <a:pt x="28462" y="156815"/>
                  </a:cubicBezTo>
                  <a:cubicBezTo>
                    <a:pt x="21892" y="146433"/>
                    <a:pt x="21134" y="131998"/>
                    <a:pt x="21134" y="121616"/>
                  </a:cubicBezTo>
                  <a:cubicBezTo>
                    <a:pt x="21134" y="112246"/>
                    <a:pt x="21640" y="97052"/>
                    <a:pt x="28968" y="85656"/>
                  </a:cubicBezTo>
                  <a:cubicBezTo>
                    <a:pt x="34274" y="77806"/>
                    <a:pt x="43876" y="69449"/>
                    <a:pt x="57521" y="69449"/>
                  </a:cubicBezTo>
                  <a:cubicBezTo>
                    <a:pt x="66365" y="69449"/>
                    <a:pt x="76977" y="73248"/>
                    <a:pt x="84811" y="84643"/>
                  </a:cubicBezTo>
                  <a:cubicBezTo>
                    <a:pt x="87590" y="88948"/>
                    <a:pt x="87590" y="89455"/>
                    <a:pt x="87590" y="94013"/>
                  </a:cubicBezTo>
                  <a:lnTo>
                    <a:pt x="87590" y="145926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10" name="任意多边形: 形状 2309">
              <a:extLst>
                <a:ext uri="{FF2B5EF4-FFF2-40B4-BE49-F238E27FC236}">
                  <a16:creationId xmlns:a16="http://schemas.microsoft.com/office/drawing/2014/main" id="{9B50B6B5-EBB2-1F8C-88CD-96E5826E0527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878318" y="3955835"/>
              <a:ext cx="111938" cy="184101"/>
            </a:xfrm>
            <a:custGeom>
              <a:avLst/>
              <a:gdLst>
                <a:gd name="connsiteX0" fmla="*/ 112109 w 111938"/>
                <a:gd name="connsiteY0" fmla="*/ 131492 h 184101"/>
                <a:gd name="connsiteX1" fmla="*/ 74207 w 111938"/>
                <a:gd name="connsiteY1" fmla="*/ 80338 h 184101"/>
                <a:gd name="connsiteX2" fmla="*/ 41863 w 111938"/>
                <a:gd name="connsiteY2" fmla="*/ 72488 h 184101"/>
                <a:gd name="connsiteX3" fmla="*/ 16342 w 111938"/>
                <a:gd name="connsiteY3" fmla="*/ 40327 h 184101"/>
                <a:gd name="connsiteX4" fmla="*/ 49696 w 111938"/>
                <a:gd name="connsiteY4" fmla="*/ 7153 h 184101"/>
                <a:gd name="connsiteX5" fmla="*/ 98970 w 111938"/>
                <a:gd name="connsiteY5" fmla="*/ 60079 h 184101"/>
                <a:gd name="connsiteX6" fmla="*/ 102002 w 111938"/>
                <a:gd name="connsiteY6" fmla="*/ 63118 h 184101"/>
                <a:gd name="connsiteX7" fmla="*/ 105287 w 111938"/>
                <a:gd name="connsiteY7" fmla="*/ 57041 h 184101"/>
                <a:gd name="connsiteX8" fmla="*/ 105287 w 111938"/>
                <a:gd name="connsiteY8" fmla="*/ 6140 h 184101"/>
                <a:gd name="connsiteX9" fmla="*/ 102507 w 111938"/>
                <a:gd name="connsiteY9" fmla="*/ 63 h 184101"/>
                <a:gd name="connsiteX10" fmla="*/ 98717 w 111938"/>
                <a:gd name="connsiteY10" fmla="*/ 3355 h 184101"/>
                <a:gd name="connsiteX11" fmla="*/ 89873 w 111938"/>
                <a:gd name="connsiteY11" fmla="*/ 17789 h 184101"/>
                <a:gd name="connsiteX12" fmla="*/ 49444 w 111938"/>
                <a:gd name="connsiteY12" fmla="*/ 63 h 184101"/>
                <a:gd name="connsiteX13" fmla="*/ 170 w 111938"/>
                <a:gd name="connsiteY13" fmla="*/ 49190 h 184101"/>
                <a:gd name="connsiteX14" fmla="*/ 33272 w 111938"/>
                <a:gd name="connsiteY14" fmla="*/ 95532 h 184101"/>
                <a:gd name="connsiteX15" fmla="*/ 66626 w 111938"/>
                <a:gd name="connsiteY15" fmla="*/ 103889 h 184101"/>
                <a:gd name="connsiteX16" fmla="*/ 88104 w 111938"/>
                <a:gd name="connsiteY16" fmla="*/ 116804 h 184101"/>
                <a:gd name="connsiteX17" fmla="*/ 95937 w 111938"/>
                <a:gd name="connsiteY17" fmla="*/ 140102 h 184101"/>
                <a:gd name="connsiteX18" fmla="*/ 62078 w 111938"/>
                <a:gd name="connsiteY18" fmla="*/ 176314 h 184101"/>
                <a:gd name="connsiteX19" fmla="*/ 22154 w 111938"/>
                <a:gd name="connsiteY19" fmla="*/ 162640 h 184101"/>
                <a:gd name="connsiteX20" fmla="*/ 6488 w 111938"/>
                <a:gd name="connsiteY20" fmla="*/ 123641 h 184101"/>
                <a:gd name="connsiteX21" fmla="*/ 3455 w 111938"/>
                <a:gd name="connsiteY21" fmla="*/ 121109 h 184101"/>
                <a:gd name="connsiteX22" fmla="*/ 170 w 111938"/>
                <a:gd name="connsiteY22" fmla="*/ 127440 h 184101"/>
                <a:gd name="connsiteX23" fmla="*/ 170 w 111938"/>
                <a:gd name="connsiteY23" fmla="*/ 178087 h 184101"/>
                <a:gd name="connsiteX24" fmla="*/ 2950 w 111938"/>
                <a:gd name="connsiteY24" fmla="*/ 184165 h 184101"/>
                <a:gd name="connsiteX25" fmla="*/ 6740 w 111938"/>
                <a:gd name="connsiteY25" fmla="*/ 180872 h 184101"/>
                <a:gd name="connsiteX26" fmla="*/ 15837 w 111938"/>
                <a:gd name="connsiteY26" fmla="*/ 166438 h 184101"/>
                <a:gd name="connsiteX27" fmla="*/ 62331 w 111938"/>
                <a:gd name="connsiteY27" fmla="*/ 184165 h 184101"/>
                <a:gd name="connsiteX28" fmla="*/ 112109 w 111938"/>
                <a:gd name="connsiteY28" fmla="*/ 131492 h 18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11938" h="184101">
                  <a:moveTo>
                    <a:pt x="112109" y="131492"/>
                  </a:moveTo>
                  <a:cubicBezTo>
                    <a:pt x="112109" y="106168"/>
                    <a:pt x="95432" y="85403"/>
                    <a:pt x="74207" y="80338"/>
                  </a:cubicBezTo>
                  <a:lnTo>
                    <a:pt x="41863" y="72488"/>
                  </a:lnTo>
                  <a:cubicBezTo>
                    <a:pt x="26197" y="68689"/>
                    <a:pt x="16342" y="55015"/>
                    <a:pt x="16342" y="40327"/>
                  </a:cubicBezTo>
                  <a:cubicBezTo>
                    <a:pt x="16342" y="22601"/>
                    <a:pt x="29987" y="7153"/>
                    <a:pt x="49696" y="7153"/>
                  </a:cubicBezTo>
                  <a:cubicBezTo>
                    <a:pt x="91895" y="7153"/>
                    <a:pt x="97454" y="48684"/>
                    <a:pt x="98970" y="60079"/>
                  </a:cubicBezTo>
                  <a:cubicBezTo>
                    <a:pt x="99222" y="61599"/>
                    <a:pt x="99222" y="63118"/>
                    <a:pt x="102002" y="63118"/>
                  </a:cubicBezTo>
                  <a:cubicBezTo>
                    <a:pt x="105287" y="63118"/>
                    <a:pt x="105287" y="61852"/>
                    <a:pt x="105287" y="57041"/>
                  </a:cubicBezTo>
                  <a:lnTo>
                    <a:pt x="105287" y="6140"/>
                  </a:lnTo>
                  <a:cubicBezTo>
                    <a:pt x="105287" y="1835"/>
                    <a:pt x="105287" y="63"/>
                    <a:pt x="102507" y="63"/>
                  </a:cubicBezTo>
                  <a:cubicBezTo>
                    <a:pt x="100738" y="63"/>
                    <a:pt x="100486" y="316"/>
                    <a:pt x="98717" y="3355"/>
                  </a:cubicBezTo>
                  <a:lnTo>
                    <a:pt x="89873" y="17789"/>
                  </a:lnTo>
                  <a:cubicBezTo>
                    <a:pt x="82293" y="10445"/>
                    <a:pt x="71933" y="63"/>
                    <a:pt x="49444" y="63"/>
                  </a:cubicBezTo>
                  <a:cubicBezTo>
                    <a:pt x="21396" y="63"/>
                    <a:pt x="170" y="22347"/>
                    <a:pt x="170" y="49190"/>
                  </a:cubicBezTo>
                  <a:cubicBezTo>
                    <a:pt x="170" y="70209"/>
                    <a:pt x="13563" y="88695"/>
                    <a:pt x="33272" y="95532"/>
                  </a:cubicBezTo>
                  <a:cubicBezTo>
                    <a:pt x="36052" y="96545"/>
                    <a:pt x="48938" y="99584"/>
                    <a:pt x="66626" y="103889"/>
                  </a:cubicBezTo>
                  <a:cubicBezTo>
                    <a:pt x="73449" y="105662"/>
                    <a:pt x="81029" y="107434"/>
                    <a:pt x="88104" y="116804"/>
                  </a:cubicBezTo>
                  <a:cubicBezTo>
                    <a:pt x="93411" y="123388"/>
                    <a:pt x="95937" y="131745"/>
                    <a:pt x="95937" y="140102"/>
                  </a:cubicBezTo>
                  <a:cubicBezTo>
                    <a:pt x="95937" y="158081"/>
                    <a:pt x="83303" y="176314"/>
                    <a:pt x="62078" y="176314"/>
                  </a:cubicBezTo>
                  <a:cubicBezTo>
                    <a:pt x="54750" y="176314"/>
                    <a:pt x="35546" y="175048"/>
                    <a:pt x="22154" y="162640"/>
                  </a:cubicBezTo>
                  <a:cubicBezTo>
                    <a:pt x="7498" y="148965"/>
                    <a:pt x="6740" y="132758"/>
                    <a:pt x="6488" y="123641"/>
                  </a:cubicBezTo>
                  <a:cubicBezTo>
                    <a:pt x="6235" y="121109"/>
                    <a:pt x="4213" y="121109"/>
                    <a:pt x="3455" y="121109"/>
                  </a:cubicBezTo>
                  <a:cubicBezTo>
                    <a:pt x="170" y="121109"/>
                    <a:pt x="170" y="122882"/>
                    <a:pt x="170" y="127440"/>
                  </a:cubicBezTo>
                  <a:lnTo>
                    <a:pt x="170" y="178087"/>
                  </a:lnTo>
                  <a:cubicBezTo>
                    <a:pt x="170" y="182392"/>
                    <a:pt x="170" y="184165"/>
                    <a:pt x="2950" y="184165"/>
                  </a:cubicBezTo>
                  <a:cubicBezTo>
                    <a:pt x="4719" y="184165"/>
                    <a:pt x="4971" y="183658"/>
                    <a:pt x="6740" y="180872"/>
                  </a:cubicBezTo>
                  <a:cubicBezTo>
                    <a:pt x="6740" y="180872"/>
                    <a:pt x="7498" y="179860"/>
                    <a:pt x="15837" y="166438"/>
                  </a:cubicBezTo>
                  <a:cubicBezTo>
                    <a:pt x="23670" y="175048"/>
                    <a:pt x="39842" y="184165"/>
                    <a:pt x="62331" y="184165"/>
                  </a:cubicBezTo>
                  <a:cubicBezTo>
                    <a:pt x="91895" y="184165"/>
                    <a:pt x="112109" y="159348"/>
                    <a:pt x="112109" y="131492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11" name="任意多边形: 形状 2310">
              <a:extLst>
                <a:ext uri="{FF2B5EF4-FFF2-40B4-BE49-F238E27FC236}">
                  <a16:creationId xmlns:a16="http://schemas.microsoft.com/office/drawing/2014/main" id="{B8902329-AB76-2E5D-9896-639750593EE9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7011735" y="4020917"/>
              <a:ext cx="97788" cy="116234"/>
            </a:xfrm>
            <a:custGeom>
              <a:avLst/>
              <a:gdLst>
                <a:gd name="connsiteX0" fmla="*/ 97964 w 97788"/>
                <a:gd name="connsiteY0" fmla="*/ 83377 h 116234"/>
                <a:gd name="connsiteX1" fmla="*/ 94680 w 97788"/>
                <a:gd name="connsiteY1" fmla="*/ 80338 h 116234"/>
                <a:gd name="connsiteX2" fmla="*/ 91395 w 97788"/>
                <a:gd name="connsiteY2" fmla="*/ 83884 h 116234"/>
                <a:gd name="connsiteX3" fmla="*/ 57282 w 97788"/>
                <a:gd name="connsiteY3" fmla="*/ 109967 h 116234"/>
                <a:gd name="connsiteX4" fmla="*/ 28729 w 97788"/>
                <a:gd name="connsiteY4" fmla="*/ 93000 h 116234"/>
                <a:gd name="connsiteX5" fmla="*/ 21149 w 97788"/>
                <a:gd name="connsiteY5" fmla="*/ 55015 h 116234"/>
                <a:gd name="connsiteX6" fmla="*/ 91647 w 97788"/>
                <a:gd name="connsiteY6" fmla="*/ 55015 h 116234"/>
                <a:gd name="connsiteX7" fmla="*/ 97964 w 97788"/>
                <a:gd name="connsiteY7" fmla="*/ 49697 h 116234"/>
                <a:gd name="connsiteX8" fmla="*/ 52734 w 97788"/>
                <a:gd name="connsiteY8" fmla="*/ 63 h 116234"/>
                <a:gd name="connsiteX9" fmla="*/ 176 w 97788"/>
                <a:gd name="connsiteY9" fmla="*/ 57800 h 116234"/>
                <a:gd name="connsiteX10" fmla="*/ 55766 w 97788"/>
                <a:gd name="connsiteY10" fmla="*/ 116298 h 116234"/>
                <a:gd name="connsiteX11" fmla="*/ 97964 w 97788"/>
                <a:gd name="connsiteY11" fmla="*/ 83377 h 116234"/>
                <a:gd name="connsiteX12" fmla="*/ 81287 w 97788"/>
                <a:gd name="connsiteY12" fmla="*/ 49697 h 116234"/>
                <a:gd name="connsiteX13" fmla="*/ 21401 w 97788"/>
                <a:gd name="connsiteY13" fmla="*/ 49697 h 116234"/>
                <a:gd name="connsiteX14" fmla="*/ 52734 w 97788"/>
                <a:gd name="connsiteY14" fmla="*/ 5634 h 116234"/>
                <a:gd name="connsiteX15" fmla="*/ 81287 w 97788"/>
                <a:gd name="connsiteY15" fmla="*/ 49697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788" h="116234">
                  <a:moveTo>
                    <a:pt x="97964" y="83377"/>
                  </a:moveTo>
                  <a:cubicBezTo>
                    <a:pt x="97964" y="80845"/>
                    <a:pt x="95943" y="80338"/>
                    <a:pt x="94680" y="80338"/>
                  </a:cubicBezTo>
                  <a:cubicBezTo>
                    <a:pt x="92405" y="80338"/>
                    <a:pt x="91900" y="81858"/>
                    <a:pt x="91395" y="83884"/>
                  </a:cubicBezTo>
                  <a:cubicBezTo>
                    <a:pt x="82551" y="109967"/>
                    <a:pt x="59809" y="109967"/>
                    <a:pt x="57282" y="109967"/>
                  </a:cubicBezTo>
                  <a:cubicBezTo>
                    <a:pt x="44648" y="109967"/>
                    <a:pt x="34541" y="102370"/>
                    <a:pt x="28729" y="93000"/>
                  </a:cubicBezTo>
                  <a:cubicBezTo>
                    <a:pt x="21149" y="80845"/>
                    <a:pt x="21149" y="64131"/>
                    <a:pt x="21149" y="55015"/>
                  </a:cubicBezTo>
                  <a:lnTo>
                    <a:pt x="91647" y="55015"/>
                  </a:lnTo>
                  <a:cubicBezTo>
                    <a:pt x="97206" y="55015"/>
                    <a:pt x="97964" y="55015"/>
                    <a:pt x="97964" y="49697"/>
                  </a:cubicBezTo>
                  <a:cubicBezTo>
                    <a:pt x="97964" y="24627"/>
                    <a:pt x="84320" y="63"/>
                    <a:pt x="52734" y="63"/>
                  </a:cubicBezTo>
                  <a:cubicBezTo>
                    <a:pt x="23423" y="63"/>
                    <a:pt x="176" y="26146"/>
                    <a:pt x="176" y="57800"/>
                  </a:cubicBezTo>
                  <a:cubicBezTo>
                    <a:pt x="176" y="91734"/>
                    <a:pt x="26708" y="116298"/>
                    <a:pt x="55766" y="116298"/>
                  </a:cubicBezTo>
                  <a:cubicBezTo>
                    <a:pt x="86594" y="116298"/>
                    <a:pt x="97964" y="88189"/>
                    <a:pt x="97964" y="83377"/>
                  </a:cubicBezTo>
                  <a:close/>
                  <a:moveTo>
                    <a:pt x="81287" y="49697"/>
                  </a:moveTo>
                  <a:lnTo>
                    <a:pt x="21401" y="49697"/>
                  </a:lnTo>
                  <a:cubicBezTo>
                    <a:pt x="22918" y="11965"/>
                    <a:pt x="44143" y="5634"/>
                    <a:pt x="52734" y="5634"/>
                  </a:cubicBezTo>
                  <a:cubicBezTo>
                    <a:pt x="78761" y="5634"/>
                    <a:pt x="81287" y="39821"/>
                    <a:pt x="81287" y="49697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12" name="任意多边形: 形状 2311">
              <a:extLst>
                <a:ext uri="{FF2B5EF4-FFF2-40B4-BE49-F238E27FC236}">
                  <a16:creationId xmlns:a16="http://schemas.microsoft.com/office/drawing/2014/main" id="{C969B8D5-4212-BC5E-D3BC-D6750BD54D90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7125443" y="4022436"/>
              <a:ext cx="124572" cy="161057"/>
            </a:xfrm>
            <a:custGeom>
              <a:avLst/>
              <a:gdLst>
                <a:gd name="connsiteX0" fmla="*/ 124753 w 124572"/>
                <a:gd name="connsiteY0" fmla="*/ 161120 h 161057"/>
                <a:gd name="connsiteX1" fmla="*/ 124753 w 124572"/>
                <a:gd name="connsiteY1" fmla="*/ 153270 h 161057"/>
                <a:gd name="connsiteX2" fmla="*/ 105044 w 124572"/>
                <a:gd name="connsiteY2" fmla="*/ 141874 h 161057"/>
                <a:gd name="connsiteX3" fmla="*/ 105044 w 124572"/>
                <a:gd name="connsiteY3" fmla="*/ 63 h 161057"/>
                <a:gd name="connsiteX4" fmla="*/ 99485 w 124572"/>
                <a:gd name="connsiteY4" fmla="*/ 63 h 161057"/>
                <a:gd name="connsiteX5" fmla="*/ 89883 w 124572"/>
                <a:gd name="connsiteY5" fmla="*/ 23107 h 161057"/>
                <a:gd name="connsiteX6" fmla="*/ 56023 w 124572"/>
                <a:gd name="connsiteY6" fmla="*/ 63 h 161057"/>
                <a:gd name="connsiteX7" fmla="*/ 180 w 124572"/>
                <a:gd name="connsiteY7" fmla="*/ 57547 h 161057"/>
                <a:gd name="connsiteX8" fmla="*/ 54002 w 124572"/>
                <a:gd name="connsiteY8" fmla="*/ 114778 h 161057"/>
                <a:gd name="connsiteX9" fmla="*/ 87609 w 124572"/>
                <a:gd name="connsiteY9" fmla="*/ 96545 h 161057"/>
                <a:gd name="connsiteX10" fmla="*/ 87609 w 124572"/>
                <a:gd name="connsiteY10" fmla="*/ 141874 h 161057"/>
                <a:gd name="connsiteX11" fmla="*/ 67900 w 124572"/>
                <a:gd name="connsiteY11" fmla="*/ 153270 h 161057"/>
                <a:gd name="connsiteX12" fmla="*/ 67900 w 124572"/>
                <a:gd name="connsiteY12" fmla="*/ 161120 h 161057"/>
                <a:gd name="connsiteX13" fmla="*/ 96200 w 124572"/>
                <a:gd name="connsiteY13" fmla="*/ 160360 h 161057"/>
                <a:gd name="connsiteX14" fmla="*/ 124753 w 124572"/>
                <a:gd name="connsiteY14" fmla="*/ 161120 h 161057"/>
                <a:gd name="connsiteX15" fmla="*/ 88367 w 124572"/>
                <a:gd name="connsiteY15" fmla="*/ 77553 h 161057"/>
                <a:gd name="connsiteX16" fmla="*/ 78260 w 124572"/>
                <a:gd name="connsiteY16" fmla="*/ 98824 h 161057"/>
                <a:gd name="connsiteX17" fmla="*/ 55013 w 124572"/>
                <a:gd name="connsiteY17" fmla="*/ 109207 h 161057"/>
                <a:gd name="connsiteX18" fmla="*/ 21153 w 124572"/>
                <a:gd name="connsiteY18" fmla="*/ 57547 h 161057"/>
                <a:gd name="connsiteX19" fmla="*/ 57540 w 124572"/>
                <a:gd name="connsiteY19" fmla="*/ 6394 h 161057"/>
                <a:gd name="connsiteX20" fmla="*/ 88367 w 124572"/>
                <a:gd name="connsiteY20" fmla="*/ 41847 h 161057"/>
                <a:gd name="connsiteX21" fmla="*/ 88367 w 124572"/>
                <a:gd name="connsiteY21" fmla="*/ 77553 h 16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4572" h="161057">
                  <a:moveTo>
                    <a:pt x="124753" y="161120"/>
                  </a:moveTo>
                  <a:lnTo>
                    <a:pt x="124753" y="153270"/>
                  </a:lnTo>
                  <a:cubicBezTo>
                    <a:pt x="107824" y="153270"/>
                    <a:pt x="105044" y="153270"/>
                    <a:pt x="105044" y="141874"/>
                  </a:cubicBezTo>
                  <a:lnTo>
                    <a:pt x="105044" y="63"/>
                  </a:lnTo>
                  <a:lnTo>
                    <a:pt x="99485" y="63"/>
                  </a:lnTo>
                  <a:lnTo>
                    <a:pt x="89883" y="23107"/>
                  </a:lnTo>
                  <a:cubicBezTo>
                    <a:pt x="86598" y="16017"/>
                    <a:pt x="76238" y="63"/>
                    <a:pt x="56023" y="63"/>
                  </a:cubicBezTo>
                  <a:cubicBezTo>
                    <a:pt x="26712" y="63"/>
                    <a:pt x="180" y="24627"/>
                    <a:pt x="180" y="57547"/>
                  </a:cubicBezTo>
                  <a:cubicBezTo>
                    <a:pt x="180" y="89201"/>
                    <a:pt x="24691" y="114778"/>
                    <a:pt x="54002" y="114778"/>
                  </a:cubicBezTo>
                  <a:cubicBezTo>
                    <a:pt x="71690" y="114778"/>
                    <a:pt x="82050" y="103889"/>
                    <a:pt x="87609" y="96545"/>
                  </a:cubicBezTo>
                  <a:lnTo>
                    <a:pt x="87609" y="141874"/>
                  </a:lnTo>
                  <a:cubicBezTo>
                    <a:pt x="87609" y="153270"/>
                    <a:pt x="84829" y="153270"/>
                    <a:pt x="67900" y="153270"/>
                  </a:cubicBezTo>
                  <a:lnTo>
                    <a:pt x="67900" y="161120"/>
                  </a:lnTo>
                  <a:lnTo>
                    <a:pt x="96200" y="160360"/>
                  </a:lnTo>
                  <a:lnTo>
                    <a:pt x="124753" y="161120"/>
                  </a:lnTo>
                  <a:close/>
                  <a:moveTo>
                    <a:pt x="88367" y="77553"/>
                  </a:moveTo>
                  <a:cubicBezTo>
                    <a:pt x="88367" y="85656"/>
                    <a:pt x="83819" y="92747"/>
                    <a:pt x="78260" y="98824"/>
                  </a:cubicBezTo>
                  <a:cubicBezTo>
                    <a:pt x="74975" y="102370"/>
                    <a:pt x="66889" y="109207"/>
                    <a:pt x="55013" y="109207"/>
                  </a:cubicBezTo>
                  <a:cubicBezTo>
                    <a:pt x="36567" y="109207"/>
                    <a:pt x="21153" y="86669"/>
                    <a:pt x="21153" y="57547"/>
                  </a:cubicBezTo>
                  <a:cubicBezTo>
                    <a:pt x="21153" y="27412"/>
                    <a:pt x="38841" y="6394"/>
                    <a:pt x="57540" y="6394"/>
                  </a:cubicBezTo>
                  <a:cubicBezTo>
                    <a:pt x="77754" y="6394"/>
                    <a:pt x="88367" y="28425"/>
                    <a:pt x="88367" y="41847"/>
                  </a:cubicBezTo>
                  <a:lnTo>
                    <a:pt x="88367" y="77553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13" name="任意多边形: 形状 2312">
              <a:extLst>
                <a:ext uri="{FF2B5EF4-FFF2-40B4-BE49-F238E27FC236}">
                  <a16:creationId xmlns:a16="http://schemas.microsoft.com/office/drawing/2014/main" id="{282F02D8-EF39-6C6A-490F-DD7EF231A744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258354" y="4022436"/>
              <a:ext cx="127099" cy="114715"/>
            </a:xfrm>
            <a:custGeom>
              <a:avLst/>
              <a:gdLst>
                <a:gd name="connsiteX0" fmla="*/ 127285 w 127099"/>
                <a:gd name="connsiteY0" fmla="*/ 111993 h 114715"/>
                <a:gd name="connsiteX1" fmla="*/ 127285 w 127099"/>
                <a:gd name="connsiteY1" fmla="*/ 104142 h 114715"/>
                <a:gd name="connsiteX2" fmla="*/ 107576 w 127099"/>
                <a:gd name="connsiteY2" fmla="*/ 89961 h 114715"/>
                <a:gd name="connsiteX3" fmla="*/ 107576 w 127099"/>
                <a:gd name="connsiteY3" fmla="*/ 63 h 114715"/>
                <a:gd name="connsiteX4" fmla="*/ 70432 w 127099"/>
                <a:gd name="connsiteY4" fmla="*/ 2848 h 114715"/>
                <a:gd name="connsiteX5" fmla="*/ 70432 w 127099"/>
                <a:gd name="connsiteY5" fmla="*/ 10699 h 114715"/>
                <a:gd name="connsiteX6" fmla="*/ 90141 w 127099"/>
                <a:gd name="connsiteY6" fmla="*/ 24880 h 114715"/>
                <a:gd name="connsiteX7" fmla="*/ 90141 w 127099"/>
                <a:gd name="connsiteY7" fmla="*/ 69956 h 114715"/>
                <a:gd name="connsiteX8" fmla="*/ 59566 w 127099"/>
                <a:gd name="connsiteY8" fmla="*/ 109207 h 114715"/>
                <a:gd name="connsiteX9" fmla="*/ 37330 w 127099"/>
                <a:gd name="connsiteY9" fmla="*/ 84137 h 114715"/>
                <a:gd name="connsiteX10" fmla="*/ 37330 w 127099"/>
                <a:gd name="connsiteY10" fmla="*/ 63 h 114715"/>
                <a:gd name="connsiteX11" fmla="*/ 186 w 127099"/>
                <a:gd name="connsiteY11" fmla="*/ 2848 h 114715"/>
                <a:gd name="connsiteX12" fmla="*/ 186 w 127099"/>
                <a:gd name="connsiteY12" fmla="*/ 10699 h 114715"/>
                <a:gd name="connsiteX13" fmla="*/ 19895 w 127099"/>
                <a:gd name="connsiteY13" fmla="*/ 33996 h 114715"/>
                <a:gd name="connsiteX14" fmla="*/ 19895 w 127099"/>
                <a:gd name="connsiteY14" fmla="*/ 71981 h 114715"/>
                <a:gd name="connsiteX15" fmla="*/ 58303 w 127099"/>
                <a:gd name="connsiteY15" fmla="*/ 114778 h 114715"/>
                <a:gd name="connsiteX16" fmla="*/ 90899 w 127099"/>
                <a:gd name="connsiteY16" fmla="*/ 91987 h 114715"/>
                <a:gd name="connsiteX17" fmla="*/ 90899 w 127099"/>
                <a:gd name="connsiteY17" fmla="*/ 114778 h 114715"/>
                <a:gd name="connsiteX18" fmla="*/ 127285 w 127099"/>
                <a:gd name="connsiteY18" fmla="*/ 111993 h 11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7099" h="114715">
                  <a:moveTo>
                    <a:pt x="127285" y="111993"/>
                  </a:moveTo>
                  <a:lnTo>
                    <a:pt x="127285" y="104142"/>
                  </a:lnTo>
                  <a:cubicBezTo>
                    <a:pt x="109598" y="104142"/>
                    <a:pt x="107576" y="102370"/>
                    <a:pt x="107576" y="89961"/>
                  </a:cubicBezTo>
                  <a:lnTo>
                    <a:pt x="107576" y="63"/>
                  </a:lnTo>
                  <a:lnTo>
                    <a:pt x="70432" y="2848"/>
                  </a:lnTo>
                  <a:lnTo>
                    <a:pt x="70432" y="10699"/>
                  </a:lnTo>
                  <a:cubicBezTo>
                    <a:pt x="88119" y="10699"/>
                    <a:pt x="90141" y="12471"/>
                    <a:pt x="90141" y="24880"/>
                  </a:cubicBezTo>
                  <a:lnTo>
                    <a:pt x="90141" y="69956"/>
                  </a:lnTo>
                  <a:cubicBezTo>
                    <a:pt x="90141" y="91987"/>
                    <a:pt x="78012" y="109207"/>
                    <a:pt x="59566" y="109207"/>
                  </a:cubicBezTo>
                  <a:cubicBezTo>
                    <a:pt x="38341" y="109207"/>
                    <a:pt x="37330" y="97305"/>
                    <a:pt x="37330" y="84137"/>
                  </a:cubicBezTo>
                  <a:lnTo>
                    <a:pt x="37330" y="63"/>
                  </a:lnTo>
                  <a:lnTo>
                    <a:pt x="186" y="2848"/>
                  </a:lnTo>
                  <a:lnTo>
                    <a:pt x="186" y="10699"/>
                  </a:lnTo>
                  <a:cubicBezTo>
                    <a:pt x="19895" y="10699"/>
                    <a:pt x="19895" y="11458"/>
                    <a:pt x="19895" y="33996"/>
                  </a:cubicBezTo>
                  <a:lnTo>
                    <a:pt x="19895" y="71981"/>
                  </a:lnTo>
                  <a:cubicBezTo>
                    <a:pt x="19895" y="91734"/>
                    <a:pt x="19895" y="114778"/>
                    <a:pt x="58303" y="114778"/>
                  </a:cubicBezTo>
                  <a:cubicBezTo>
                    <a:pt x="72453" y="114778"/>
                    <a:pt x="83571" y="107688"/>
                    <a:pt x="90899" y="91987"/>
                  </a:cubicBezTo>
                  <a:lnTo>
                    <a:pt x="90899" y="114778"/>
                  </a:lnTo>
                  <a:lnTo>
                    <a:pt x="127285" y="111993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14" name="任意多边形: 形状 2313">
              <a:extLst>
                <a:ext uri="{FF2B5EF4-FFF2-40B4-BE49-F238E27FC236}">
                  <a16:creationId xmlns:a16="http://schemas.microsoft.com/office/drawing/2014/main" id="{202A34A2-FAAB-C6BC-2159-C286B837201C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7397835" y="4020917"/>
              <a:ext cx="97788" cy="116234"/>
            </a:xfrm>
            <a:custGeom>
              <a:avLst/>
              <a:gdLst>
                <a:gd name="connsiteX0" fmla="*/ 97980 w 97788"/>
                <a:gd name="connsiteY0" fmla="*/ 83377 h 116234"/>
                <a:gd name="connsiteX1" fmla="*/ 94695 w 97788"/>
                <a:gd name="connsiteY1" fmla="*/ 80338 h 116234"/>
                <a:gd name="connsiteX2" fmla="*/ 91410 w 97788"/>
                <a:gd name="connsiteY2" fmla="*/ 83884 h 116234"/>
                <a:gd name="connsiteX3" fmla="*/ 57298 w 97788"/>
                <a:gd name="connsiteY3" fmla="*/ 109967 h 116234"/>
                <a:gd name="connsiteX4" fmla="*/ 28744 w 97788"/>
                <a:gd name="connsiteY4" fmla="*/ 93000 h 116234"/>
                <a:gd name="connsiteX5" fmla="*/ 21164 w 97788"/>
                <a:gd name="connsiteY5" fmla="*/ 55015 h 116234"/>
                <a:gd name="connsiteX6" fmla="*/ 91663 w 97788"/>
                <a:gd name="connsiteY6" fmla="*/ 55015 h 116234"/>
                <a:gd name="connsiteX7" fmla="*/ 97980 w 97788"/>
                <a:gd name="connsiteY7" fmla="*/ 49697 h 116234"/>
                <a:gd name="connsiteX8" fmla="*/ 52749 w 97788"/>
                <a:gd name="connsiteY8" fmla="*/ 63 h 116234"/>
                <a:gd name="connsiteX9" fmla="*/ 191 w 97788"/>
                <a:gd name="connsiteY9" fmla="*/ 57800 h 116234"/>
                <a:gd name="connsiteX10" fmla="*/ 55782 w 97788"/>
                <a:gd name="connsiteY10" fmla="*/ 116298 h 116234"/>
                <a:gd name="connsiteX11" fmla="*/ 97980 w 97788"/>
                <a:gd name="connsiteY11" fmla="*/ 83377 h 116234"/>
                <a:gd name="connsiteX12" fmla="*/ 81303 w 97788"/>
                <a:gd name="connsiteY12" fmla="*/ 49697 h 116234"/>
                <a:gd name="connsiteX13" fmla="*/ 21417 w 97788"/>
                <a:gd name="connsiteY13" fmla="*/ 49697 h 116234"/>
                <a:gd name="connsiteX14" fmla="*/ 52749 w 97788"/>
                <a:gd name="connsiteY14" fmla="*/ 5634 h 116234"/>
                <a:gd name="connsiteX15" fmla="*/ 81303 w 97788"/>
                <a:gd name="connsiteY15" fmla="*/ 49697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788" h="116234">
                  <a:moveTo>
                    <a:pt x="97980" y="83377"/>
                  </a:moveTo>
                  <a:cubicBezTo>
                    <a:pt x="97980" y="80845"/>
                    <a:pt x="95958" y="80338"/>
                    <a:pt x="94695" y="80338"/>
                  </a:cubicBezTo>
                  <a:cubicBezTo>
                    <a:pt x="92421" y="80338"/>
                    <a:pt x="91915" y="81858"/>
                    <a:pt x="91410" y="83884"/>
                  </a:cubicBezTo>
                  <a:cubicBezTo>
                    <a:pt x="82566" y="109967"/>
                    <a:pt x="59824" y="109967"/>
                    <a:pt x="57298" y="109967"/>
                  </a:cubicBezTo>
                  <a:cubicBezTo>
                    <a:pt x="44664" y="109967"/>
                    <a:pt x="34556" y="102370"/>
                    <a:pt x="28744" y="93000"/>
                  </a:cubicBezTo>
                  <a:cubicBezTo>
                    <a:pt x="21164" y="80845"/>
                    <a:pt x="21164" y="64131"/>
                    <a:pt x="21164" y="55015"/>
                  </a:cubicBezTo>
                  <a:lnTo>
                    <a:pt x="91663" y="55015"/>
                  </a:lnTo>
                  <a:cubicBezTo>
                    <a:pt x="97222" y="55015"/>
                    <a:pt x="97980" y="55015"/>
                    <a:pt x="97980" y="49697"/>
                  </a:cubicBezTo>
                  <a:cubicBezTo>
                    <a:pt x="97980" y="24627"/>
                    <a:pt x="84335" y="63"/>
                    <a:pt x="52749" y="63"/>
                  </a:cubicBezTo>
                  <a:cubicBezTo>
                    <a:pt x="23438" y="63"/>
                    <a:pt x="191" y="26146"/>
                    <a:pt x="191" y="57800"/>
                  </a:cubicBezTo>
                  <a:cubicBezTo>
                    <a:pt x="191" y="91734"/>
                    <a:pt x="26723" y="116298"/>
                    <a:pt x="55782" y="116298"/>
                  </a:cubicBezTo>
                  <a:cubicBezTo>
                    <a:pt x="86609" y="116298"/>
                    <a:pt x="97980" y="88189"/>
                    <a:pt x="97980" y="83377"/>
                  </a:cubicBezTo>
                  <a:close/>
                  <a:moveTo>
                    <a:pt x="81303" y="49697"/>
                  </a:moveTo>
                  <a:lnTo>
                    <a:pt x="21417" y="49697"/>
                  </a:lnTo>
                  <a:cubicBezTo>
                    <a:pt x="22933" y="11965"/>
                    <a:pt x="44158" y="5634"/>
                    <a:pt x="52749" y="5634"/>
                  </a:cubicBezTo>
                  <a:cubicBezTo>
                    <a:pt x="78776" y="5634"/>
                    <a:pt x="81303" y="39821"/>
                    <a:pt x="81303" y="49697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15" name="任意多边形: 形状 2314">
              <a:extLst>
                <a:ext uri="{FF2B5EF4-FFF2-40B4-BE49-F238E27FC236}">
                  <a16:creationId xmlns:a16="http://schemas.microsoft.com/office/drawing/2014/main" id="{E617DDC3-16EF-164A-DC5A-F7CF2389AB5C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7511037" y="4022436"/>
              <a:ext cx="127099" cy="111929"/>
            </a:xfrm>
            <a:custGeom>
              <a:avLst/>
              <a:gdLst>
                <a:gd name="connsiteX0" fmla="*/ 127295 w 127099"/>
                <a:gd name="connsiteY0" fmla="*/ 111993 h 111929"/>
                <a:gd name="connsiteX1" fmla="*/ 127295 w 127099"/>
                <a:gd name="connsiteY1" fmla="*/ 104142 h 111929"/>
                <a:gd name="connsiteX2" fmla="*/ 107586 w 127099"/>
                <a:gd name="connsiteY2" fmla="*/ 96545 h 111929"/>
                <a:gd name="connsiteX3" fmla="*/ 107586 w 127099"/>
                <a:gd name="connsiteY3" fmla="*/ 48177 h 111929"/>
                <a:gd name="connsiteX4" fmla="*/ 99753 w 127099"/>
                <a:gd name="connsiteY4" fmla="*/ 9432 h 111929"/>
                <a:gd name="connsiteX5" fmla="*/ 73221 w 127099"/>
                <a:gd name="connsiteY5" fmla="*/ 63 h 111929"/>
                <a:gd name="connsiteX6" fmla="*/ 35824 w 127099"/>
                <a:gd name="connsiteY6" fmla="*/ 26652 h 111929"/>
                <a:gd name="connsiteX7" fmla="*/ 35824 w 127099"/>
                <a:gd name="connsiteY7" fmla="*/ 63 h 111929"/>
                <a:gd name="connsiteX8" fmla="*/ 196 w 127099"/>
                <a:gd name="connsiteY8" fmla="*/ 2848 h 111929"/>
                <a:gd name="connsiteX9" fmla="*/ 196 w 127099"/>
                <a:gd name="connsiteY9" fmla="*/ 10699 h 111929"/>
                <a:gd name="connsiteX10" fmla="*/ 19905 w 127099"/>
                <a:gd name="connsiteY10" fmla="*/ 24880 h 111929"/>
                <a:gd name="connsiteX11" fmla="*/ 19905 w 127099"/>
                <a:gd name="connsiteY11" fmla="*/ 92747 h 111929"/>
                <a:gd name="connsiteX12" fmla="*/ 196 w 127099"/>
                <a:gd name="connsiteY12" fmla="*/ 104142 h 111929"/>
                <a:gd name="connsiteX13" fmla="*/ 196 w 127099"/>
                <a:gd name="connsiteY13" fmla="*/ 111993 h 111929"/>
                <a:gd name="connsiteX14" fmla="*/ 28749 w 127099"/>
                <a:gd name="connsiteY14" fmla="*/ 111233 h 111929"/>
                <a:gd name="connsiteX15" fmla="*/ 57049 w 127099"/>
                <a:gd name="connsiteY15" fmla="*/ 111993 h 111929"/>
                <a:gd name="connsiteX16" fmla="*/ 57049 w 127099"/>
                <a:gd name="connsiteY16" fmla="*/ 104142 h 111929"/>
                <a:gd name="connsiteX17" fmla="*/ 37340 w 127099"/>
                <a:gd name="connsiteY17" fmla="*/ 92747 h 111929"/>
                <a:gd name="connsiteX18" fmla="*/ 37340 w 127099"/>
                <a:gd name="connsiteY18" fmla="*/ 46152 h 111929"/>
                <a:gd name="connsiteX19" fmla="*/ 71452 w 127099"/>
                <a:gd name="connsiteY19" fmla="*/ 5634 h 111929"/>
                <a:gd name="connsiteX20" fmla="*/ 90151 w 127099"/>
                <a:gd name="connsiteY20" fmla="*/ 33743 h 111929"/>
                <a:gd name="connsiteX21" fmla="*/ 90151 w 127099"/>
                <a:gd name="connsiteY21" fmla="*/ 92747 h 111929"/>
                <a:gd name="connsiteX22" fmla="*/ 70442 w 127099"/>
                <a:gd name="connsiteY22" fmla="*/ 104142 h 111929"/>
                <a:gd name="connsiteX23" fmla="*/ 70442 w 127099"/>
                <a:gd name="connsiteY23" fmla="*/ 111993 h 111929"/>
                <a:gd name="connsiteX24" fmla="*/ 98995 w 127099"/>
                <a:gd name="connsiteY24" fmla="*/ 111233 h 111929"/>
                <a:gd name="connsiteX25" fmla="*/ 127295 w 127099"/>
                <a:gd name="connsiteY25" fmla="*/ 111993 h 111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7099" h="111929">
                  <a:moveTo>
                    <a:pt x="127295" y="111993"/>
                  </a:moveTo>
                  <a:lnTo>
                    <a:pt x="127295" y="104142"/>
                  </a:lnTo>
                  <a:cubicBezTo>
                    <a:pt x="114156" y="104142"/>
                    <a:pt x="107839" y="104142"/>
                    <a:pt x="107586" y="96545"/>
                  </a:cubicBezTo>
                  <a:lnTo>
                    <a:pt x="107586" y="48177"/>
                  </a:lnTo>
                  <a:cubicBezTo>
                    <a:pt x="107586" y="26399"/>
                    <a:pt x="107586" y="18549"/>
                    <a:pt x="99753" y="9432"/>
                  </a:cubicBezTo>
                  <a:cubicBezTo>
                    <a:pt x="96215" y="5127"/>
                    <a:pt x="87877" y="63"/>
                    <a:pt x="73221" y="63"/>
                  </a:cubicBezTo>
                  <a:cubicBezTo>
                    <a:pt x="54775" y="63"/>
                    <a:pt x="42899" y="10952"/>
                    <a:pt x="35824" y="26652"/>
                  </a:cubicBezTo>
                  <a:lnTo>
                    <a:pt x="35824" y="63"/>
                  </a:lnTo>
                  <a:lnTo>
                    <a:pt x="196" y="2848"/>
                  </a:lnTo>
                  <a:lnTo>
                    <a:pt x="196" y="10699"/>
                  </a:lnTo>
                  <a:cubicBezTo>
                    <a:pt x="17884" y="10699"/>
                    <a:pt x="19905" y="12471"/>
                    <a:pt x="19905" y="24880"/>
                  </a:cubicBezTo>
                  <a:lnTo>
                    <a:pt x="19905" y="92747"/>
                  </a:lnTo>
                  <a:cubicBezTo>
                    <a:pt x="19905" y="104142"/>
                    <a:pt x="17125" y="104142"/>
                    <a:pt x="196" y="104142"/>
                  </a:cubicBezTo>
                  <a:lnTo>
                    <a:pt x="196" y="111993"/>
                  </a:lnTo>
                  <a:lnTo>
                    <a:pt x="28749" y="111233"/>
                  </a:lnTo>
                  <a:lnTo>
                    <a:pt x="57049" y="111993"/>
                  </a:lnTo>
                  <a:lnTo>
                    <a:pt x="57049" y="104142"/>
                  </a:lnTo>
                  <a:cubicBezTo>
                    <a:pt x="40120" y="104142"/>
                    <a:pt x="37340" y="104142"/>
                    <a:pt x="37340" y="92747"/>
                  </a:cubicBezTo>
                  <a:lnTo>
                    <a:pt x="37340" y="46152"/>
                  </a:lnTo>
                  <a:cubicBezTo>
                    <a:pt x="37340" y="19815"/>
                    <a:pt x="55281" y="5634"/>
                    <a:pt x="71452" y="5634"/>
                  </a:cubicBezTo>
                  <a:cubicBezTo>
                    <a:pt x="87371" y="5634"/>
                    <a:pt x="90151" y="19309"/>
                    <a:pt x="90151" y="33743"/>
                  </a:cubicBezTo>
                  <a:lnTo>
                    <a:pt x="90151" y="92747"/>
                  </a:lnTo>
                  <a:cubicBezTo>
                    <a:pt x="90151" y="104142"/>
                    <a:pt x="87371" y="104142"/>
                    <a:pt x="70442" y="104142"/>
                  </a:cubicBezTo>
                  <a:lnTo>
                    <a:pt x="70442" y="111993"/>
                  </a:lnTo>
                  <a:lnTo>
                    <a:pt x="98995" y="111233"/>
                  </a:lnTo>
                  <a:lnTo>
                    <a:pt x="127295" y="111993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16" name="任意多边形: 形状 2315">
              <a:extLst>
                <a:ext uri="{FF2B5EF4-FFF2-40B4-BE49-F238E27FC236}">
                  <a16:creationId xmlns:a16="http://schemas.microsoft.com/office/drawing/2014/main" id="{0B2ABD1C-4FE2-5FDA-7874-24BB4A1FC9FB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7641169" y="3978626"/>
              <a:ext cx="79089" cy="158525"/>
            </a:xfrm>
            <a:custGeom>
              <a:avLst/>
              <a:gdLst>
                <a:gd name="connsiteX0" fmla="*/ 79291 w 79089"/>
                <a:gd name="connsiteY0" fmla="*/ 124401 h 158525"/>
                <a:gd name="connsiteX1" fmla="*/ 79291 w 79089"/>
                <a:gd name="connsiteY1" fmla="*/ 109967 h 158525"/>
                <a:gd name="connsiteX2" fmla="*/ 72974 w 79089"/>
                <a:gd name="connsiteY2" fmla="*/ 109967 h 158525"/>
                <a:gd name="connsiteX3" fmla="*/ 72974 w 79089"/>
                <a:gd name="connsiteY3" fmla="*/ 123895 h 158525"/>
                <a:gd name="connsiteX4" fmla="*/ 56044 w 79089"/>
                <a:gd name="connsiteY4" fmla="*/ 152257 h 158525"/>
                <a:gd name="connsiteX5" fmla="*/ 39114 w 79089"/>
                <a:gd name="connsiteY5" fmla="*/ 124908 h 158525"/>
                <a:gd name="connsiteX6" fmla="*/ 39114 w 79089"/>
                <a:gd name="connsiteY6" fmla="*/ 54508 h 158525"/>
                <a:gd name="connsiteX7" fmla="*/ 75248 w 79089"/>
                <a:gd name="connsiteY7" fmla="*/ 54508 h 158525"/>
                <a:gd name="connsiteX8" fmla="*/ 75248 w 79089"/>
                <a:gd name="connsiteY8" fmla="*/ 46658 h 158525"/>
                <a:gd name="connsiteX9" fmla="*/ 39114 w 79089"/>
                <a:gd name="connsiteY9" fmla="*/ 46658 h 158525"/>
                <a:gd name="connsiteX10" fmla="*/ 39114 w 79089"/>
                <a:gd name="connsiteY10" fmla="*/ 63 h 158525"/>
                <a:gd name="connsiteX11" fmla="*/ 32797 w 79089"/>
                <a:gd name="connsiteY11" fmla="*/ 63 h 158525"/>
                <a:gd name="connsiteX12" fmla="*/ 201 w 79089"/>
                <a:gd name="connsiteY12" fmla="*/ 48937 h 158525"/>
                <a:gd name="connsiteX13" fmla="*/ 201 w 79089"/>
                <a:gd name="connsiteY13" fmla="*/ 54508 h 158525"/>
                <a:gd name="connsiteX14" fmla="*/ 21679 w 79089"/>
                <a:gd name="connsiteY14" fmla="*/ 54508 h 158525"/>
                <a:gd name="connsiteX15" fmla="*/ 21679 w 79089"/>
                <a:gd name="connsiteY15" fmla="*/ 124401 h 158525"/>
                <a:gd name="connsiteX16" fmla="*/ 54275 w 79089"/>
                <a:gd name="connsiteY16" fmla="*/ 158588 h 158525"/>
                <a:gd name="connsiteX17" fmla="*/ 79291 w 79089"/>
                <a:gd name="connsiteY17" fmla="*/ 124401 h 15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089" h="158525">
                  <a:moveTo>
                    <a:pt x="79291" y="124401"/>
                  </a:moveTo>
                  <a:lnTo>
                    <a:pt x="79291" y="109967"/>
                  </a:lnTo>
                  <a:lnTo>
                    <a:pt x="72974" y="109967"/>
                  </a:lnTo>
                  <a:lnTo>
                    <a:pt x="72974" y="123895"/>
                  </a:lnTo>
                  <a:cubicBezTo>
                    <a:pt x="72974" y="142634"/>
                    <a:pt x="65393" y="152257"/>
                    <a:pt x="56044" y="152257"/>
                  </a:cubicBezTo>
                  <a:cubicBezTo>
                    <a:pt x="39114" y="152257"/>
                    <a:pt x="39114" y="129213"/>
                    <a:pt x="39114" y="124908"/>
                  </a:cubicBezTo>
                  <a:lnTo>
                    <a:pt x="39114" y="54508"/>
                  </a:lnTo>
                  <a:lnTo>
                    <a:pt x="75248" y="54508"/>
                  </a:lnTo>
                  <a:lnTo>
                    <a:pt x="75248" y="46658"/>
                  </a:lnTo>
                  <a:lnTo>
                    <a:pt x="39114" y="46658"/>
                  </a:lnTo>
                  <a:lnTo>
                    <a:pt x="39114" y="63"/>
                  </a:lnTo>
                  <a:lnTo>
                    <a:pt x="32797" y="63"/>
                  </a:lnTo>
                  <a:cubicBezTo>
                    <a:pt x="32544" y="20828"/>
                    <a:pt x="24964" y="47924"/>
                    <a:pt x="201" y="48937"/>
                  </a:cubicBezTo>
                  <a:lnTo>
                    <a:pt x="201" y="54508"/>
                  </a:lnTo>
                  <a:lnTo>
                    <a:pt x="21679" y="54508"/>
                  </a:lnTo>
                  <a:lnTo>
                    <a:pt x="21679" y="124401"/>
                  </a:lnTo>
                  <a:cubicBezTo>
                    <a:pt x="21679" y="155549"/>
                    <a:pt x="45179" y="158588"/>
                    <a:pt x="54275" y="158588"/>
                  </a:cubicBezTo>
                  <a:cubicBezTo>
                    <a:pt x="72216" y="158588"/>
                    <a:pt x="79291" y="140608"/>
                    <a:pt x="79291" y="124401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17" name="任意多边形: 形状 2316">
              <a:extLst>
                <a:ext uri="{FF2B5EF4-FFF2-40B4-BE49-F238E27FC236}">
                  <a16:creationId xmlns:a16="http://schemas.microsoft.com/office/drawing/2014/main" id="{9BD85313-3A9F-DC58-759F-D74B8BBB0CD7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7743000" y="3967991"/>
              <a:ext cx="54074" cy="166375"/>
            </a:xfrm>
            <a:custGeom>
              <a:avLst/>
              <a:gdLst>
                <a:gd name="connsiteX0" fmla="*/ 54279 w 54074"/>
                <a:gd name="connsiteY0" fmla="*/ 166438 h 166375"/>
                <a:gd name="connsiteX1" fmla="*/ 54279 w 54074"/>
                <a:gd name="connsiteY1" fmla="*/ 158588 h 166375"/>
                <a:gd name="connsiteX2" fmla="*/ 36591 w 54074"/>
                <a:gd name="connsiteY2" fmla="*/ 147445 h 166375"/>
                <a:gd name="connsiteX3" fmla="*/ 36591 w 54074"/>
                <a:gd name="connsiteY3" fmla="*/ 54508 h 166375"/>
                <a:gd name="connsiteX4" fmla="*/ 1216 w 54074"/>
                <a:gd name="connsiteY4" fmla="*/ 57294 h 166375"/>
                <a:gd name="connsiteX5" fmla="*/ 1216 w 54074"/>
                <a:gd name="connsiteY5" fmla="*/ 65144 h 166375"/>
                <a:gd name="connsiteX6" fmla="*/ 19914 w 54074"/>
                <a:gd name="connsiteY6" fmla="*/ 79072 h 166375"/>
                <a:gd name="connsiteX7" fmla="*/ 19914 w 54074"/>
                <a:gd name="connsiteY7" fmla="*/ 147192 h 166375"/>
                <a:gd name="connsiteX8" fmla="*/ 205 w 54074"/>
                <a:gd name="connsiteY8" fmla="*/ 158588 h 166375"/>
                <a:gd name="connsiteX9" fmla="*/ 205 w 54074"/>
                <a:gd name="connsiteY9" fmla="*/ 166438 h 166375"/>
                <a:gd name="connsiteX10" fmla="*/ 28000 w 54074"/>
                <a:gd name="connsiteY10" fmla="*/ 165678 h 166375"/>
                <a:gd name="connsiteX11" fmla="*/ 54279 w 54074"/>
                <a:gd name="connsiteY11" fmla="*/ 166438 h 166375"/>
                <a:gd name="connsiteX12" fmla="*/ 40381 w 54074"/>
                <a:gd name="connsiteY12" fmla="*/ 13484 h 166375"/>
                <a:gd name="connsiteX13" fmla="*/ 26989 w 54074"/>
                <a:gd name="connsiteY13" fmla="*/ 63 h 166375"/>
                <a:gd name="connsiteX14" fmla="*/ 13344 w 54074"/>
                <a:gd name="connsiteY14" fmla="*/ 13484 h 166375"/>
                <a:gd name="connsiteX15" fmla="*/ 26737 w 54074"/>
                <a:gd name="connsiteY15" fmla="*/ 26906 h 166375"/>
                <a:gd name="connsiteX16" fmla="*/ 40381 w 54074"/>
                <a:gd name="connsiteY16" fmla="*/ 13484 h 16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4074" h="166375">
                  <a:moveTo>
                    <a:pt x="54279" y="166438"/>
                  </a:moveTo>
                  <a:lnTo>
                    <a:pt x="54279" y="158588"/>
                  </a:lnTo>
                  <a:cubicBezTo>
                    <a:pt x="37602" y="158588"/>
                    <a:pt x="36591" y="157322"/>
                    <a:pt x="36591" y="147445"/>
                  </a:cubicBezTo>
                  <a:lnTo>
                    <a:pt x="36591" y="54508"/>
                  </a:lnTo>
                  <a:lnTo>
                    <a:pt x="1216" y="57294"/>
                  </a:lnTo>
                  <a:lnTo>
                    <a:pt x="1216" y="65144"/>
                  </a:lnTo>
                  <a:cubicBezTo>
                    <a:pt x="17640" y="65144"/>
                    <a:pt x="19914" y="66664"/>
                    <a:pt x="19914" y="79072"/>
                  </a:cubicBezTo>
                  <a:lnTo>
                    <a:pt x="19914" y="147192"/>
                  </a:lnTo>
                  <a:cubicBezTo>
                    <a:pt x="19914" y="158588"/>
                    <a:pt x="17135" y="158588"/>
                    <a:pt x="205" y="158588"/>
                  </a:cubicBezTo>
                  <a:lnTo>
                    <a:pt x="205" y="166438"/>
                  </a:lnTo>
                  <a:lnTo>
                    <a:pt x="28000" y="165678"/>
                  </a:lnTo>
                  <a:cubicBezTo>
                    <a:pt x="36844" y="165678"/>
                    <a:pt x="45688" y="166185"/>
                    <a:pt x="54279" y="166438"/>
                  </a:cubicBezTo>
                  <a:close/>
                  <a:moveTo>
                    <a:pt x="40381" y="13484"/>
                  </a:moveTo>
                  <a:cubicBezTo>
                    <a:pt x="40381" y="6647"/>
                    <a:pt x="34570" y="63"/>
                    <a:pt x="26989" y="63"/>
                  </a:cubicBezTo>
                  <a:cubicBezTo>
                    <a:pt x="18398" y="63"/>
                    <a:pt x="13344" y="7153"/>
                    <a:pt x="13344" y="13484"/>
                  </a:cubicBezTo>
                  <a:cubicBezTo>
                    <a:pt x="13344" y="20322"/>
                    <a:pt x="19156" y="26906"/>
                    <a:pt x="26737" y="26906"/>
                  </a:cubicBezTo>
                  <a:cubicBezTo>
                    <a:pt x="35328" y="26906"/>
                    <a:pt x="40381" y="19815"/>
                    <a:pt x="40381" y="13484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18" name="任意多边形: 形状 2317">
              <a:extLst>
                <a:ext uri="{FF2B5EF4-FFF2-40B4-BE49-F238E27FC236}">
                  <a16:creationId xmlns:a16="http://schemas.microsoft.com/office/drawing/2014/main" id="{971FFD7B-1ADA-AF50-2BA0-24AEC5EEC468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7812994" y="4020917"/>
              <a:ext cx="113960" cy="116234"/>
            </a:xfrm>
            <a:custGeom>
              <a:avLst/>
              <a:gdLst>
                <a:gd name="connsiteX0" fmla="*/ 114168 w 113960"/>
                <a:gd name="connsiteY0" fmla="*/ 90974 h 116234"/>
                <a:gd name="connsiteX1" fmla="*/ 114168 w 113960"/>
                <a:gd name="connsiteY1" fmla="*/ 76793 h 116234"/>
                <a:gd name="connsiteX2" fmla="*/ 107851 w 113960"/>
                <a:gd name="connsiteY2" fmla="*/ 76793 h 116234"/>
                <a:gd name="connsiteX3" fmla="*/ 107851 w 113960"/>
                <a:gd name="connsiteY3" fmla="*/ 90974 h 116234"/>
                <a:gd name="connsiteX4" fmla="*/ 98754 w 113960"/>
                <a:gd name="connsiteY4" fmla="*/ 107181 h 116234"/>
                <a:gd name="connsiteX5" fmla="*/ 89405 w 113960"/>
                <a:gd name="connsiteY5" fmla="*/ 94519 h 116234"/>
                <a:gd name="connsiteX6" fmla="*/ 89405 w 113960"/>
                <a:gd name="connsiteY6" fmla="*/ 43872 h 116234"/>
                <a:gd name="connsiteX7" fmla="*/ 80308 w 113960"/>
                <a:gd name="connsiteY7" fmla="*/ 13991 h 116234"/>
                <a:gd name="connsiteX8" fmla="*/ 45691 w 113960"/>
                <a:gd name="connsiteY8" fmla="*/ 63 h 116234"/>
                <a:gd name="connsiteX9" fmla="*/ 7535 w 113960"/>
                <a:gd name="connsiteY9" fmla="*/ 28678 h 116234"/>
                <a:gd name="connsiteX10" fmla="*/ 19159 w 113960"/>
                <a:gd name="connsiteY10" fmla="*/ 40580 h 116234"/>
                <a:gd name="connsiteX11" fmla="*/ 30782 w 113960"/>
                <a:gd name="connsiteY11" fmla="*/ 28932 h 116234"/>
                <a:gd name="connsiteX12" fmla="*/ 17895 w 113960"/>
                <a:gd name="connsiteY12" fmla="*/ 17283 h 116234"/>
                <a:gd name="connsiteX13" fmla="*/ 45185 w 113960"/>
                <a:gd name="connsiteY13" fmla="*/ 5634 h 116234"/>
                <a:gd name="connsiteX14" fmla="*/ 71970 w 113960"/>
                <a:gd name="connsiteY14" fmla="*/ 38048 h 116234"/>
                <a:gd name="connsiteX15" fmla="*/ 71970 w 113960"/>
                <a:gd name="connsiteY15" fmla="*/ 47418 h 116234"/>
                <a:gd name="connsiteX16" fmla="*/ 25476 w 113960"/>
                <a:gd name="connsiteY16" fmla="*/ 56534 h 116234"/>
                <a:gd name="connsiteX17" fmla="*/ 208 w 113960"/>
                <a:gd name="connsiteY17" fmla="*/ 89455 h 116234"/>
                <a:gd name="connsiteX18" fmla="*/ 40637 w 113960"/>
                <a:gd name="connsiteY18" fmla="*/ 116298 h 116234"/>
                <a:gd name="connsiteX19" fmla="*/ 73738 w 113960"/>
                <a:gd name="connsiteY19" fmla="*/ 94266 h 116234"/>
                <a:gd name="connsiteX20" fmla="*/ 93448 w 113960"/>
                <a:gd name="connsiteY20" fmla="*/ 115031 h 116234"/>
                <a:gd name="connsiteX21" fmla="*/ 114168 w 113960"/>
                <a:gd name="connsiteY21" fmla="*/ 90974 h 116234"/>
                <a:gd name="connsiteX22" fmla="*/ 71970 w 113960"/>
                <a:gd name="connsiteY22" fmla="*/ 78059 h 116234"/>
                <a:gd name="connsiteX23" fmla="*/ 42406 w 113960"/>
                <a:gd name="connsiteY23" fmla="*/ 110726 h 116234"/>
                <a:gd name="connsiteX24" fmla="*/ 19664 w 113960"/>
                <a:gd name="connsiteY24" fmla="*/ 89201 h 116234"/>
                <a:gd name="connsiteX25" fmla="*/ 71970 w 113960"/>
                <a:gd name="connsiteY25" fmla="*/ 52736 h 116234"/>
                <a:gd name="connsiteX26" fmla="*/ 71970 w 113960"/>
                <a:gd name="connsiteY26" fmla="*/ 78059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3960" h="116234">
                  <a:moveTo>
                    <a:pt x="114168" y="90974"/>
                  </a:moveTo>
                  <a:lnTo>
                    <a:pt x="114168" y="76793"/>
                  </a:lnTo>
                  <a:lnTo>
                    <a:pt x="107851" y="76793"/>
                  </a:lnTo>
                  <a:lnTo>
                    <a:pt x="107851" y="90974"/>
                  </a:lnTo>
                  <a:cubicBezTo>
                    <a:pt x="107851" y="105662"/>
                    <a:pt x="101534" y="107181"/>
                    <a:pt x="98754" y="107181"/>
                  </a:cubicBezTo>
                  <a:cubicBezTo>
                    <a:pt x="90416" y="107181"/>
                    <a:pt x="89405" y="95786"/>
                    <a:pt x="89405" y="94519"/>
                  </a:cubicBezTo>
                  <a:lnTo>
                    <a:pt x="89405" y="43872"/>
                  </a:lnTo>
                  <a:cubicBezTo>
                    <a:pt x="89405" y="33237"/>
                    <a:pt x="89405" y="23360"/>
                    <a:pt x="80308" y="13991"/>
                  </a:cubicBezTo>
                  <a:cubicBezTo>
                    <a:pt x="70454" y="4114"/>
                    <a:pt x="57819" y="63"/>
                    <a:pt x="45691" y="63"/>
                  </a:cubicBezTo>
                  <a:cubicBezTo>
                    <a:pt x="24971" y="63"/>
                    <a:pt x="7535" y="11965"/>
                    <a:pt x="7535" y="28678"/>
                  </a:cubicBezTo>
                  <a:cubicBezTo>
                    <a:pt x="7535" y="36275"/>
                    <a:pt x="12589" y="40580"/>
                    <a:pt x="19159" y="40580"/>
                  </a:cubicBezTo>
                  <a:cubicBezTo>
                    <a:pt x="26234" y="40580"/>
                    <a:pt x="30782" y="35516"/>
                    <a:pt x="30782" y="28932"/>
                  </a:cubicBezTo>
                  <a:cubicBezTo>
                    <a:pt x="30782" y="25893"/>
                    <a:pt x="29519" y="17536"/>
                    <a:pt x="17895" y="17283"/>
                  </a:cubicBezTo>
                  <a:cubicBezTo>
                    <a:pt x="24718" y="8419"/>
                    <a:pt x="37099" y="5634"/>
                    <a:pt x="45185" y="5634"/>
                  </a:cubicBezTo>
                  <a:cubicBezTo>
                    <a:pt x="57567" y="5634"/>
                    <a:pt x="71970" y="15510"/>
                    <a:pt x="71970" y="38048"/>
                  </a:cubicBezTo>
                  <a:lnTo>
                    <a:pt x="71970" y="47418"/>
                  </a:lnTo>
                  <a:cubicBezTo>
                    <a:pt x="59083" y="48177"/>
                    <a:pt x="41395" y="48937"/>
                    <a:pt x="25476" y="56534"/>
                  </a:cubicBezTo>
                  <a:cubicBezTo>
                    <a:pt x="6525" y="65144"/>
                    <a:pt x="208" y="78312"/>
                    <a:pt x="208" y="89455"/>
                  </a:cubicBezTo>
                  <a:cubicBezTo>
                    <a:pt x="208" y="109967"/>
                    <a:pt x="24718" y="116298"/>
                    <a:pt x="40637" y="116298"/>
                  </a:cubicBezTo>
                  <a:cubicBezTo>
                    <a:pt x="57314" y="116298"/>
                    <a:pt x="68937" y="106168"/>
                    <a:pt x="73738" y="94266"/>
                  </a:cubicBezTo>
                  <a:cubicBezTo>
                    <a:pt x="74749" y="104396"/>
                    <a:pt x="81572" y="115031"/>
                    <a:pt x="93448" y="115031"/>
                  </a:cubicBezTo>
                  <a:cubicBezTo>
                    <a:pt x="98754" y="115031"/>
                    <a:pt x="114168" y="111486"/>
                    <a:pt x="114168" y="90974"/>
                  </a:cubicBezTo>
                  <a:close/>
                  <a:moveTo>
                    <a:pt x="71970" y="78059"/>
                  </a:moveTo>
                  <a:cubicBezTo>
                    <a:pt x="71970" y="102116"/>
                    <a:pt x="53776" y="110726"/>
                    <a:pt x="42406" y="110726"/>
                  </a:cubicBezTo>
                  <a:cubicBezTo>
                    <a:pt x="30024" y="110726"/>
                    <a:pt x="19664" y="101863"/>
                    <a:pt x="19664" y="89201"/>
                  </a:cubicBezTo>
                  <a:cubicBezTo>
                    <a:pt x="19664" y="75274"/>
                    <a:pt x="30277" y="54255"/>
                    <a:pt x="71970" y="52736"/>
                  </a:cubicBezTo>
                  <a:lnTo>
                    <a:pt x="71970" y="78059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19" name="任意多边形: 形状 2318">
              <a:extLst>
                <a:ext uri="{FF2B5EF4-FFF2-40B4-BE49-F238E27FC236}">
                  <a16:creationId xmlns:a16="http://schemas.microsoft.com/office/drawing/2014/main" id="{2D7831ED-D105-10F7-8EA0-86FDEC565B7E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7939588" y="3958621"/>
              <a:ext cx="56095" cy="175745"/>
            </a:xfrm>
            <a:custGeom>
              <a:avLst/>
              <a:gdLst>
                <a:gd name="connsiteX0" fmla="*/ 56308 w 56095"/>
                <a:gd name="connsiteY0" fmla="*/ 175808 h 175745"/>
                <a:gd name="connsiteX1" fmla="*/ 56308 w 56095"/>
                <a:gd name="connsiteY1" fmla="*/ 167958 h 175745"/>
                <a:gd name="connsiteX2" fmla="*/ 36599 w 56095"/>
                <a:gd name="connsiteY2" fmla="*/ 156562 h 175745"/>
                <a:gd name="connsiteX3" fmla="*/ 36599 w 56095"/>
                <a:gd name="connsiteY3" fmla="*/ 63 h 175745"/>
                <a:gd name="connsiteX4" fmla="*/ 213 w 56095"/>
                <a:gd name="connsiteY4" fmla="*/ 2848 h 175745"/>
                <a:gd name="connsiteX5" fmla="*/ 213 w 56095"/>
                <a:gd name="connsiteY5" fmla="*/ 10699 h 175745"/>
                <a:gd name="connsiteX6" fmla="*/ 19922 w 56095"/>
                <a:gd name="connsiteY6" fmla="*/ 24880 h 175745"/>
                <a:gd name="connsiteX7" fmla="*/ 19922 w 56095"/>
                <a:gd name="connsiteY7" fmla="*/ 156562 h 175745"/>
                <a:gd name="connsiteX8" fmla="*/ 213 w 56095"/>
                <a:gd name="connsiteY8" fmla="*/ 167958 h 175745"/>
                <a:gd name="connsiteX9" fmla="*/ 213 w 56095"/>
                <a:gd name="connsiteY9" fmla="*/ 175808 h 175745"/>
                <a:gd name="connsiteX10" fmla="*/ 28260 w 56095"/>
                <a:gd name="connsiteY10" fmla="*/ 175048 h 175745"/>
                <a:gd name="connsiteX11" fmla="*/ 56308 w 56095"/>
                <a:gd name="connsiteY11" fmla="*/ 175808 h 17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095" h="175745">
                  <a:moveTo>
                    <a:pt x="56308" y="175808"/>
                  </a:moveTo>
                  <a:lnTo>
                    <a:pt x="56308" y="167958"/>
                  </a:lnTo>
                  <a:cubicBezTo>
                    <a:pt x="39378" y="167958"/>
                    <a:pt x="36599" y="167958"/>
                    <a:pt x="36599" y="156562"/>
                  </a:cubicBezTo>
                  <a:lnTo>
                    <a:pt x="36599" y="63"/>
                  </a:lnTo>
                  <a:lnTo>
                    <a:pt x="213" y="2848"/>
                  </a:lnTo>
                  <a:lnTo>
                    <a:pt x="213" y="10699"/>
                  </a:lnTo>
                  <a:cubicBezTo>
                    <a:pt x="17900" y="10699"/>
                    <a:pt x="19922" y="12471"/>
                    <a:pt x="19922" y="24880"/>
                  </a:cubicBezTo>
                  <a:lnTo>
                    <a:pt x="19922" y="156562"/>
                  </a:lnTo>
                  <a:cubicBezTo>
                    <a:pt x="19922" y="167958"/>
                    <a:pt x="17142" y="167958"/>
                    <a:pt x="213" y="167958"/>
                  </a:cubicBezTo>
                  <a:lnTo>
                    <a:pt x="213" y="175808"/>
                  </a:lnTo>
                  <a:lnTo>
                    <a:pt x="28260" y="175048"/>
                  </a:lnTo>
                  <a:lnTo>
                    <a:pt x="56308" y="175808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20" name="任意多边形: 形状 2319">
              <a:extLst>
                <a:ext uri="{FF2B5EF4-FFF2-40B4-BE49-F238E27FC236}">
                  <a16:creationId xmlns:a16="http://schemas.microsoft.com/office/drawing/2014/main" id="{75AEF9FC-F529-C276-3CFE-59259C68B9C2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8094735" y="3961407"/>
              <a:ext cx="155400" cy="172959"/>
            </a:xfrm>
            <a:custGeom>
              <a:avLst/>
              <a:gdLst>
                <a:gd name="connsiteX0" fmla="*/ 155619 w 155400"/>
                <a:gd name="connsiteY0" fmla="*/ 126680 h 172959"/>
                <a:gd name="connsiteX1" fmla="*/ 106851 w 155400"/>
                <a:gd name="connsiteY1" fmla="*/ 82617 h 172959"/>
                <a:gd name="connsiteX2" fmla="*/ 148796 w 155400"/>
                <a:gd name="connsiteY2" fmla="*/ 42859 h 172959"/>
                <a:gd name="connsiteX3" fmla="*/ 92701 w 155400"/>
                <a:gd name="connsiteY3" fmla="*/ 63 h 172959"/>
                <a:gd name="connsiteX4" fmla="*/ 219 w 155400"/>
                <a:gd name="connsiteY4" fmla="*/ 63 h 172959"/>
                <a:gd name="connsiteX5" fmla="*/ 219 w 155400"/>
                <a:gd name="connsiteY5" fmla="*/ 7913 h 172959"/>
                <a:gd name="connsiteX6" fmla="*/ 6283 w 155400"/>
                <a:gd name="connsiteY6" fmla="*/ 7913 h 172959"/>
                <a:gd name="connsiteX7" fmla="*/ 26245 w 155400"/>
                <a:gd name="connsiteY7" fmla="*/ 19815 h 172959"/>
                <a:gd name="connsiteX8" fmla="*/ 26245 w 155400"/>
                <a:gd name="connsiteY8" fmla="*/ 153270 h 172959"/>
                <a:gd name="connsiteX9" fmla="*/ 6283 w 155400"/>
                <a:gd name="connsiteY9" fmla="*/ 165172 h 172959"/>
                <a:gd name="connsiteX10" fmla="*/ 219 w 155400"/>
                <a:gd name="connsiteY10" fmla="*/ 165172 h 172959"/>
                <a:gd name="connsiteX11" fmla="*/ 219 w 155400"/>
                <a:gd name="connsiteY11" fmla="*/ 173022 h 172959"/>
                <a:gd name="connsiteX12" fmla="*/ 99270 w 155400"/>
                <a:gd name="connsiteY12" fmla="*/ 173022 h 172959"/>
                <a:gd name="connsiteX13" fmla="*/ 155619 w 155400"/>
                <a:gd name="connsiteY13" fmla="*/ 126680 h 172959"/>
                <a:gd name="connsiteX14" fmla="*/ 124286 w 155400"/>
                <a:gd name="connsiteY14" fmla="*/ 42859 h 172959"/>
                <a:gd name="connsiteX15" fmla="*/ 83857 w 155400"/>
                <a:gd name="connsiteY15" fmla="*/ 80338 h 172959"/>
                <a:gd name="connsiteX16" fmla="*/ 47218 w 155400"/>
                <a:gd name="connsiteY16" fmla="*/ 80338 h 172959"/>
                <a:gd name="connsiteX17" fmla="*/ 47218 w 155400"/>
                <a:gd name="connsiteY17" fmla="*/ 18042 h 172959"/>
                <a:gd name="connsiteX18" fmla="*/ 59599 w 155400"/>
                <a:gd name="connsiteY18" fmla="*/ 7913 h 172959"/>
                <a:gd name="connsiteX19" fmla="*/ 90932 w 155400"/>
                <a:gd name="connsiteY19" fmla="*/ 7913 h 172959"/>
                <a:gd name="connsiteX20" fmla="*/ 124286 w 155400"/>
                <a:gd name="connsiteY20" fmla="*/ 42859 h 172959"/>
                <a:gd name="connsiteX21" fmla="*/ 130351 w 155400"/>
                <a:gd name="connsiteY21" fmla="*/ 126427 h 172959"/>
                <a:gd name="connsiteX22" fmla="*/ 91185 w 155400"/>
                <a:gd name="connsiteY22" fmla="*/ 165172 h 172959"/>
                <a:gd name="connsiteX23" fmla="*/ 59599 w 155400"/>
                <a:gd name="connsiteY23" fmla="*/ 165172 h 172959"/>
                <a:gd name="connsiteX24" fmla="*/ 47218 w 155400"/>
                <a:gd name="connsiteY24" fmla="*/ 155043 h 172959"/>
                <a:gd name="connsiteX25" fmla="*/ 47218 w 155400"/>
                <a:gd name="connsiteY25" fmla="*/ 85909 h 172959"/>
                <a:gd name="connsiteX26" fmla="*/ 94722 w 155400"/>
                <a:gd name="connsiteY26" fmla="*/ 85909 h 172959"/>
                <a:gd name="connsiteX27" fmla="*/ 130351 w 155400"/>
                <a:gd name="connsiteY27" fmla="*/ 126427 h 172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5400" h="172959">
                  <a:moveTo>
                    <a:pt x="155619" y="126680"/>
                  </a:moveTo>
                  <a:cubicBezTo>
                    <a:pt x="155619" y="104649"/>
                    <a:pt x="134899" y="85656"/>
                    <a:pt x="106851" y="82617"/>
                  </a:cubicBezTo>
                  <a:cubicBezTo>
                    <a:pt x="131361" y="77806"/>
                    <a:pt x="148796" y="61599"/>
                    <a:pt x="148796" y="42859"/>
                  </a:cubicBezTo>
                  <a:cubicBezTo>
                    <a:pt x="148796" y="20828"/>
                    <a:pt x="125550" y="63"/>
                    <a:pt x="92701" y="63"/>
                  </a:cubicBezTo>
                  <a:lnTo>
                    <a:pt x="219" y="63"/>
                  </a:lnTo>
                  <a:lnTo>
                    <a:pt x="219" y="7913"/>
                  </a:lnTo>
                  <a:lnTo>
                    <a:pt x="6283" y="7913"/>
                  </a:lnTo>
                  <a:cubicBezTo>
                    <a:pt x="25740" y="7913"/>
                    <a:pt x="26245" y="10699"/>
                    <a:pt x="26245" y="19815"/>
                  </a:cubicBezTo>
                  <a:lnTo>
                    <a:pt x="26245" y="153270"/>
                  </a:lnTo>
                  <a:cubicBezTo>
                    <a:pt x="26245" y="162386"/>
                    <a:pt x="25740" y="165172"/>
                    <a:pt x="6283" y="165172"/>
                  </a:cubicBezTo>
                  <a:lnTo>
                    <a:pt x="219" y="165172"/>
                  </a:lnTo>
                  <a:lnTo>
                    <a:pt x="219" y="173022"/>
                  </a:lnTo>
                  <a:lnTo>
                    <a:pt x="99270" y="173022"/>
                  </a:lnTo>
                  <a:cubicBezTo>
                    <a:pt x="132877" y="173022"/>
                    <a:pt x="155619" y="150484"/>
                    <a:pt x="155619" y="126680"/>
                  </a:cubicBezTo>
                  <a:close/>
                  <a:moveTo>
                    <a:pt x="124286" y="42859"/>
                  </a:moveTo>
                  <a:cubicBezTo>
                    <a:pt x="124286" y="59066"/>
                    <a:pt x="111905" y="80338"/>
                    <a:pt x="83857" y="80338"/>
                  </a:cubicBezTo>
                  <a:lnTo>
                    <a:pt x="47218" y="80338"/>
                  </a:lnTo>
                  <a:lnTo>
                    <a:pt x="47218" y="18042"/>
                  </a:lnTo>
                  <a:cubicBezTo>
                    <a:pt x="47218" y="9686"/>
                    <a:pt x="47723" y="7913"/>
                    <a:pt x="59599" y="7913"/>
                  </a:cubicBezTo>
                  <a:lnTo>
                    <a:pt x="90932" y="7913"/>
                  </a:lnTo>
                  <a:cubicBezTo>
                    <a:pt x="115442" y="7913"/>
                    <a:pt x="124286" y="29438"/>
                    <a:pt x="124286" y="42859"/>
                  </a:cubicBezTo>
                  <a:close/>
                  <a:moveTo>
                    <a:pt x="130351" y="126427"/>
                  </a:moveTo>
                  <a:cubicBezTo>
                    <a:pt x="130351" y="144407"/>
                    <a:pt x="117211" y="165172"/>
                    <a:pt x="91185" y="165172"/>
                  </a:cubicBezTo>
                  <a:lnTo>
                    <a:pt x="59599" y="165172"/>
                  </a:lnTo>
                  <a:cubicBezTo>
                    <a:pt x="47723" y="165172"/>
                    <a:pt x="47218" y="163399"/>
                    <a:pt x="47218" y="155043"/>
                  </a:cubicBezTo>
                  <a:lnTo>
                    <a:pt x="47218" y="85909"/>
                  </a:lnTo>
                  <a:lnTo>
                    <a:pt x="94722" y="85909"/>
                  </a:lnTo>
                  <a:cubicBezTo>
                    <a:pt x="119738" y="85909"/>
                    <a:pt x="130351" y="109460"/>
                    <a:pt x="130351" y="126427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21" name="任意多边形: 形状 2320">
              <a:extLst>
                <a:ext uri="{FF2B5EF4-FFF2-40B4-BE49-F238E27FC236}">
                  <a16:creationId xmlns:a16="http://schemas.microsoft.com/office/drawing/2014/main" id="{6CE8ABD6-C8F9-6420-C82B-3C3B3622E5DD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8272877" y="3967991"/>
              <a:ext cx="54074" cy="166375"/>
            </a:xfrm>
            <a:custGeom>
              <a:avLst/>
              <a:gdLst>
                <a:gd name="connsiteX0" fmla="*/ 54300 w 54074"/>
                <a:gd name="connsiteY0" fmla="*/ 166438 h 166375"/>
                <a:gd name="connsiteX1" fmla="*/ 54300 w 54074"/>
                <a:gd name="connsiteY1" fmla="*/ 158588 h 166375"/>
                <a:gd name="connsiteX2" fmla="*/ 36612 w 54074"/>
                <a:gd name="connsiteY2" fmla="*/ 147445 h 166375"/>
                <a:gd name="connsiteX3" fmla="*/ 36612 w 54074"/>
                <a:gd name="connsiteY3" fmla="*/ 54508 h 166375"/>
                <a:gd name="connsiteX4" fmla="*/ 1236 w 54074"/>
                <a:gd name="connsiteY4" fmla="*/ 57294 h 166375"/>
                <a:gd name="connsiteX5" fmla="*/ 1236 w 54074"/>
                <a:gd name="connsiteY5" fmla="*/ 65144 h 166375"/>
                <a:gd name="connsiteX6" fmla="*/ 19935 w 54074"/>
                <a:gd name="connsiteY6" fmla="*/ 79072 h 166375"/>
                <a:gd name="connsiteX7" fmla="*/ 19935 w 54074"/>
                <a:gd name="connsiteY7" fmla="*/ 147192 h 166375"/>
                <a:gd name="connsiteX8" fmla="*/ 226 w 54074"/>
                <a:gd name="connsiteY8" fmla="*/ 158588 h 166375"/>
                <a:gd name="connsiteX9" fmla="*/ 226 w 54074"/>
                <a:gd name="connsiteY9" fmla="*/ 166438 h 166375"/>
                <a:gd name="connsiteX10" fmla="*/ 28021 w 54074"/>
                <a:gd name="connsiteY10" fmla="*/ 165678 h 166375"/>
                <a:gd name="connsiteX11" fmla="*/ 54300 w 54074"/>
                <a:gd name="connsiteY11" fmla="*/ 166438 h 166375"/>
                <a:gd name="connsiteX12" fmla="*/ 40402 w 54074"/>
                <a:gd name="connsiteY12" fmla="*/ 13484 h 166375"/>
                <a:gd name="connsiteX13" fmla="*/ 27010 w 54074"/>
                <a:gd name="connsiteY13" fmla="*/ 63 h 166375"/>
                <a:gd name="connsiteX14" fmla="*/ 13365 w 54074"/>
                <a:gd name="connsiteY14" fmla="*/ 13484 h 166375"/>
                <a:gd name="connsiteX15" fmla="*/ 26757 w 54074"/>
                <a:gd name="connsiteY15" fmla="*/ 26906 h 166375"/>
                <a:gd name="connsiteX16" fmla="*/ 40402 w 54074"/>
                <a:gd name="connsiteY16" fmla="*/ 13484 h 16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4074" h="166375">
                  <a:moveTo>
                    <a:pt x="54300" y="166438"/>
                  </a:moveTo>
                  <a:lnTo>
                    <a:pt x="54300" y="158588"/>
                  </a:lnTo>
                  <a:cubicBezTo>
                    <a:pt x="37623" y="158588"/>
                    <a:pt x="36612" y="157322"/>
                    <a:pt x="36612" y="147445"/>
                  </a:cubicBezTo>
                  <a:lnTo>
                    <a:pt x="36612" y="54508"/>
                  </a:lnTo>
                  <a:lnTo>
                    <a:pt x="1236" y="57294"/>
                  </a:lnTo>
                  <a:lnTo>
                    <a:pt x="1236" y="65144"/>
                  </a:lnTo>
                  <a:cubicBezTo>
                    <a:pt x="17661" y="65144"/>
                    <a:pt x="19935" y="66664"/>
                    <a:pt x="19935" y="79072"/>
                  </a:cubicBezTo>
                  <a:lnTo>
                    <a:pt x="19935" y="147192"/>
                  </a:lnTo>
                  <a:cubicBezTo>
                    <a:pt x="19935" y="158588"/>
                    <a:pt x="17155" y="158588"/>
                    <a:pt x="226" y="158588"/>
                  </a:cubicBezTo>
                  <a:lnTo>
                    <a:pt x="226" y="166438"/>
                  </a:lnTo>
                  <a:lnTo>
                    <a:pt x="28021" y="165678"/>
                  </a:lnTo>
                  <a:cubicBezTo>
                    <a:pt x="36865" y="165678"/>
                    <a:pt x="45709" y="166185"/>
                    <a:pt x="54300" y="166438"/>
                  </a:cubicBezTo>
                  <a:close/>
                  <a:moveTo>
                    <a:pt x="40402" y="13484"/>
                  </a:moveTo>
                  <a:cubicBezTo>
                    <a:pt x="40402" y="6647"/>
                    <a:pt x="34591" y="63"/>
                    <a:pt x="27010" y="63"/>
                  </a:cubicBezTo>
                  <a:cubicBezTo>
                    <a:pt x="18419" y="63"/>
                    <a:pt x="13365" y="7153"/>
                    <a:pt x="13365" y="13484"/>
                  </a:cubicBezTo>
                  <a:cubicBezTo>
                    <a:pt x="13365" y="20322"/>
                    <a:pt x="19177" y="26906"/>
                    <a:pt x="26757" y="26906"/>
                  </a:cubicBezTo>
                  <a:cubicBezTo>
                    <a:pt x="35349" y="26906"/>
                    <a:pt x="40402" y="19815"/>
                    <a:pt x="40402" y="13484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22" name="任意多边形: 形状 2321">
              <a:extLst>
                <a:ext uri="{FF2B5EF4-FFF2-40B4-BE49-F238E27FC236}">
                  <a16:creationId xmlns:a16="http://schemas.microsoft.com/office/drawing/2014/main" id="{1A4EE992-FF43-7CF3-9F86-B19C88C63790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8343123" y="3955835"/>
              <a:ext cx="81869" cy="178530"/>
            </a:xfrm>
            <a:custGeom>
              <a:avLst/>
              <a:gdLst>
                <a:gd name="connsiteX0" fmla="*/ 82098 w 81869"/>
                <a:gd name="connsiteY0" fmla="*/ 17789 h 178530"/>
                <a:gd name="connsiteX1" fmla="*/ 59356 w 81869"/>
                <a:gd name="connsiteY1" fmla="*/ 63 h 178530"/>
                <a:gd name="connsiteX2" fmla="*/ 20190 w 81869"/>
                <a:gd name="connsiteY2" fmla="*/ 40327 h 178530"/>
                <a:gd name="connsiteX3" fmla="*/ 20190 w 81869"/>
                <a:gd name="connsiteY3" fmla="*/ 69449 h 178530"/>
                <a:gd name="connsiteX4" fmla="*/ 228 w 81869"/>
                <a:gd name="connsiteY4" fmla="*/ 69449 h 178530"/>
                <a:gd name="connsiteX5" fmla="*/ 228 w 81869"/>
                <a:gd name="connsiteY5" fmla="*/ 77299 h 178530"/>
                <a:gd name="connsiteX6" fmla="*/ 20190 w 81869"/>
                <a:gd name="connsiteY6" fmla="*/ 77299 h 178530"/>
                <a:gd name="connsiteX7" fmla="*/ 20190 w 81869"/>
                <a:gd name="connsiteY7" fmla="*/ 159348 h 178530"/>
                <a:gd name="connsiteX8" fmla="*/ 481 w 81869"/>
                <a:gd name="connsiteY8" fmla="*/ 170743 h 178530"/>
                <a:gd name="connsiteX9" fmla="*/ 481 w 81869"/>
                <a:gd name="connsiteY9" fmla="*/ 178593 h 178530"/>
                <a:gd name="connsiteX10" fmla="*/ 29287 w 81869"/>
                <a:gd name="connsiteY10" fmla="*/ 177834 h 178530"/>
                <a:gd name="connsiteX11" fmla="*/ 61378 w 81869"/>
                <a:gd name="connsiteY11" fmla="*/ 178593 h 178530"/>
                <a:gd name="connsiteX12" fmla="*/ 61378 w 81869"/>
                <a:gd name="connsiteY12" fmla="*/ 170743 h 178530"/>
                <a:gd name="connsiteX13" fmla="*/ 56071 w 81869"/>
                <a:gd name="connsiteY13" fmla="*/ 170743 h 178530"/>
                <a:gd name="connsiteX14" fmla="*/ 36868 w 81869"/>
                <a:gd name="connsiteY14" fmla="*/ 158841 h 178530"/>
                <a:gd name="connsiteX15" fmla="*/ 36868 w 81869"/>
                <a:gd name="connsiteY15" fmla="*/ 77299 h 178530"/>
                <a:gd name="connsiteX16" fmla="*/ 65673 w 81869"/>
                <a:gd name="connsiteY16" fmla="*/ 77299 h 178530"/>
                <a:gd name="connsiteX17" fmla="*/ 65673 w 81869"/>
                <a:gd name="connsiteY17" fmla="*/ 69449 h 178530"/>
                <a:gd name="connsiteX18" fmla="*/ 36109 w 81869"/>
                <a:gd name="connsiteY18" fmla="*/ 69449 h 178530"/>
                <a:gd name="connsiteX19" fmla="*/ 36109 w 81869"/>
                <a:gd name="connsiteY19" fmla="*/ 40074 h 178530"/>
                <a:gd name="connsiteX20" fmla="*/ 59356 w 81869"/>
                <a:gd name="connsiteY20" fmla="*/ 5634 h 178530"/>
                <a:gd name="connsiteX21" fmla="*/ 67695 w 81869"/>
                <a:gd name="connsiteY21" fmla="*/ 7407 h 178530"/>
                <a:gd name="connsiteX22" fmla="*/ 60114 w 81869"/>
                <a:gd name="connsiteY22" fmla="*/ 18042 h 178530"/>
                <a:gd name="connsiteX23" fmla="*/ 70980 w 81869"/>
                <a:gd name="connsiteY23" fmla="*/ 28932 h 178530"/>
                <a:gd name="connsiteX24" fmla="*/ 82098 w 81869"/>
                <a:gd name="connsiteY24" fmla="*/ 17789 h 17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1869" h="178530">
                  <a:moveTo>
                    <a:pt x="82098" y="17789"/>
                  </a:moveTo>
                  <a:cubicBezTo>
                    <a:pt x="82098" y="8419"/>
                    <a:pt x="72749" y="63"/>
                    <a:pt x="59356" y="63"/>
                  </a:cubicBezTo>
                  <a:cubicBezTo>
                    <a:pt x="41669" y="63"/>
                    <a:pt x="20190" y="13484"/>
                    <a:pt x="20190" y="40327"/>
                  </a:cubicBezTo>
                  <a:lnTo>
                    <a:pt x="20190" y="69449"/>
                  </a:lnTo>
                  <a:lnTo>
                    <a:pt x="228" y="69449"/>
                  </a:lnTo>
                  <a:lnTo>
                    <a:pt x="228" y="77299"/>
                  </a:lnTo>
                  <a:lnTo>
                    <a:pt x="20190" y="77299"/>
                  </a:lnTo>
                  <a:lnTo>
                    <a:pt x="20190" y="159348"/>
                  </a:lnTo>
                  <a:cubicBezTo>
                    <a:pt x="20190" y="170743"/>
                    <a:pt x="17411" y="170743"/>
                    <a:pt x="481" y="170743"/>
                  </a:cubicBezTo>
                  <a:lnTo>
                    <a:pt x="481" y="178593"/>
                  </a:lnTo>
                  <a:lnTo>
                    <a:pt x="29287" y="177834"/>
                  </a:lnTo>
                  <a:cubicBezTo>
                    <a:pt x="39394" y="177834"/>
                    <a:pt x="51270" y="177834"/>
                    <a:pt x="61378" y="178593"/>
                  </a:cubicBezTo>
                  <a:lnTo>
                    <a:pt x="61378" y="170743"/>
                  </a:lnTo>
                  <a:lnTo>
                    <a:pt x="56071" y="170743"/>
                  </a:lnTo>
                  <a:cubicBezTo>
                    <a:pt x="37373" y="170743"/>
                    <a:pt x="36868" y="167958"/>
                    <a:pt x="36868" y="158841"/>
                  </a:cubicBezTo>
                  <a:lnTo>
                    <a:pt x="36868" y="77299"/>
                  </a:lnTo>
                  <a:lnTo>
                    <a:pt x="65673" y="77299"/>
                  </a:lnTo>
                  <a:lnTo>
                    <a:pt x="65673" y="69449"/>
                  </a:lnTo>
                  <a:lnTo>
                    <a:pt x="36109" y="69449"/>
                  </a:lnTo>
                  <a:lnTo>
                    <a:pt x="36109" y="40074"/>
                  </a:lnTo>
                  <a:cubicBezTo>
                    <a:pt x="36109" y="17789"/>
                    <a:pt x="48238" y="5634"/>
                    <a:pt x="59356" y="5634"/>
                  </a:cubicBezTo>
                  <a:cubicBezTo>
                    <a:pt x="60114" y="5634"/>
                    <a:pt x="63905" y="5634"/>
                    <a:pt x="67695" y="7407"/>
                  </a:cubicBezTo>
                  <a:cubicBezTo>
                    <a:pt x="64663" y="8419"/>
                    <a:pt x="60114" y="11712"/>
                    <a:pt x="60114" y="18042"/>
                  </a:cubicBezTo>
                  <a:cubicBezTo>
                    <a:pt x="60114" y="23867"/>
                    <a:pt x="64157" y="28932"/>
                    <a:pt x="70980" y="28932"/>
                  </a:cubicBezTo>
                  <a:cubicBezTo>
                    <a:pt x="78308" y="28932"/>
                    <a:pt x="82098" y="23867"/>
                    <a:pt x="82098" y="17789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23" name="任意多边形: 形状 2322">
              <a:extLst>
                <a:ext uri="{FF2B5EF4-FFF2-40B4-BE49-F238E27FC236}">
                  <a16:creationId xmlns:a16="http://schemas.microsoft.com/office/drawing/2014/main" id="{02D76B11-1C31-7269-38C2-42494DC6EE17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8420191" y="4022436"/>
              <a:ext cx="127099" cy="114715"/>
            </a:xfrm>
            <a:custGeom>
              <a:avLst/>
              <a:gdLst>
                <a:gd name="connsiteX0" fmla="*/ 127331 w 127099"/>
                <a:gd name="connsiteY0" fmla="*/ 111993 h 114715"/>
                <a:gd name="connsiteX1" fmla="*/ 127331 w 127099"/>
                <a:gd name="connsiteY1" fmla="*/ 104142 h 114715"/>
                <a:gd name="connsiteX2" fmla="*/ 107622 w 127099"/>
                <a:gd name="connsiteY2" fmla="*/ 89961 h 114715"/>
                <a:gd name="connsiteX3" fmla="*/ 107622 w 127099"/>
                <a:gd name="connsiteY3" fmla="*/ 63 h 114715"/>
                <a:gd name="connsiteX4" fmla="*/ 70477 w 127099"/>
                <a:gd name="connsiteY4" fmla="*/ 2848 h 114715"/>
                <a:gd name="connsiteX5" fmla="*/ 70477 w 127099"/>
                <a:gd name="connsiteY5" fmla="*/ 10699 h 114715"/>
                <a:gd name="connsiteX6" fmla="*/ 90187 w 127099"/>
                <a:gd name="connsiteY6" fmla="*/ 24880 h 114715"/>
                <a:gd name="connsiteX7" fmla="*/ 90187 w 127099"/>
                <a:gd name="connsiteY7" fmla="*/ 69956 h 114715"/>
                <a:gd name="connsiteX8" fmla="*/ 59612 w 127099"/>
                <a:gd name="connsiteY8" fmla="*/ 109207 h 114715"/>
                <a:gd name="connsiteX9" fmla="*/ 37376 w 127099"/>
                <a:gd name="connsiteY9" fmla="*/ 84137 h 114715"/>
                <a:gd name="connsiteX10" fmla="*/ 37376 w 127099"/>
                <a:gd name="connsiteY10" fmla="*/ 63 h 114715"/>
                <a:gd name="connsiteX11" fmla="*/ 232 w 127099"/>
                <a:gd name="connsiteY11" fmla="*/ 2848 h 114715"/>
                <a:gd name="connsiteX12" fmla="*/ 232 w 127099"/>
                <a:gd name="connsiteY12" fmla="*/ 10699 h 114715"/>
                <a:gd name="connsiteX13" fmla="*/ 19941 w 127099"/>
                <a:gd name="connsiteY13" fmla="*/ 33996 h 114715"/>
                <a:gd name="connsiteX14" fmla="*/ 19941 w 127099"/>
                <a:gd name="connsiteY14" fmla="*/ 71981 h 114715"/>
                <a:gd name="connsiteX15" fmla="*/ 58349 w 127099"/>
                <a:gd name="connsiteY15" fmla="*/ 114778 h 114715"/>
                <a:gd name="connsiteX16" fmla="*/ 90945 w 127099"/>
                <a:gd name="connsiteY16" fmla="*/ 91987 h 114715"/>
                <a:gd name="connsiteX17" fmla="*/ 90945 w 127099"/>
                <a:gd name="connsiteY17" fmla="*/ 114778 h 114715"/>
                <a:gd name="connsiteX18" fmla="*/ 127331 w 127099"/>
                <a:gd name="connsiteY18" fmla="*/ 111993 h 11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7099" h="114715">
                  <a:moveTo>
                    <a:pt x="127331" y="111993"/>
                  </a:moveTo>
                  <a:lnTo>
                    <a:pt x="127331" y="104142"/>
                  </a:lnTo>
                  <a:cubicBezTo>
                    <a:pt x="109643" y="104142"/>
                    <a:pt x="107622" y="102370"/>
                    <a:pt x="107622" y="89961"/>
                  </a:cubicBezTo>
                  <a:lnTo>
                    <a:pt x="107622" y="63"/>
                  </a:lnTo>
                  <a:lnTo>
                    <a:pt x="70477" y="2848"/>
                  </a:lnTo>
                  <a:lnTo>
                    <a:pt x="70477" y="10699"/>
                  </a:lnTo>
                  <a:cubicBezTo>
                    <a:pt x="88165" y="10699"/>
                    <a:pt x="90187" y="12471"/>
                    <a:pt x="90187" y="24880"/>
                  </a:cubicBezTo>
                  <a:lnTo>
                    <a:pt x="90187" y="69956"/>
                  </a:lnTo>
                  <a:cubicBezTo>
                    <a:pt x="90187" y="91987"/>
                    <a:pt x="78058" y="109207"/>
                    <a:pt x="59612" y="109207"/>
                  </a:cubicBezTo>
                  <a:cubicBezTo>
                    <a:pt x="38387" y="109207"/>
                    <a:pt x="37376" y="97305"/>
                    <a:pt x="37376" y="84137"/>
                  </a:cubicBezTo>
                  <a:lnTo>
                    <a:pt x="37376" y="63"/>
                  </a:lnTo>
                  <a:lnTo>
                    <a:pt x="232" y="2848"/>
                  </a:lnTo>
                  <a:lnTo>
                    <a:pt x="232" y="10699"/>
                  </a:lnTo>
                  <a:cubicBezTo>
                    <a:pt x="19941" y="10699"/>
                    <a:pt x="19941" y="11458"/>
                    <a:pt x="19941" y="33996"/>
                  </a:cubicBezTo>
                  <a:lnTo>
                    <a:pt x="19941" y="71981"/>
                  </a:lnTo>
                  <a:cubicBezTo>
                    <a:pt x="19941" y="91734"/>
                    <a:pt x="19941" y="114778"/>
                    <a:pt x="58349" y="114778"/>
                  </a:cubicBezTo>
                  <a:cubicBezTo>
                    <a:pt x="72499" y="114778"/>
                    <a:pt x="83617" y="107688"/>
                    <a:pt x="90945" y="91987"/>
                  </a:cubicBezTo>
                  <a:lnTo>
                    <a:pt x="90945" y="114778"/>
                  </a:lnTo>
                  <a:lnTo>
                    <a:pt x="127331" y="111993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24" name="任意多边形: 形状 2323">
              <a:extLst>
                <a:ext uri="{FF2B5EF4-FFF2-40B4-BE49-F238E27FC236}">
                  <a16:creationId xmlns:a16="http://schemas.microsoft.com/office/drawing/2014/main" id="{0447795E-66FC-788B-AC2C-0F840CDB9A60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8559673" y="4022436"/>
              <a:ext cx="84901" cy="111929"/>
            </a:xfrm>
            <a:custGeom>
              <a:avLst/>
              <a:gdLst>
                <a:gd name="connsiteX0" fmla="*/ 85139 w 84901"/>
                <a:gd name="connsiteY0" fmla="*/ 15510 h 111929"/>
                <a:gd name="connsiteX1" fmla="*/ 66440 w 84901"/>
                <a:gd name="connsiteY1" fmla="*/ 63 h 111929"/>
                <a:gd name="connsiteX2" fmla="*/ 35360 w 84901"/>
                <a:gd name="connsiteY2" fmla="*/ 27919 h 111929"/>
                <a:gd name="connsiteX3" fmla="*/ 35360 w 84901"/>
                <a:gd name="connsiteY3" fmla="*/ 63 h 111929"/>
                <a:gd name="connsiteX4" fmla="*/ 237 w 84901"/>
                <a:gd name="connsiteY4" fmla="*/ 2848 h 111929"/>
                <a:gd name="connsiteX5" fmla="*/ 237 w 84901"/>
                <a:gd name="connsiteY5" fmla="*/ 10699 h 111929"/>
                <a:gd name="connsiteX6" fmla="*/ 19946 w 84901"/>
                <a:gd name="connsiteY6" fmla="*/ 24880 h 111929"/>
                <a:gd name="connsiteX7" fmla="*/ 19946 w 84901"/>
                <a:gd name="connsiteY7" fmla="*/ 92747 h 111929"/>
                <a:gd name="connsiteX8" fmla="*/ 237 w 84901"/>
                <a:gd name="connsiteY8" fmla="*/ 104142 h 111929"/>
                <a:gd name="connsiteX9" fmla="*/ 237 w 84901"/>
                <a:gd name="connsiteY9" fmla="*/ 111993 h 111929"/>
                <a:gd name="connsiteX10" fmla="*/ 29043 w 84901"/>
                <a:gd name="connsiteY10" fmla="*/ 111233 h 111929"/>
                <a:gd name="connsiteX11" fmla="*/ 61134 w 84901"/>
                <a:gd name="connsiteY11" fmla="*/ 111993 h 111929"/>
                <a:gd name="connsiteX12" fmla="*/ 61134 w 84901"/>
                <a:gd name="connsiteY12" fmla="*/ 104142 h 111929"/>
                <a:gd name="connsiteX13" fmla="*/ 55827 w 84901"/>
                <a:gd name="connsiteY13" fmla="*/ 104142 h 111929"/>
                <a:gd name="connsiteX14" fmla="*/ 36623 w 84901"/>
                <a:gd name="connsiteY14" fmla="*/ 92240 h 111929"/>
                <a:gd name="connsiteX15" fmla="*/ 36623 w 84901"/>
                <a:gd name="connsiteY15" fmla="*/ 53242 h 111929"/>
                <a:gd name="connsiteX16" fmla="*/ 66440 w 84901"/>
                <a:gd name="connsiteY16" fmla="*/ 5634 h 111929"/>
                <a:gd name="connsiteX17" fmla="*/ 69220 w 84901"/>
                <a:gd name="connsiteY17" fmla="*/ 5887 h 111929"/>
                <a:gd name="connsiteX18" fmla="*/ 63408 w 84901"/>
                <a:gd name="connsiteY18" fmla="*/ 15763 h 111929"/>
                <a:gd name="connsiteX19" fmla="*/ 74273 w 84901"/>
                <a:gd name="connsiteY19" fmla="*/ 26652 h 111929"/>
                <a:gd name="connsiteX20" fmla="*/ 85139 w 84901"/>
                <a:gd name="connsiteY20" fmla="*/ 15510 h 111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4901" h="111929">
                  <a:moveTo>
                    <a:pt x="85139" y="15510"/>
                  </a:moveTo>
                  <a:cubicBezTo>
                    <a:pt x="85139" y="7407"/>
                    <a:pt x="77305" y="63"/>
                    <a:pt x="66440" y="63"/>
                  </a:cubicBezTo>
                  <a:cubicBezTo>
                    <a:pt x="47994" y="63"/>
                    <a:pt x="38898" y="17029"/>
                    <a:pt x="35360" y="27919"/>
                  </a:cubicBezTo>
                  <a:lnTo>
                    <a:pt x="35360" y="63"/>
                  </a:lnTo>
                  <a:lnTo>
                    <a:pt x="237" y="2848"/>
                  </a:lnTo>
                  <a:lnTo>
                    <a:pt x="237" y="10699"/>
                  </a:lnTo>
                  <a:cubicBezTo>
                    <a:pt x="17925" y="10699"/>
                    <a:pt x="19946" y="12471"/>
                    <a:pt x="19946" y="24880"/>
                  </a:cubicBezTo>
                  <a:lnTo>
                    <a:pt x="19946" y="92747"/>
                  </a:lnTo>
                  <a:cubicBezTo>
                    <a:pt x="19946" y="104142"/>
                    <a:pt x="17167" y="104142"/>
                    <a:pt x="237" y="104142"/>
                  </a:cubicBezTo>
                  <a:lnTo>
                    <a:pt x="237" y="111993"/>
                  </a:lnTo>
                  <a:lnTo>
                    <a:pt x="29043" y="111233"/>
                  </a:lnTo>
                  <a:cubicBezTo>
                    <a:pt x="39150" y="111233"/>
                    <a:pt x="51026" y="111233"/>
                    <a:pt x="61134" y="111993"/>
                  </a:cubicBezTo>
                  <a:lnTo>
                    <a:pt x="61134" y="104142"/>
                  </a:lnTo>
                  <a:lnTo>
                    <a:pt x="55827" y="104142"/>
                  </a:lnTo>
                  <a:cubicBezTo>
                    <a:pt x="37129" y="104142"/>
                    <a:pt x="36623" y="101357"/>
                    <a:pt x="36623" y="92240"/>
                  </a:cubicBezTo>
                  <a:lnTo>
                    <a:pt x="36623" y="53242"/>
                  </a:lnTo>
                  <a:cubicBezTo>
                    <a:pt x="36623" y="28172"/>
                    <a:pt x="47236" y="5634"/>
                    <a:pt x="66440" y="5634"/>
                  </a:cubicBezTo>
                  <a:cubicBezTo>
                    <a:pt x="68209" y="5634"/>
                    <a:pt x="68714" y="5634"/>
                    <a:pt x="69220" y="5887"/>
                  </a:cubicBezTo>
                  <a:cubicBezTo>
                    <a:pt x="68462" y="6140"/>
                    <a:pt x="63408" y="9179"/>
                    <a:pt x="63408" y="15763"/>
                  </a:cubicBezTo>
                  <a:cubicBezTo>
                    <a:pt x="63408" y="22854"/>
                    <a:pt x="68714" y="26652"/>
                    <a:pt x="74273" y="26652"/>
                  </a:cubicBezTo>
                  <a:cubicBezTo>
                    <a:pt x="78822" y="26652"/>
                    <a:pt x="85139" y="23614"/>
                    <a:pt x="85139" y="15510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25" name="任意多边形: 形状 2324">
              <a:extLst>
                <a:ext uri="{FF2B5EF4-FFF2-40B4-BE49-F238E27FC236}">
                  <a16:creationId xmlns:a16="http://schemas.microsoft.com/office/drawing/2014/main" id="{62E00289-0D14-B12F-2B8E-31831466B6EE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8660240" y="4020917"/>
              <a:ext cx="96272" cy="116234"/>
            </a:xfrm>
            <a:custGeom>
              <a:avLst/>
              <a:gdLst>
                <a:gd name="connsiteX0" fmla="*/ 96513 w 96272"/>
                <a:gd name="connsiteY0" fmla="*/ 83377 h 116234"/>
                <a:gd name="connsiteX1" fmla="*/ 93228 w 96272"/>
                <a:gd name="connsiteY1" fmla="*/ 80845 h 116234"/>
                <a:gd name="connsiteX2" fmla="*/ 89944 w 96272"/>
                <a:gd name="connsiteY2" fmla="*/ 83377 h 116234"/>
                <a:gd name="connsiteX3" fmla="*/ 56842 w 96272"/>
                <a:gd name="connsiteY3" fmla="*/ 109967 h 116234"/>
                <a:gd name="connsiteX4" fmla="*/ 21214 w 96272"/>
                <a:gd name="connsiteY4" fmla="*/ 58307 h 116234"/>
                <a:gd name="connsiteX5" fmla="*/ 55326 w 96272"/>
                <a:gd name="connsiteY5" fmla="*/ 6394 h 116234"/>
                <a:gd name="connsiteX6" fmla="*/ 82363 w 96272"/>
                <a:gd name="connsiteY6" fmla="*/ 15763 h 116234"/>
                <a:gd name="connsiteX7" fmla="*/ 70487 w 96272"/>
                <a:gd name="connsiteY7" fmla="*/ 27412 h 116234"/>
                <a:gd name="connsiteX8" fmla="*/ 82110 w 96272"/>
                <a:gd name="connsiteY8" fmla="*/ 39061 h 116234"/>
                <a:gd name="connsiteX9" fmla="*/ 93734 w 96272"/>
                <a:gd name="connsiteY9" fmla="*/ 27159 h 116234"/>
                <a:gd name="connsiteX10" fmla="*/ 55073 w 96272"/>
                <a:gd name="connsiteY10" fmla="*/ 63 h 116234"/>
                <a:gd name="connsiteX11" fmla="*/ 241 w 96272"/>
                <a:gd name="connsiteY11" fmla="*/ 58813 h 116234"/>
                <a:gd name="connsiteX12" fmla="*/ 54568 w 96272"/>
                <a:gd name="connsiteY12" fmla="*/ 116298 h 116234"/>
                <a:gd name="connsiteX13" fmla="*/ 96513 w 96272"/>
                <a:gd name="connsiteY13" fmla="*/ 83377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272" h="116234">
                  <a:moveTo>
                    <a:pt x="96513" y="83377"/>
                  </a:moveTo>
                  <a:cubicBezTo>
                    <a:pt x="96513" y="80845"/>
                    <a:pt x="93986" y="80845"/>
                    <a:pt x="93228" y="80845"/>
                  </a:cubicBezTo>
                  <a:cubicBezTo>
                    <a:pt x="90954" y="80845"/>
                    <a:pt x="90449" y="81858"/>
                    <a:pt x="89944" y="83377"/>
                  </a:cubicBezTo>
                  <a:cubicBezTo>
                    <a:pt x="82616" y="106928"/>
                    <a:pt x="66191" y="109967"/>
                    <a:pt x="56842" y="109967"/>
                  </a:cubicBezTo>
                  <a:cubicBezTo>
                    <a:pt x="43450" y="109967"/>
                    <a:pt x="21214" y="99078"/>
                    <a:pt x="21214" y="58307"/>
                  </a:cubicBezTo>
                  <a:cubicBezTo>
                    <a:pt x="21214" y="17029"/>
                    <a:pt x="41934" y="6394"/>
                    <a:pt x="55326" y="6394"/>
                  </a:cubicBezTo>
                  <a:cubicBezTo>
                    <a:pt x="57600" y="6394"/>
                    <a:pt x="73519" y="6647"/>
                    <a:pt x="82363" y="15763"/>
                  </a:cubicBezTo>
                  <a:cubicBezTo>
                    <a:pt x="72003" y="16523"/>
                    <a:pt x="70487" y="24120"/>
                    <a:pt x="70487" y="27412"/>
                  </a:cubicBezTo>
                  <a:cubicBezTo>
                    <a:pt x="70487" y="33996"/>
                    <a:pt x="75035" y="39061"/>
                    <a:pt x="82110" y="39061"/>
                  </a:cubicBezTo>
                  <a:cubicBezTo>
                    <a:pt x="88680" y="39061"/>
                    <a:pt x="93734" y="34756"/>
                    <a:pt x="93734" y="27159"/>
                  </a:cubicBezTo>
                  <a:cubicBezTo>
                    <a:pt x="93734" y="9939"/>
                    <a:pt x="74530" y="63"/>
                    <a:pt x="55073" y="63"/>
                  </a:cubicBezTo>
                  <a:cubicBezTo>
                    <a:pt x="23488" y="63"/>
                    <a:pt x="241" y="27412"/>
                    <a:pt x="241" y="58813"/>
                  </a:cubicBezTo>
                  <a:cubicBezTo>
                    <a:pt x="241" y="91227"/>
                    <a:pt x="25257" y="116298"/>
                    <a:pt x="54568" y="116298"/>
                  </a:cubicBezTo>
                  <a:cubicBezTo>
                    <a:pt x="88427" y="116298"/>
                    <a:pt x="96513" y="85909"/>
                    <a:pt x="96513" y="83377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26" name="任意多边形: 形状 2325">
              <a:extLst>
                <a:ext uri="{FF2B5EF4-FFF2-40B4-BE49-F238E27FC236}">
                  <a16:creationId xmlns:a16="http://schemas.microsoft.com/office/drawing/2014/main" id="{86126E35-0135-261B-AEF6-126B913EAE3E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8771926" y="4020917"/>
              <a:ext cx="113960" cy="116234"/>
            </a:xfrm>
            <a:custGeom>
              <a:avLst/>
              <a:gdLst>
                <a:gd name="connsiteX0" fmla="*/ 114206 w 113960"/>
                <a:gd name="connsiteY0" fmla="*/ 90974 h 116234"/>
                <a:gd name="connsiteX1" fmla="*/ 114206 w 113960"/>
                <a:gd name="connsiteY1" fmla="*/ 76793 h 116234"/>
                <a:gd name="connsiteX2" fmla="*/ 107888 w 113960"/>
                <a:gd name="connsiteY2" fmla="*/ 76793 h 116234"/>
                <a:gd name="connsiteX3" fmla="*/ 107888 w 113960"/>
                <a:gd name="connsiteY3" fmla="*/ 90974 h 116234"/>
                <a:gd name="connsiteX4" fmla="*/ 98792 w 113960"/>
                <a:gd name="connsiteY4" fmla="*/ 107181 h 116234"/>
                <a:gd name="connsiteX5" fmla="*/ 89443 w 113960"/>
                <a:gd name="connsiteY5" fmla="*/ 94519 h 116234"/>
                <a:gd name="connsiteX6" fmla="*/ 89443 w 113960"/>
                <a:gd name="connsiteY6" fmla="*/ 43872 h 116234"/>
                <a:gd name="connsiteX7" fmla="*/ 80346 w 113960"/>
                <a:gd name="connsiteY7" fmla="*/ 13991 h 116234"/>
                <a:gd name="connsiteX8" fmla="*/ 45728 w 113960"/>
                <a:gd name="connsiteY8" fmla="*/ 63 h 116234"/>
                <a:gd name="connsiteX9" fmla="*/ 7573 w 113960"/>
                <a:gd name="connsiteY9" fmla="*/ 28678 h 116234"/>
                <a:gd name="connsiteX10" fmla="*/ 19197 w 113960"/>
                <a:gd name="connsiteY10" fmla="*/ 40580 h 116234"/>
                <a:gd name="connsiteX11" fmla="*/ 30820 w 113960"/>
                <a:gd name="connsiteY11" fmla="*/ 28932 h 116234"/>
                <a:gd name="connsiteX12" fmla="*/ 17933 w 113960"/>
                <a:gd name="connsiteY12" fmla="*/ 17283 h 116234"/>
                <a:gd name="connsiteX13" fmla="*/ 45223 w 113960"/>
                <a:gd name="connsiteY13" fmla="*/ 5634 h 116234"/>
                <a:gd name="connsiteX14" fmla="*/ 72007 w 113960"/>
                <a:gd name="connsiteY14" fmla="*/ 38048 h 116234"/>
                <a:gd name="connsiteX15" fmla="*/ 72007 w 113960"/>
                <a:gd name="connsiteY15" fmla="*/ 47418 h 116234"/>
                <a:gd name="connsiteX16" fmla="*/ 25514 w 113960"/>
                <a:gd name="connsiteY16" fmla="*/ 56534 h 116234"/>
                <a:gd name="connsiteX17" fmla="*/ 245 w 113960"/>
                <a:gd name="connsiteY17" fmla="*/ 89455 h 116234"/>
                <a:gd name="connsiteX18" fmla="*/ 40675 w 113960"/>
                <a:gd name="connsiteY18" fmla="*/ 116298 h 116234"/>
                <a:gd name="connsiteX19" fmla="*/ 73776 w 113960"/>
                <a:gd name="connsiteY19" fmla="*/ 94266 h 116234"/>
                <a:gd name="connsiteX20" fmla="*/ 93486 w 113960"/>
                <a:gd name="connsiteY20" fmla="*/ 115031 h 116234"/>
                <a:gd name="connsiteX21" fmla="*/ 114206 w 113960"/>
                <a:gd name="connsiteY21" fmla="*/ 90974 h 116234"/>
                <a:gd name="connsiteX22" fmla="*/ 72007 w 113960"/>
                <a:gd name="connsiteY22" fmla="*/ 78059 h 116234"/>
                <a:gd name="connsiteX23" fmla="*/ 42443 w 113960"/>
                <a:gd name="connsiteY23" fmla="*/ 110726 h 116234"/>
                <a:gd name="connsiteX24" fmla="*/ 19702 w 113960"/>
                <a:gd name="connsiteY24" fmla="*/ 89201 h 116234"/>
                <a:gd name="connsiteX25" fmla="*/ 72007 w 113960"/>
                <a:gd name="connsiteY25" fmla="*/ 52736 h 116234"/>
                <a:gd name="connsiteX26" fmla="*/ 72007 w 113960"/>
                <a:gd name="connsiteY26" fmla="*/ 78059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3960" h="116234">
                  <a:moveTo>
                    <a:pt x="114206" y="90974"/>
                  </a:moveTo>
                  <a:lnTo>
                    <a:pt x="114206" y="76793"/>
                  </a:lnTo>
                  <a:lnTo>
                    <a:pt x="107888" y="76793"/>
                  </a:lnTo>
                  <a:lnTo>
                    <a:pt x="107888" y="90974"/>
                  </a:lnTo>
                  <a:cubicBezTo>
                    <a:pt x="107888" y="105662"/>
                    <a:pt x="101571" y="107181"/>
                    <a:pt x="98792" y="107181"/>
                  </a:cubicBezTo>
                  <a:cubicBezTo>
                    <a:pt x="90453" y="107181"/>
                    <a:pt x="89443" y="95786"/>
                    <a:pt x="89443" y="94519"/>
                  </a:cubicBezTo>
                  <a:lnTo>
                    <a:pt x="89443" y="43872"/>
                  </a:lnTo>
                  <a:cubicBezTo>
                    <a:pt x="89443" y="33237"/>
                    <a:pt x="89443" y="23360"/>
                    <a:pt x="80346" y="13991"/>
                  </a:cubicBezTo>
                  <a:cubicBezTo>
                    <a:pt x="70491" y="4114"/>
                    <a:pt x="57857" y="63"/>
                    <a:pt x="45728" y="63"/>
                  </a:cubicBezTo>
                  <a:cubicBezTo>
                    <a:pt x="25008" y="63"/>
                    <a:pt x="7573" y="11965"/>
                    <a:pt x="7573" y="28678"/>
                  </a:cubicBezTo>
                  <a:cubicBezTo>
                    <a:pt x="7573" y="36275"/>
                    <a:pt x="12627" y="40580"/>
                    <a:pt x="19197" y="40580"/>
                  </a:cubicBezTo>
                  <a:cubicBezTo>
                    <a:pt x="26272" y="40580"/>
                    <a:pt x="30820" y="35516"/>
                    <a:pt x="30820" y="28932"/>
                  </a:cubicBezTo>
                  <a:cubicBezTo>
                    <a:pt x="30820" y="25893"/>
                    <a:pt x="29557" y="17536"/>
                    <a:pt x="17933" y="17283"/>
                  </a:cubicBezTo>
                  <a:cubicBezTo>
                    <a:pt x="24756" y="8419"/>
                    <a:pt x="37137" y="5634"/>
                    <a:pt x="45223" y="5634"/>
                  </a:cubicBezTo>
                  <a:cubicBezTo>
                    <a:pt x="57605" y="5634"/>
                    <a:pt x="72007" y="15510"/>
                    <a:pt x="72007" y="38048"/>
                  </a:cubicBezTo>
                  <a:lnTo>
                    <a:pt x="72007" y="47418"/>
                  </a:lnTo>
                  <a:cubicBezTo>
                    <a:pt x="59121" y="48177"/>
                    <a:pt x="41433" y="48937"/>
                    <a:pt x="25514" y="56534"/>
                  </a:cubicBezTo>
                  <a:cubicBezTo>
                    <a:pt x="6562" y="65144"/>
                    <a:pt x="245" y="78312"/>
                    <a:pt x="245" y="89455"/>
                  </a:cubicBezTo>
                  <a:cubicBezTo>
                    <a:pt x="245" y="109967"/>
                    <a:pt x="24756" y="116298"/>
                    <a:pt x="40675" y="116298"/>
                  </a:cubicBezTo>
                  <a:cubicBezTo>
                    <a:pt x="57352" y="116298"/>
                    <a:pt x="68975" y="106168"/>
                    <a:pt x="73776" y="94266"/>
                  </a:cubicBezTo>
                  <a:cubicBezTo>
                    <a:pt x="74787" y="104396"/>
                    <a:pt x="81609" y="115031"/>
                    <a:pt x="93486" y="115031"/>
                  </a:cubicBezTo>
                  <a:cubicBezTo>
                    <a:pt x="98792" y="115031"/>
                    <a:pt x="114206" y="111486"/>
                    <a:pt x="114206" y="90974"/>
                  </a:cubicBezTo>
                  <a:close/>
                  <a:moveTo>
                    <a:pt x="72007" y="78059"/>
                  </a:moveTo>
                  <a:cubicBezTo>
                    <a:pt x="72007" y="102116"/>
                    <a:pt x="53814" y="110726"/>
                    <a:pt x="42443" y="110726"/>
                  </a:cubicBezTo>
                  <a:cubicBezTo>
                    <a:pt x="30062" y="110726"/>
                    <a:pt x="19702" y="101863"/>
                    <a:pt x="19702" y="89201"/>
                  </a:cubicBezTo>
                  <a:cubicBezTo>
                    <a:pt x="19702" y="75274"/>
                    <a:pt x="30315" y="54255"/>
                    <a:pt x="72007" y="52736"/>
                  </a:cubicBezTo>
                  <a:lnTo>
                    <a:pt x="72007" y="78059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27" name="任意多边形: 形状 2326">
              <a:extLst>
                <a:ext uri="{FF2B5EF4-FFF2-40B4-BE49-F238E27FC236}">
                  <a16:creationId xmlns:a16="http://schemas.microsoft.com/office/drawing/2014/main" id="{74D88027-0210-E9A3-D4FB-D503D984CE61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8894983" y="3978626"/>
              <a:ext cx="79089" cy="158525"/>
            </a:xfrm>
            <a:custGeom>
              <a:avLst/>
              <a:gdLst>
                <a:gd name="connsiteX0" fmla="*/ 79340 w 79089"/>
                <a:gd name="connsiteY0" fmla="*/ 124401 h 158525"/>
                <a:gd name="connsiteX1" fmla="*/ 79340 w 79089"/>
                <a:gd name="connsiteY1" fmla="*/ 109967 h 158525"/>
                <a:gd name="connsiteX2" fmla="*/ 73023 w 79089"/>
                <a:gd name="connsiteY2" fmla="*/ 109967 h 158525"/>
                <a:gd name="connsiteX3" fmla="*/ 73023 w 79089"/>
                <a:gd name="connsiteY3" fmla="*/ 123895 h 158525"/>
                <a:gd name="connsiteX4" fmla="*/ 56093 w 79089"/>
                <a:gd name="connsiteY4" fmla="*/ 152257 h 158525"/>
                <a:gd name="connsiteX5" fmla="*/ 39164 w 79089"/>
                <a:gd name="connsiteY5" fmla="*/ 124908 h 158525"/>
                <a:gd name="connsiteX6" fmla="*/ 39164 w 79089"/>
                <a:gd name="connsiteY6" fmla="*/ 54508 h 158525"/>
                <a:gd name="connsiteX7" fmla="*/ 75297 w 79089"/>
                <a:gd name="connsiteY7" fmla="*/ 54508 h 158525"/>
                <a:gd name="connsiteX8" fmla="*/ 75297 w 79089"/>
                <a:gd name="connsiteY8" fmla="*/ 46658 h 158525"/>
                <a:gd name="connsiteX9" fmla="*/ 39164 w 79089"/>
                <a:gd name="connsiteY9" fmla="*/ 46658 h 158525"/>
                <a:gd name="connsiteX10" fmla="*/ 39164 w 79089"/>
                <a:gd name="connsiteY10" fmla="*/ 63 h 158525"/>
                <a:gd name="connsiteX11" fmla="*/ 32847 w 79089"/>
                <a:gd name="connsiteY11" fmla="*/ 63 h 158525"/>
                <a:gd name="connsiteX12" fmla="*/ 250 w 79089"/>
                <a:gd name="connsiteY12" fmla="*/ 48937 h 158525"/>
                <a:gd name="connsiteX13" fmla="*/ 250 w 79089"/>
                <a:gd name="connsiteY13" fmla="*/ 54508 h 158525"/>
                <a:gd name="connsiteX14" fmla="*/ 21728 w 79089"/>
                <a:gd name="connsiteY14" fmla="*/ 54508 h 158525"/>
                <a:gd name="connsiteX15" fmla="*/ 21728 w 79089"/>
                <a:gd name="connsiteY15" fmla="*/ 124401 h 158525"/>
                <a:gd name="connsiteX16" fmla="*/ 54325 w 79089"/>
                <a:gd name="connsiteY16" fmla="*/ 158588 h 158525"/>
                <a:gd name="connsiteX17" fmla="*/ 79340 w 79089"/>
                <a:gd name="connsiteY17" fmla="*/ 124401 h 15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089" h="158525">
                  <a:moveTo>
                    <a:pt x="79340" y="124401"/>
                  </a:moveTo>
                  <a:lnTo>
                    <a:pt x="79340" y="109967"/>
                  </a:lnTo>
                  <a:lnTo>
                    <a:pt x="73023" y="109967"/>
                  </a:lnTo>
                  <a:lnTo>
                    <a:pt x="73023" y="123895"/>
                  </a:lnTo>
                  <a:cubicBezTo>
                    <a:pt x="73023" y="142634"/>
                    <a:pt x="65443" y="152257"/>
                    <a:pt x="56093" y="152257"/>
                  </a:cubicBezTo>
                  <a:cubicBezTo>
                    <a:pt x="39164" y="152257"/>
                    <a:pt x="39164" y="129213"/>
                    <a:pt x="39164" y="124908"/>
                  </a:cubicBezTo>
                  <a:lnTo>
                    <a:pt x="39164" y="54508"/>
                  </a:lnTo>
                  <a:lnTo>
                    <a:pt x="75297" y="54508"/>
                  </a:lnTo>
                  <a:lnTo>
                    <a:pt x="75297" y="46658"/>
                  </a:lnTo>
                  <a:lnTo>
                    <a:pt x="39164" y="46658"/>
                  </a:lnTo>
                  <a:lnTo>
                    <a:pt x="39164" y="63"/>
                  </a:lnTo>
                  <a:lnTo>
                    <a:pt x="32847" y="63"/>
                  </a:lnTo>
                  <a:cubicBezTo>
                    <a:pt x="32594" y="20828"/>
                    <a:pt x="25013" y="47924"/>
                    <a:pt x="250" y="48937"/>
                  </a:cubicBezTo>
                  <a:lnTo>
                    <a:pt x="250" y="54508"/>
                  </a:lnTo>
                  <a:lnTo>
                    <a:pt x="21728" y="54508"/>
                  </a:lnTo>
                  <a:lnTo>
                    <a:pt x="21728" y="124401"/>
                  </a:lnTo>
                  <a:cubicBezTo>
                    <a:pt x="21728" y="155549"/>
                    <a:pt x="45228" y="158588"/>
                    <a:pt x="54325" y="158588"/>
                  </a:cubicBezTo>
                  <a:cubicBezTo>
                    <a:pt x="72265" y="158588"/>
                    <a:pt x="79340" y="140608"/>
                    <a:pt x="79340" y="124401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28" name="任意多边形: 形状 2327">
              <a:extLst>
                <a:ext uri="{FF2B5EF4-FFF2-40B4-BE49-F238E27FC236}">
                  <a16:creationId xmlns:a16="http://schemas.microsoft.com/office/drawing/2014/main" id="{B05BCDCE-00CE-2677-1EDF-4E33AF29BD89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8996815" y="3967991"/>
              <a:ext cx="54074" cy="166375"/>
            </a:xfrm>
            <a:custGeom>
              <a:avLst/>
              <a:gdLst>
                <a:gd name="connsiteX0" fmla="*/ 54328 w 54074"/>
                <a:gd name="connsiteY0" fmla="*/ 166438 h 166375"/>
                <a:gd name="connsiteX1" fmla="*/ 54328 w 54074"/>
                <a:gd name="connsiteY1" fmla="*/ 158588 h 166375"/>
                <a:gd name="connsiteX2" fmla="*/ 36641 w 54074"/>
                <a:gd name="connsiteY2" fmla="*/ 147445 h 166375"/>
                <a:gd name="connsiteX3" fmla="*/ 36641 w 54074"/>
                <a:gd name="connsiteY3" fmla="*/ 54508 h 166375"/>
                <a:gd name="connsiteX4" fmla="*/ 1265 w 54074"/>
                <a:gd name="connsiteY4" fmla="*/ 57294 h 166375"/>
                <a:gd name="connsiteX5" fmla="*/ 1265 w 54074"/>
                <a:gd name="connsiteY5" fmla="*/ 65144 h 166375"/>
                <a:gd name="connsiteX6" fmla="*/ 19964 w 54074"/>
                <a:gd name="connsiteY6" fmla="*/ 79072 h 166375"/>
                <a:gd name="connsiteX7" fmla="*/ 19964 w 54074"/>
                <a:gd name="connsiteY7" fmla="*/ 147192 h 166375"/>
                <a:gd name="connsiteX8" fmla="*/ 254 w 54074"/>
                <a:gd name="connsiteY8" fmla="*/ 158588 h 166375"/>
                <a:gd name="connsiteX9" fmla="*/ 254 w 54074"/>
                <a:gd name="connsiteY9" fmla="*/ 166438 h 166375"/>
                <a:gd name="connsiteX10" fmla="*/ 28049 w 54074"/>
                <a:gd name="connsiteY10" fmla="*/ 165678 h 166375"/>
                <a:gd name="connsiteX11" fmla="*/ 54328 w 54074"/>
                <a:gd name="connsiteY11" fmla="*/ 166438 h 166375"/>
                <a:gd name="connsiteX12" fmla="*/ 40431 w 54074"/>
                <a:gd name="connsiteY12" fmla="*/ 13484 h 166375"/>
                <a:gd name="connsiteX13" fmla="*/ 27039 w 54074"/>
                <a:gd name="connsiteY13" fmla="*/ 63 h 166375"/>
                <a:gd name="connsiteX14" fmla="*/ 13394 w 54074"/>
                <a:gd name="connsiteY14" fmla="*/ 13484 h 166375"/>
                <a:gd name="connsiteX15" fmla="*/ 26786 w 54074"/>
                <a:gd name="connsiteY15" fmla="*/ 26906 h 166375"/>
                <a:gd name="connsiteX16" fmla="*/ 40431 w 54074"/>
                <a:gd name="connsiteY16" fmla="*/ 13484 h 16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4074" h="166375">
                  <a:moveTo>
                    <a:pt x="54328" y="166438"/>
                  </a:moveTo>
                  <a:lnTo>
                    <a:pt x="54328" y="158588"/>
                  </a:lnTo>
                  <a:cubicBezTo>
                    <a:pt x="37651" y="158588"/>
                    <a:pt x="36641" y="157322"/>
                    <a:pt x="36641" y="147445"/>
                  </a:cubicBezTo>
                  <a:lnTo>
                    <a:pt x="36641" y="54508"/>
                  </a:lnTo>
                  <a:lnTo>
                    <a:pt x="1265" y="57294"/>
                  </a:lnTo>
                  <a:lnTo>
                    <a:pt x="1265" y="65144"/>
                  </a:lnTo>
                  <a:cubicBezTo>
                    <a:pt x="17689" y="65144"/>
                    <a:pt x="19964" y="66664"/>
                    <a:pt x="19964" y="79072"/>
                  </a:cubicBezTo>
                  <a:lnTo>
                    <a:pt x="19964" y="147192"/>
                  </a:lnTo>
                  <a:cubicBezTo>
                    <a:pt x="19964" y="158588"/>
                    <a:pt x="17184" y="158588"/>
                    <a:pt x="254" y="158588"/>
                  </a:cubicBezTo>
                  <a:lnTo>
                    <a:pt x="254" y="166438"/>
                  </a:lnTo>
                  <a:lnTo>
                    <a:pt x="28049" y="165678"/>
                  </a:lnTo>
                  <a:cubicBezTo>
                    <a:pt x="36893" y="165678"/>
                    <a:pt x="45737" y="166185"/>
                    <a:pt x="54328" y="166438"/>
                  </a:cubicBezTo>
                  <a:close/>
                  <a:moveTo>
                    <a:pt x="40431" y="13484"/>
                  </a:moveTo>
                  <a:cubicBezTo>
                    <a:pt x="40431" y="6647"/>
                    <a:pt x="34619" y="63"/>
                    <a:pt x="27039" y="63"/>
                  </a:cubicBezTo>
                  <a:cubicBezTo>
                    <a:pt x="18447" y="63"/>
                    <a:pt x="13394" y="7153"/>
                    <a:pt x="13394" y="13484"/>
                  </a:cubicBezTo>
                  <a:cubicBezTo>
                    <a:pt x="13394" y="20322"/>
                    <a:pt x="19205" y="26906"/>
                    <a:pt x="26786" y="26906"/>
                  </a:cubicBezTo>
                  <a:cubicBezTo>
                    <a:pt x="35377" y="26906"/>
                    <a:pt x="40431" y="19815"/>
                    <a:pt x="40431" y="13484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29" name="任意多边形: 形状 2328">
              <a:extLst>
                <a:ext uri="{FF2B5EF4-FFF2-40B4-BE49-F238E27FC236}">
                  <a16:creationId xmlns:a16="http://schemas.microsoft.com/office/drawing/2014/main" id="{E6D4B564-A48F-DDBD-0CB7-E487C3679107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9065797" y="4020917"/>
              <a:ext cx="111938" cy="116234"/>
            </a:xfrm>
            <a:custGeom>
              <a:avLst/>
              <a:gdLst>
                <a:gd name="connsiteX0" fmla="*/ 112196 w 111938"/>
                <a:gd name="connsiteY0" fmla="*/ 59320 h 116234"/>
                <a:gd name="connsiteX1" fmla="*/ 56353 w 111938"/>
                <a:gd name="connsiteY1" fmla="*/ 63 h 116234"/>
                <a:gd name="connsiteX2" fmla="*/ 257 w 111938"/>
                <a:gd name="connsiteY2" fmla="*/ 59320 h 116234"/>
                <a:gd name="connsiteX3" fmla="*/ 56100 w 111938"/>
                <a:gd name="connsiteY3" fmla="*/ 116298 h 116234"/>
                <a:gd name="connsiteX4" fmla="*/ 112196 w 111938"/>
                <a:gd name="connsiteY4" fmla="*/ 59320 h 116234"/>
                <a:gd name="connsiteX5" fmla="*/ 91223 w 111938"/>
                <a:gd name="connsiteY5" fmla="*/ 57294 h 116234"/>
                <a:gd name="connsiteX6" fmla="*/ 85664 w 111938"/>
                <a:gd name="connsiteY6" fmla="*/ 91227 h 116234"/>
                <a:gd name="connsiteX7" fmla="*/ 56353 w 111938"/>
                <a:gd name="connsiteY7" fmla="*/ 109967 h 116234"/>
                <a:gd name="connsiteX8" fmla="*/ 27547 w 111938"/>
                <a:gd name="connsiteY8" fmla="*/ 93000 h 116234"/>
                <a:gd name="connsiteX9" fmla="*/ 21230 w 111938"/>
                <a:gd name="connsiteY9" fmla="*/ 57294 h 116234"/>
                <a:gd name="connsiteX10" fmla="*/ 27294 w 111938"/>
                <a:gd name="connsiteY10" fmla="*/ 22601 h 116234"/>
                <a:gd name="connsiteX11" fmla="*/ 56100 w 111938"/>
                <a:gd name="connsiteY11" fmla="*/ 5634 h 116234"/>
                <a:gd name="connsiteX12" fmla="*/ 84653 w 111938"/>
                <a:gd name="connsiteY12" fmla="*/ 22094 h 116234"/>
                <a:gd name="connsiteX13" fmla="*/ 91223 w 111938"/>
                <a:gd name="connsiteY13" fmla="*/ 57294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1938" h="116234">
                  <a:moveTo>
                    <a:pt x="112196" y="59320"/>
                  </a:moveTo>
                  <a:cubicBezTo>
                    <a:pt x="112196" y="26906"/>
                    <a:pt x="86927" y="63"/>
                    <a:pt x="56353" y="63"/>
                  </a:cubicBezTo>
                  <a:cubicBezTo>
                    <a:pt x="24767" y="63"/>
                    <a:pt x="257" y="27665"/>
                    <a:pt x="257" y="59320"/>
                  </a:cubicBezTo>
                  <a:cubicBezTo>
                    <a:pt x="257" y="91987"/>
                    <a:pt x="26536" y="116298"/>
                    <a:pt x="56100" y="116298"/>
                  </a:cubicBezTo>
                  <a:cubicBezTo>
                    <a:pt x="86675" y="116298"/>
                    <a:pt x="112196" y="91481"/>
                    <a:pt x="112196" y="59320"/>
                  </a:cubicBezTo>
                  <a:close/>
                  <a:moveTo>
                    <a:pt x="91223" y="57294"/>
                  </a:moveTo>
                  <a:cubicBezTo>
                    <a:pt x="91223" y="66410"/>
                    <a:pt x="91223" y="80085"/>
                    <a:pt x="85664" y="91227"/>
                  </a:cubicBezTo>
                  <a:cubicBezTo>
                    <a:pt x="80105" y="102623"/>
                    <a:pt x="68987" y="109967"/>
                    <a:pt x="56353" y="109967"/>
                  </a:cubicBezTo>
                  <a:cubicBezTo>
                    <a:pt x="45487" y="109967"/>
                    <a:pt x="34369" y="104649"/>
                    <a:pt x="27547" y="93000"/>
                  </a:cubicBezTo>
                  <a:cubicBezTo>
                    <a:pt x="21230" y="81858"/>
                    <a:pt x="21230" y="66410"/>
                    <a:pt x="21230" y="57294"/>
                  </a:cubicBezTo>
                  <a:cubicBezTo>
                    <a:pt x="21230" y="47418"/>
                    <a:pt x="21230" y="33743"/>
                    <a:pt x="27294" y="22601"/>
                  </a:cubicBezTo>
                  <a:cubicBezTo>
                    <a:pt x="34117" y="10952"/>
                    <a:pt x="45993" y="5634"/>
                    <a:pt x="56100" y="5634"/>
                  </a:cubicBezTo>
                  <a:cubicBezTo>
                    <a:pt x="67218" y="5634"/>
                    <a:pt x="78083" y="11205"/>
                    <a:pt x="84653" y="22094"/>
                  </a:cubicBezTo>
                  <a:cubicBezTo>
                    <a:pt x="91223" y="32983"/>
                    <a:pt x="91223" y="47671"/>
                    <a:pt x="91223" y="57294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30" name="任意多边形: 形状 2329">
              <a:extLst>
                <a:ext uri="{FF2B5EF4-FFF2-40B4-BE49-F238E27FC236}">
                  <a16:creationId xmlns:a16="http://schemas.microsoft.com/office/drawing/2014/main" id="{A3BF5ED6-8BB6-2B41-9860-552479723175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9193149" y="4022436"/>
              <a:ext cx="127099" cy="111929"/>
            </a:xfrm>
            <a:custGeom>
              <a:avLst/>
              <a:gdLst>
                <a:gd name="connsiteX0" fmla="*/ 127362 w 127099"/>
                <a:gd name="connsiteY0" fmla="*/ 111993 h 111929"/>
                <a:gd name="connsiteX1" fmla="*/ 127362 w 127099"/>
                <a:gd name="connsiteY1" fmla="*/ 104142 h 111929"/>
                <a:gd name="connsiteX2" fmla="*/ 107652 w 127099"/>
                <a:gd name="connsiteY2" fmla="*/ 96545 h 111929"/>
                <a:gd name="connsiteX3" fmla="*/ 107652 w 127099"/>
                <a:gd name="connsiteY3" fmla="*/ 48177 h 111929"/>
                <a:gd name="connsiteX4" fmla="*/ 99819 w 127099"/>
                <a:gd name="connsiteY4" fmla="*/ 9432 h 111929"/>
                <a:gd name="connsiteX5" fmla="*/ 73287 w 127099"/>
                <a:gd name="connsiteY5" fmla="*/ 63 h 111929"/>
                <a:gd name="connsiteX6" fmla="*/ 35890 w 127099"/>
                <a:gd name="connsiteY6" fmla="*/ 26652 h 111929"/>
                <a:gd name="connsiteX7" fmla="*/ 35890 w 127099"/>
                <a:gd name="connsiteY7" fmla="*/ 63 h 111929"/>
                <a:gd name="connsiteX8" fmla="*/ 262 w 127099"/>
                <a:gd name="connsiteY8" fmla="*/ 2848 h 111929"/>
                <a:gd name="connsiteX9" fmla="*/ 262 w 127099"/>
                <a:gd name="connsiteY9" fmla="*/ 10699 h 111929"/>
                <a:gd name="connsiteX10" fmla="*/ 19971 w 127099"/>
                <a:gd name="connsiteY10" fmla="*/ 24880 h 111929"/>
                <a:gd name="connsiteX11" fmla="*/ 19971 w 127099"/>
                <a:gd name="connsiteY11" fmla="*/ 92747 h 111929"/>
                <a:gd name="connsiteX12" fmla="*/ 262 w 127099"/>
                <a:gd name="connsiteY12" fmla="*/ 104142 h 111929"/>
                <a:gd name="connsiteX13" fmla="*/ 262 w 127099"/>
                <a:gd name="connsiteY13" fmla="*/ 111993 h 111929"/>
                <a:gd name="connsiteX14" fmla="*/ 28815 w 127099"/>
                <a:gd name="connsiteY14" fmla="*/ 111233 h 111929"/>
                <a:gd name="connsiteX15" fmla="*/ 57116 w 127099"/>
                <a:gd name="connsiteY15" fmla="*/ 111993 h 111929"/>
                <a:gd name="connsiteX16" fmla="*/ 57116 w 127099"/>
                <a:gd name="connsiteY16" fmla="*/ 104142 h 111929"/>
                <a:gd name="connsiteX17" fmla="*/ 37406 w 127099"/>
                <a:gd name="connsiteY17" fmla="*/ 92747 h 111929"/>
                <a:gd name="connsiteX18" fmla="*/ 37406 w 127099"/>
                <a:gd name="connsiteY18" fmla="*/ 46152 h 111929"/>
                <a:gd name="connsiteX19" fmla="*/ 71519 w 127099"/>
                <a:gd name="connsiteY19" fmla="*/ 5634 h 111929"/>
                <a:gd name="connsiteX20" fmla="*/ 90217 w 127099"/>
                <a:gd name="connsiteY20" fmla="*/ 33743 h 111929"/>
                <a:gd name="connsiteX21" fmla="*/ 90217 w 127099"/>
                <a:gd name="connsiteY21" fmla="*/ 92747 h 111929"/>
                <a:gd name="connsiteX22" fmla="*/ 70508 w 127099"/>
                <a:gd name="connsiteY22" fmla="*/ 104142 h 111929"/>
                <a:gd name="connsiteX23" fmla="*/ 70508 w 127099"/>
                <a:gd name="connsiteY23" fmla="*/ 111993 h 111929"/>
                <a:gd name="connsiteX24" fmla="*/ 99061 w 127099"/>
                <a:gd name="connsiteY24" fmla="*/ 111233 h 111929"/>
                <a:gd name="connsiteX25" fmla="*/ 127362 w 127099"/>
                <a:gd name="connsiteY25" fmla="*/ 111993 h 111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7099" h="111929">
                  <a:moveTo>
                    <a:pt x="127362" y="111993"/>
                  </a:moveTo>
                  <a:lnTo>
                    <a:pt x="127362" y="104142"/>
                  </a:lnTo>
                  <a:cubicBezTo>
                    <a:pt x="114222" y="104142"/>
                    <a:pt x="107905" y="104142"/>
                    <a:pt x="107652" y="96545"/>
                  </a:cubicBezTo>
                  <a:lnTo>
                    <a:pt x="107652" y="48177"/>
                  </a:lnTo>
                  <a:cubicBezTo>
                    <a:pt x="107652" y="26399"/>
                    <a:pt x="107652" y="18549"/>
                    <a:pt x="99819" y="9432"/>
                  </a:cubicBezTo>
                  <a:cubicBezTo>
                    <a:pt x="96282" y="5127"/>
                    <a:pt x="87943" y="63"/>
                    <a:pt x="73287" y="63"/>
                  </a:cubicBezTo>
                  <a:cubicBezTo>
                    <a:pt x="54842" y="63"/>
                    <a:pt x="42965" y="10952"/>
                    <a:pt x="35890" y="26652"/>
                  </a:cubicBezTo>
                  <a:lnTo>
                    <a:pt x="35890" y="63"/>
                  </a:lnTo>
                  <a:lnTo>
                    <a:pt x="262" y="2848"/>
                  </a:lnTo>
                  <a:lnTo>
                    <a:pt x="262" y="10699"/>
                  </a:lnTo>
                  <a:cubicBezTo>
                    <a:pt x="17950" y="10699"/>
                    <a:pt x="19971" y="12471"/>
                    <a:pt x="19971" y="24880"/>
                  </a:cubicBezTo>
                  <a:lnTo>
                    <a:pt x="19971" y="92747"/>
                  </a:lnTo>
                  <a:cubicBezTo>
                    <a:pt x="19971" y="104142"/>
                    <a:pt x="17192" y="104142"/>
                    <a:pt x="262" y="104142"/>
                  </a:cubicBezTo>
                  <a:lnTo>
                    <a:pt x="262" y="111993"/>
                  </a:lnTo>
                  <a:lnTo>
                    <a:pt x="28815" y="111233"/>
                  </a:lnTo>
                  <a:lnTo>
                    <a:pt x="57116" y="111993"/>
                  </a:lnTo>
                  <a:lnTo>
                    <a:pt x="57116" y="104142"/>
                  </a:lnTo>
                  <a:cubicBezTo>
                    <a:pt x="40186" y="104142"/>
                    <a:pt x="37406" y="104142"/>
                    <a:pt x="37406" y="92747"/>
                  </a:cubicBezTo>
                  <a:lnTo>
                    <a:pt x="37406" y="46152"/>
                  </a:lnTo>
                  <a:cubicBezTo>
                    <a:pt x="37406" y="19815"/>
                    <a:pt x="55347" y="5634"/>
                    <a:pt x="71519" y="5634"/>
                  </a:cubicBezTo>
                  <a:cubicBezTo>
                    <a:pt x="87438" y="5634"/>
                    <a:pt x="90217" y="19309"/>
                    <a:pt x="90217" y="33743"/>
                  </a:cubicBezTo>
                  <a:lnTo>
                    <a:pt x="90217" y="92747"/>
                  </a:lnTo>
                  <a:cubicBezTo>
                    <a:pt x="90217" y="104142"/>
                    <a:pt x="87438" y="104142"/>
                    <a:pt x="70508" y="104142"/>
                  </a:cubicBezTo>
                  <a:lnTo>
                    <a:pt x="70508" y="111993"/>
                  </a:lnTo>
                  <a:lnTo>
                    <a:pt x="99061" y="111233"/>
                  </a:lnTo>
                  <a:lnTo>
                    <a:pt x="127362" y="111993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31" name="任意多边形: 形状 2330">
              <a:extLst>
                <a:ext uri="{FF2B5EF4-FFF2-40B4-BE49-F238E27FC236}">
                  <a16:creationId xmlns:a16="http://schemas.microsoft.com/office/drawing/2014/main" id="{7358E490-5843-8636-B600-F77BFA75EC82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9417785" y="3953050"/>
              <a:ext cx="173088" cy="181316"/>
            </a:xfrm>
            <a:custGeom>
              <a:avLst/>
              <a:gdLst>
                <a:gd name="connsiteX0" fmla="*/ 173359 w 173088"/>
                <a:gd name="connsiteY0" fmla="*/ 181379 h 181316"/>
                <a:gd name="connsiteX1" fmla="*/ 173359 w 173088"/>
                <a:gd name="connsiteY1" fmla="*/ 173529 h 181316"/>
                <a:gd name="connsiteX2" fmla="*/ 168811 w 173088"/>
                <a:gd name="connsiteY2" fmla="*/ 173529 h 181316"/>
                <a:gd name="connsiteX3" fmla="*/ 147333 w 173088"/>
                <a:gd name="connsiteY3" fmla="*/ 163399 h 181316"/>
                <a:gd name="connsiteX4" fmla="*/ 92753 w 173088"/>
                <a:gd name="connsiteY4" fmla="*/ 5127 h 181316"/>
                <a:gd name="connsiteX5" fmla="*/ 86941 w 173088"/>
                <a:gd name="connsiteY5" fmla="*/ 63 h 181316"/>
                <a:gd name="connsiteX6" fmla="*/ 80877 w 173088"/>
                <a:gd name="connsiteY6" fmla="*/ 5127 h 181316"/>
                <a:gd name="connsiteX7" fmla="*/ 28571 w 173088"/>
                <a:gd name="connsiteY7" fmla="*/ 156562 h 181316"/>
                <a:gd name="connsiteX8" fmla="*/ 271 w 173088"/>
                <a:gd name="connsiteY8" fmla="*/ 173529 h 181316"/>
                <a:gd name="connsiteX9" fmla="*/ 271 w 173088"/>
                <a:gd name="connsiteY9" fmla="*/ 181379 h 181316"/>
                <a:gd name="connsiteX10" fmla="*/ 26045 w 173088"/>
                <a:gd name="connsiteY10" fmla="*/ 180619 h 181316"/>
                <a:gd name="connsiteX11" fmla="*/ 55103 w 173088"/>
                <a:gd name="connsiteY11" fmla="*/ 181379 h 181316"/>
                <a:gd name="connsiteX12" fmla="*/ 55103 w 173088"/>
                <a:gd name="connsiteY12" fmla="*/ 173529 h 181316"/>
                <a:gd name="connsiteX13" fmla="*/ 36152 w 173088"/>
                <a:gd name="connsiteY13" fmla="*/ 160614 h 181316"/>
                <a:gd name="connsiteX14" fmla="*/ 36657 w 173088"/>
                <a:gd name="connsiteY14" fmla="*/ 156815 h 181316"/>
                <a:gd name="connsiteX15" fmla="*/ 48281 w 173088"/>
                <a:gd name="connsiteY15" fmla="*/ 123641 h 181316"/>
                <a:gd name="connsiteX16" fmla="*/ 110693 w 173088"/>
                <a:gd name="connsiteY16" fmla="*/ 123641 h 181316"/>
                <a:gd name="connsiteX17" fmla="*/ 124086 w 173088"/>
                <a:gd name="connsiteY17" fmla="*/ 162386 h 181316"/>
                <a:gd name="connsiteX18" fmla="*/ 124844 w 173088"/>
                <a:gd name="connsiteY18" fmla="*/ 165932 h 181316"/>
                <a:gd name="connsiteX19" fmla="*/ 103871 w 173088"/>
                <a:gd name="connsiteY19" fmla="*/ 173529 h 181316"/>
                <a:gd name="connsiteX20" fmla="*/ 103871 w 173088"/>
                <a:gd name="connsiteY20" fmla="*/ 181379 h 181316"/>
                <a:gd name="connsiteX21" fmla="*/ 140257 w 173088"/>
                <a:gd name="connsiteY21" fmla="*/ 180619 h 181316"/>
                <a:gd name="connsiteX22" fmla="*/ 173359 w 173088"/>
                <a:gd name="connsiteY22" fmla="*/ 181379 h 181316"/>
                <a:gd name="connsiteX23" fmla="*/ 107914 w 173088"/>
                <a:gd name="connsiteY23" fmla="*/ 115791 h 181316"/>
                <a:gd name="connsiteX24" fmla="*/ 51060 w 173088"/>
                <a:gd name="connsiteY24" fmla="*/ 115791 h 181316"/>
                <a:gd name="connsiteX25" fmla="*/ 79361 w 173088"/>
                <a:gd name="connsiteY25" fmla="*/ 33490 h 181316"/>
                <a:gd name="connsiteX26" fmla="*/ 107914 w 173088"/>
                <a:gd name="connsiteY26" fmla="*/ 115791 h 181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73088" h="181316">
                  <a:moveTo>
                    <a:pt x="173359" y="181379"/>
                  </a:moveTo>
                  <a:lnTo>
                    <a:pt x="173359" y="173529"/>
                  </a:lnTo>
                  <a:lnTo>
                    <a:pt x="168811" y="173529"/>
                  </a:lnTo>
                  <a:cubicBezTo>
                    <a:pt x="153650" y="173529"/>
                    <a:pt x="150112" y="171756"/>
                    <a:pt x="147333" y="163399"/>
                  </a:cubicBezTo>
                  <a:lnTo>
                    <a:pt x="92753" y="5127"/>
                  </a:lnTo>
                  <a:cubicBezTo>
                    <a:pt x="91490" y="1835"/>
                    <a:pt x="90984" y="63"/>
                    <a:pt x="86941" y="63"/>
                  </a:cubicBezTo>
                  <a:cubicBezTo>
                    <a:pt x="82898" y="63"/>
                    <a:pt x="82140" y="1582"/>
                    <a:pt x="80877" y="5127"/>
                  </a:cubicBezTo>
                  <a:lnTo>
                    <a:pt x="28571" y="156562"/>
                  </a:lnTo>
                  <a:cubicBezTo>
                    <a:pt x="24023" y="169477"/>
                    <a:pt x="13916" y="173275"/>
                    <a:pt x="271" y="173529"/>
                  </a:cubicBezTo>
                  <a:lnTo>
                    <a:pt x="271" y="181379"/>
                  </a:lnTo>
                  <a:lnTo>
                    <a:pt x="26045" y="180619"/>
                  </a:lnTo>
                  <a:lnTo>
                    <a:pt x="55103" y="181379"/>
                  </a:lnTo>
                  <a:lnTo>
                    <a:pt x="55103" y="173529"/>
                  </a:lnTo>
                  <a:cubicBezTo>
                    <a:pt x="42469" y="173529"/>
                    <a:pt x="36152" y="167198"/>
                    <a:pt x="36152" y="160614"/>
                  </a:cubicBezTo>
                  <a:cubicBezTo>
                    <a:pt x="36152" y="159854"/>
                    <a:pt x="36405" y="157322"/>
                    <a:pt x="36657" y="156815"/>
                  </a:cubicBezTo>
                  <a:lnTo>
                    <a:pt x="48281" y="123641"/>
                  </a:lnTo>
                  <a:lnTo>
                    <a:pt x="110693" y="123641"/>
                  </a:lnTo>
                  <a:lnTo>
                    <a:pt x="124086" y="162386"/>
                  </a:lnTo>
                  <a:cubicBezTo>
                    <a:pt x="124338" y="163399"/>
                    <a:pt x="124844" y="164919"/>
                    <a:pt x="124844" y="165932"/>
                  </a:cubicBezTo>
                  <a:cubicBezTo>
                    <a:pt x="124844" y="173529"/>
                    <a:pt x="110693" y="173529"/>
                    <a:pt x="103871" y="173529"/>
                  </a:cubicBezTo>
                  <a:lnTo>
                    <a:pt x="103871" y="181379"/>
                  </a:lnTo>
                  <a:cubicBezTo>
                    <a:pt x="112968" y="180619"/>
                    <a:pt x="130655" y="180619"/>
                    <a:pt x="140257" y="180619"/>
                  </a:cubicBezTo>
                  <a:lnTo>
                    <a:pt x="173359" y="181379"/>
                  </a:lnTo>
                  <a:close/>
                  <a:moveTo>
                    <a:pt x="107914" y="115791"/>
                  </a:moveTo>
                  <a:lnTo>
                    <a:pt x="51060" y="115791"/>
                  </a:lnTo>
                  <a:lnTo>
                    <a:pt x="79361" y="33490"/>
                  </a:lnTo>
                  <a:lnTo>
                    <a:pt x="107914" y="115791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32" name="任意多边形: 形状 2331">
              <a:extLst>
                <a:ext uri="{FF2B5EF4-FFF2-40B4-BE49-F238E27FC236}">
                  <a16:creationId xmlns:a16="http://schemas.microsoft.com/office/drawing/2014/main" id="{1322E0A8-3965-99B6-6808-F9C650E28610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9607550" y="3958621"/>
              <a:ext cx="56095" cy="175745"/>
            </a:xfrm>
            <a:custGeom>
              <a:avLst/>
              <a:gdLst>
                <a:gd name="connsiteX0" fmla="*/ 56374 w 56095"/>
                <a:gd name="connsiteY0" fmla="*/ 175808 h 175745"/>
                <a:gd name="connsiteX1" fmla="*/ 56374 w 56095"/>
                <a:gd name="connsiteY1" fmla="*/ 167958 h 175745"/>
                <a:gd name="connsiteX2" fmla="*/ 36665 w 56095"/>
                <a:gd name="connsiteY2" fmla="*/ 156562 h 175745"/>
                <a:gd name="connsiteX3" fmla="*/ 36665 w 56095"/>
                <a:gd name="connsiteY3" fmla="*/ 63 h 175745"/>
                <a:gd name="connsiteX4" fmla="*/ 278 w 56095"/>
                <a:gd name="connsiteY4" fmla="*/ 2848 h 175745"/>
                <a:gd name="connsiteX5" fmla="*/ 278 w 56095"/>
                <a:gd name="connsiteY5" fmla="*/ 10699 h 175745"/>
                <a:gd name="connsiteX6" fmla="*/ 19988 w 56095"/>
                <a:gd name="connsiteY6" fmla="*/ 24880 h 175745"/>
                <a:gd name="connsiteX7" fmla="*/ 19988 w 56095"/>
                <a:gd name="connsiteY7" fmla="*/ 156562 h 175745"/>
                <a:gd name="connsiteX8" fmla="*/ 278 w 56095"/>
                <a:gd name="connsiteY8" fmla="*/ 167958 h 175745"/>
                <a:gd name="connsiteX9" fmla="*/ 278 w 56095"/>
                <a:gd name="connsiteY9" fmla="*/ 175808 h 175745"/>
                <a:gd name="connsiteX10" fmla="*/ 28326 w 56095"/>
                <a:gd name="connsiteY10" fmla="*/ 175048 h 175745"/>
                <a:gd name="connsiteX11" fmla="*/ 56374 w 56095"/>
                <a:gd name="connsiteY11" fmla="*/ 175808 h 17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095" h="175745">
                  <a:moveTo>
                    <a:pt x="56374" y="175808"/>
                  </a:moveTo>
                  <a:lnTo>
                    <a:pt x="56374" y="167958"/>
                  </a:lnTo>
                  <a:cubicBezTo>
                    <a:pt x="39444" y="167958"/>
                    <a:pt x="36665" y="167958"/>
                    <a:pt x="36665" y="156562"/>
                  </a:cubicBezTo>
                  <a:lnTo>
                    <a:pt x="36665" y="63"/>
                  </a:lnTo>
                  <a:lnTo>
                    <a:pt x="278" y="2848"/>
                  </a:lnTo>
                  <a:lnTo>
                    <a:pt x="278" y="10699"/>
                  </a:lnTo>
                  <a:cubicBezTo>
                    <a:pt x="17966" y="10699"/>
                    <a:pt x="19988" y="12471"/>
                    <a:pt x="19988" y="24880"/>
                  </a:cubicBezTo>
                  <a:lnTo>
                    <a:pt x="19988" y="156562"/>
                  </a:lnTo>
                  <a:cubicBezTo>
                    <a:pt x="19988" y="167958"/>
                    <a:pt x="17208" y="167958"/>
                    <a:pt x="278" y="167958"/>
                  </a:cubicBezTo>
                  <a:lnTo>
                    <a:pt x="278" y="175808"/>
                  </a:lnTo>
                  <a:lnTo>
                    <a:pt x="28326" y="175048"/>
                  </a:lnTo>
                  <a:lnTo>
                    <a:pt x="56374" y="175808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33" name="任意多边形: 形状 2332">
              <a:extLst>
                <a:ext uri="{FF2B5EF4-FFF2-40B4-BE49-F238E27FC236}">
                  <a16:creationId xmlns:a16="http://schemas.microsoft.com/office/drawing/2014/main" id="{D94D73A4-748A-621A-98B5-8E3277D829F5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9676533" y="4019651"/>
              <a:ext cx="115476" cy="166881"/>
            </a:xfrm>
            <a:custGeom>
              <a:avLst/>
              <a:gdLst>
                <a:gd name="connsiteX0" fmla="*/ 115757 w 115476"/>
                <a:gd name="connsiteY0" fmla="*/ 12471 h 166881"/>
                <a:gd name="connsiteX1" fmla="*/ 102870 w 115476"/>
                <a:gd name="connsiteY1" fmla="*/ 63 h 166881"/>
                <a:gd name="connsiteX2" fmla="*/ 76086 w 115476"/>
                <a:gd name="connsiteY2" fmla="*/ 11965 h 166881"/>
                <a:gd name="connsiteX3" fmla="*/ 49302 w 115476"/>
                <a:gd name="connsiteY3" fmla="*/ 2848 h 166881"/>
                <a:gd name="connsiteX4" fmla="*/ 8367 w 115476"/>
                <a:gd name="connsiteY4" fmla="*/ 39821 h 166881"/>
                <a:gd name="connsiteX5" fmla="*/ 20243 w 115476"/>
                <a:gd name="connsiteY5" fmla="*/ 65904 h 166881"/>
                <a:gd name="connsiteX6" fmla="*/ 12410 w 115476"/>
                <a:gd name="connsiteY6" fmla="*/ 86922 h 166881"/>
                <a:gd name="connsiteX7" fmla="*/ 23528 w 115476"/>
                <a:gd name="connsiteY7" fmla="*/ 109460 h 166881"/>
                <a:gd name="connsiteX8" fmla="*/ 281 w 115476"/>
                <a:gd name="connsiteY8" fmla="*/ 134784 h 166881"/>
                <a:gd name="connsiteX9" fmla="*/ 56124 w 115476"/>
                <a:gd name="connsiteY9" fmla="*/ 166945 h 166881"/>
                <a:gd name="connsiteX10" fmla="*/ 112220 w 115476"/>
                <a:gd name="connsiteY10" fmla="*/ 134277 h 166881"/>
                <a:gd name="connsiteX11" fmla="*/ 95795 w 115476"/>
                <a:gd name="connsiteY11" fmla="*/ 105408 h 166881"/>
                <a:gd name="connsiteX12" fmla="*/ 52334 w 115476"/>
                <a:gd name="connsiteY12" fmla="*/ 98318 h 166881"/>
                <a:gd name="connsiteX13" fmla="*/ 33383 w 115476"/>
                <a:gd name="connsiteY13" fmla="*/ 98065 h 166881"/>
                <a:gd name="connsiteX14" fmla="*/ 19990 w 115476"/>
                <a:gd name="connsiteY14" fmla="*/ 81098 h 166881"/>
                <a:gd name="connsiteX15" fmla="*/ 24286 w 115476"/>
                <a:gd name="connsiteY15" fmla="*/ 69196 h 166881"/>
                <a:gd name="connsiteX16" fmla="*/ 49302 w 115476"/>
                <a:gd name="connsiteY16" fmla="*/ 77046 h 166881"/>
                <a:gd name="connsiteX17" fmla="*/ 90236 w 115476"/>
                <a:gd name="connsiteY17" fmla="*/ 40074 h 166881"/>
                <a:gd name="connsiteX18" fmla="*/ 79876 w 115476"/>
                <a:gd name="connsiteY18" fmla="*/ 15510 h 166881"/>
                <a:gd name="connsiteX19" fmla="*/ 102618 w 115476"/>
                <a:gd name="connsiteY19" fmla="*/ 5634 h 166881"/>
                <a:gd name="connsiteX20" fmla="*/ 105145 w 115476"/>
                <a:gd name="connsiteY20" fmla="*/ 5887 h 166881"/>
                <a:gd name="connsiteX21" fmla="*/ 101102 w 115476"/>
                <a:gd name="connsiteY21" fmla="*/ 12724 h 166881"/>
                <a:gd name="connsiteX22" fmla="*/ 108430 w 115476"/>
                <a:gd name="connsiteY22" fmla="*/ 20068 h 166881"/>
                <a:gd name="connsiteX23" fmla="*/ 115757 w 115476"/>
                <a:gd name="connsiteY23" fmla="*/ 12471 h 166881"/>
                <a:gd name="connsiteX24" fmla="*/ 71285 w 115476"/>
                <a:gd name="connsiteY24" fmla="*/ 39821 h 166881"/>
                <a:gd name="connsiteX25" fmla="*/ 67242 w 115476"/>
                <a:gd name="connsiteY25" fmla="*/ 61092 h 166881"/>
                <a:gd name="connsiteX26" fmla="*/ 49302 w 115476"/>
                <a:gd name="connsiteY26" fmla="*/ 71222 h 166881"/>
                <a:gd name="connsiteX27" fmla="*/ 27318 w 115476"/>
                <a:gd name="connsiteY27" fmla="*/ 40074 h 166881"/>
                <a:gd name="connsiteX28" fmla="*/ 31361 w 115476"/>
                <a:gd name="connsiteY28" fmla="*/ 18802 h 166881"/>
                <a:gd name="connsiteX29" fmla="*/ 49302 w 115476"/>
                <a:gd name="connsiteY29" fmla="*/ 8673 h 166881"/>
                <a:gd name="connsiteX30" fmla="*/ 71285 w 115476"/>
                <a:gd name="connsiteY30" fmla="*/ 39821 h 166881"/>
                <a:gd name="connsiteX31" fmla="*/ 99080 w 115476"/>
                <a:gd name="connsiteY31" fmla="*/ 134784 h 166881"/>
                <a:gd name="connsiteX32" fmla="*/ 56377 w 115476"/>
                <a:gd name="connsiteY32" fmla="*/ 161120 h 166881"/>
                <a:gd name="connsiteX33" fmla="*/ 13421 w 115476"/>
                <a:gd name="connsiteY33" fmla="*/ 134784 h 166881"/>
                <a:gd name="connsiteX34" fmla="*/ 34141 w 115476"/>
                <a:gd name="connsiteY34" fmla="*/ 113006 h 166881"/>
                <a:gd name="connsiteX35" fmla="*/ 49049 w 115476"/>
                <a:gd name="connsiteY35" fmla="*/ 113006 h 166881"/>
                <a:gd name="connsiteX36" fmla="*/ 99080 w 115476"/>
                <a:gd name="connsiteY36" fmla="*/ 134784 h 166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5476" h="166881">
                  <a:moveTo>
                    <a:pt x="115757" y="12471"/>
                  </a:moveTo>
                  <a:cubicBezTo>
                    <a:pt x="115757" y="8166"/>
                    <a:pt x="112725" y="63"/>
                    <a:pt x="102870" y="63"/>
                  </a:cubicBezTo>
                  <a:cubicBezTo>
                    <a:pt x="97817" y="63"/>
                    <a:pt x="86699" y="1582"/>
                    <a:pt x="76086" y="11965"/>
                  </a:cubicBezTo>
                  <a:cubicBezTo>
                    <a:pt x="65473" y="3608"/>
                    <a:pt x="54861" y="2848"/>
                    <a:pt x="49302" y="2848"/>
                  </a:cubicBezTo>
                  <a:cubicBezTo>
                    <a:pt x="25802" y="2848"/>
                    <a:pt x="8367" y="20322"/>
                    <a:pt x="8367" y="39821"/>
                  </a:cubicBezTo>
                  <a:cubicBezTo>
                    <a:pt x="8367" y="50963"/>
                    <a:pt x="13926" y="60586"/>
                    <a:pt x="20243" y="65904"/>
                  </a:cubicBezTo>
                  <a:cubicBezTo>
                    <a:pt x="16958" y="69702"/>
                    <a:pt x="12410" y="78059"/>
                    <a:pt x="12410" y="86922"/>
                  </a:cubicBezTo>
                  <a:cubicBezTo>
                    <a:pt x="12410" y="94773"/>
                    <a:pt x="15695" y="104396"/>
                    <a:pt x="23528" y="109460"/>
                  </a:cubicBezTo>
                  <a:cubicBezTo>
                    <a:pt x="8367" y="113765"/>
                    <a:pt x="281" y="124654"/>
                    <a:pt x="281" y="134784"/>
                  </a:cubicBezTo>
                  <a:cubicBezTo>
                    <a:pt x="281" y="153017"/>
                    <a:pt x="25297" y="166945"/>
                    <a:pt x="56124" y="166945"/>
                  </a:cubicBezTo>
                  <a:cubicBezTo>
                    <a:pt x="85941" y="166945"/>
                    <a:pt x="112220" y="154030"/>
                    <a:pt x="112220" y="134277"/>
                  </a:cubicBezTo>
                  <a:cubicBezTo>
                    <a:pt x="112220" y="125414"/>
                    <a:pt x="108682" y="112499"/>
                    <a:pt x="95795" y="105408"/>
                  </a:cubicBezTo>
                  <a:cubicBezTo>
                    <a:pt x="82403" y="98318"/>
                    <a:pt x="67748" y="98318"/>
                    <a:pt x="52334" y="98318"/>
                  </a:cubicBezTo>
                  <a:cubicBezTo>
                    <a:pt x="46017" y="98318"/>
                    <a:pt x="35151" y="98318"/>
                    <a:pt x="33383" y="98065"/>
                  </a:cubicBezTo>
                  <a:cubicBezTo>
                    <a:pt x="25297" y="97052"/>
                    <a:pt x="19990" y="89201"/>
                    <a:pt x="19990" y="81098"/>
                  </a:cubicBezTo>
                  <a:cubicBezTo>
                    <a:pt x="19990" y="80085"/>
                    <a:pt x="19990" y="74261"/>
                    <a:pt x="24286" y="69196"/>
                  </a:cubicBezTo>
                  <a:cubicBezTo>
                    <a:pt x="34141" y="76286"/>
                    <a:pt x="44501" y="77046"/>
                    <a:pt x="49302" y="77046"/>
                  </a:cubicBezTo>
                  <a:cubicBezTo>
                    <a:pt x="72801" y="77046"/>
                    <a:pt x="90236" y="59573"/>
                    <a:pt x="90236" y="40074"/>
                  </a:cubicBezTo>
                  <a:cubicBezTo>
                    <a:pt x="90236" y="30704"/>
                    <a:pt x="86193" y="21334"/>
                    <a:pt x="79876" y="15510"/>
                  </a:cubicBezTo>
                  <a:cubicBezTo>
                    <a:pt x="88973" y="6900"/>
                    <a:pt x="98070" y="5634"/>
                    <a:pt x="102618" y="5634"/>
                  </a:cubicBezTo>
                  <a:cubicBezTo>
                    <a:pt x="102618" y="5634"/>
                    <a:pt x="104387" y="5634"/>
                    <a:pt x="105145" y="5887"/>
                  </a:cubicBezTo>
                  <a:cubicBezTo>
                    <a:pt x="102365" y="6900"/>
                    <a:pt x="101102" y="9686"/>
                    <a:pt x="101102" y="12724"/>
                  </a:cubicBezTo>
                  <a:cubicBezTo>
                    <a:pt x="101102" y="17029"/>
                    <a:pt x="104387" y="20068"/>
                    <a:pt x="108430" y="20068"/>
                  </a:cubicBezTo>
                  <a:cubicBezTo>
                    <a:pt x="110956" y="20068"/>
                    <a:pt x="115757" y="18296"/>
                    <a:pt x="115757" y="12471"/>
                  </a:cubicBezTo>
                  <a:close/>
                  <a:moveTo>
                    <a:pt x="71285" y="39821"/>
                  </a:moveTo>
                  <a:cubicBezTo>
                    <a:pt x="71285" y="46658"/>
                    <a:pt x="71032" y="54761"/>
                    <a:pt x="67242" y="61092"/>
                  </a:cubicBezTo>
                  <a:cubicBezTo>
                    <a:pt x="65221" y="64131"/>
                    <a:pt x="59409" y="71222"/>
                    <a:pt x="49302" y="71222"/>
                  </a:cubicBezTo>
                  <a:cubicBezTo>
                    <a:pt x="27318" y="71222"/>
                    <a:pt x="27318" y="45898"/>
                    <a:pt x="27318" y="40074"/>
                  </a:cubicBezTo>
                  <a:cubicBezTo>
                    <a:pt x="27318" y="33237"/>
                    <a:pt x="27571" y="25133"/>
                    <a:pt x="31361" y="18802"/>
                  </a:cubicBezTo>
                  <a:cubicBezTo>
                    <a:pt x="33383" y="15763"/>
                    <a:pt x="39194" y="8673"/>
                    <a:pt x="49302" y="8673"/>
                  </a:cubicBezTo>
                  <a:cubicBezTo>
                    <a:pt x="71285" y="8673"/>
                    <a:pt x="71285" y="33996"/>
                    <a:pt x="71285" y="39821"/>
                  </a:cubicBezTo>
                  <a:close/>
                  <a:moveTo>
                    <a:pt x="99080" y="134784"/>
                  </a:moveTo>
                  <a:cubicBezTo>
                    <a:pt x="99080" y="148458"/>
                    <a:pt x="81140" y="161120"/>
                    <a:pt x="56377" y="161120"/>
                  </a:cubicBezTo>
                  <a:cubicBezTo>
                    <a:pt x="30856" y="161120"/>
                    <a:pt x="13421" y="148205"/>
                    <a:pt x="13421" y="134784"/>
                  </a:cubicBezTo>
                  <a:cubicBezTo>
                    <a:pt x="13421" y="123135"/>
                    <a:pt x="23023" y="113765"/>
                    <a:pt x="34141" y="113006"/>
                  </a:cubicBezTo>
                  <a:lnTo>
                    <a:pt x="49049" y="113006"/>
                  </a:lnTo>
                  <a:cubicBezTo>
                    <a:pt x="70780" y="113006"/>
                    <a:pt x="99080" y="113006"/>
                    <a:pt x="99080" y="134784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34" name="任意多边形: 形状 2333">
              <a:extLst>
                <a:ext uri="{FF2B5EF4-FFF2-40B4-BE49-F238E27FC236}">
                  <a16:creationId xmlns:a16="http://schemas.microsoft.com/office/drawing/2014/main" id="{A872D617-0D6A-B4CC-11A2-5B9CAA9F3ED9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9802874" y="4020917"/>
              <a:ext cx="111938" cy="116234"/>
            </a:xfrm>
            <a:custGeom>
              <a:avLst/>
              <a:gdLst>
                <a:gd name="connsiteX0" fmla="*/ 112225 w 111938"/>
                <a:gd name="connsiteY0" fmla="*/ 59320 h 116234"/>
                <a:gd name="connsiteX1" fmla="*/ 56382 w 111938"/>
                <a:gd name="connsiteY1" fmla="*/ 63 h 116234"/>
                <a:gd name="connsiteX2" fmla="*/ 286 w 111938"/>
                <a:gd name="connsiteY2" fmla="*/ 59320 h 116234"/>
                <a:gd name="connsiteX3" fmla="*/ 56129 w 111938"/>
                <a:gd name="connsiteY3" fmla="*/ 116298 h 116234"/>
                <a:gd name="connsiteX4" fmla="*/ 112225 w 111938"/>
                <a:gd name="connsiteY4" fmla="*/ 59320 h 116234"/>
                <a:gd name="connsiteX5" fmla="*/ 91252 w 111938"/>
                <a:gd name="connsiteY5" fmla="*/ 57294 h 116234"/>
                <a:gd name="connsiteX6" fmla="*/ 85693 w 111938"/>
                <a:gd name="connsiteY6" fmla="*/ 91227 h 116234"/>
                <a:gd name="connsiteX7" fmla="*/ 56382 w 111938"/>
                <a:gd name="connsiteY7" fmla="*/ 109967 h 116234"/>
                <a:gd name="connsiteX8" fmla="*/ 27576 w 111938"/>
                <a:gd name="connsiteY8" fmla="*/ 93000 h 116234"/>
                <a:gd name="connsiteX9" fmla="*/ 21259 w 111938"/>
                <a:gd name="connsiteY9" fmla="*/ 57294 h 116234"/>
                <a:gd name="connsiteX10" fmla="*/ 27323 w 111938"/>
                <a:gd name="connsiteY10" fmla="*/ 22601 h 116234"/>
                <a:gd name="connsiteX11" fmla="*/ 56129 w 111938"/>
                <a:gd name="connsiteY11" fmla="*/ 5634 h 116234"/>
                <a:gd name="connsiteX12" fmla="*/ 84682 w 111938"/>
                <a:gd name="connsiteY12" fmla="*/ 22094 h 116234"/>
                <a:gd name="connsiteX13" fmla="*/ 91252 w 111938"/>
                <a:gd name="connsiteY13" fmla="*/ 57294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1938" h="116234">
                  <a:moveTo>
                    <a:pt x="112225" y="59320"/>
                  </a:moveTo>
                  <a:cubicBezTo>
                    <a:pt x="112225" y="26906"/>
                    <a:pt x="86956" y="63"/>
                    <a:pt x="56382" y="63"/>
                  </a:cubicBezTo>
                  <a:cubicBezTo>
                    <a:pt x="24796" y="63"/>
                    <a:pt x="286" y="27665"/>
                    <a:pt x="286" y="59320"/>
                  </a:cubicBezTo>
                  <a:cubicBezTo>
                    <a:pt x="286" y="91987"/>
                    <a:pt x="26565" y="116298"/>
                    <a:pt x="56129" y="116298"/>
                  </a:cubicBezTo>
                  <a:cubicBezTo>
                    <a:pt x="86704" y="116298"/>
                    <a:pt x="112225" y="91481"/>
                    <a:pt x="112225" y="59320"/>
                  </a:cubicBezTo>
                  <a:close/>
                  <a:moveTo>
                    <a:pt x="91252" y="57294"/>
                  </a:moveTo>
                  <a:cubicBezTo>
                    <a:pt x="91252" y="66410"/>
                    <a:pt x="91252" y="80085"/>
                    <a:pt x="85693" y="91227"/>
                  </a:cubicBezTo>
                  <a:cubicBezTo>
                    <a:pt x="80134" y="102623"/>
                    <a:pt x="69016" y="109967"/>
                    <a:pt x="56382" y="109967"/>
                  </a:cubicBezTo>
                  <a:cubicBezTo>
                    <a:pt x="45516" y="109967"/>
                    <a:pt x="34398" y="104649"/>
                    <a:pt x="27576" y="93000"/>
                  </a:cubicBezTo>
                  <a:cubicBezTo>
                    <a:pt x="21259" y="81858"/>
                    <a:pt x="21259" y="66410"/>
                    <a:pt x="21259" y="57294"/>
                  </a:cubicBezTo>
                  <a:cubicBezTo>
                    <a:pt x="21259" y="47418"/>
                    <a:pt x="21259" y="33743"/>
                    <a:pt x="27323" y="22601"/>
                  </a:cubicBezTo>
                  <a:cubicBezTo>
                    <a:pt x="34146" y="10952"/>
                    <a:pt x="46022" y="5634"/>
                    <a:pt x="56129" y="5634"/>
                  </a:cubicBezTo>
                  <a:cubicBezTo>
                    <a:pt x="67247" y="5634"/>
                    <a:pt x="78113" y="11205"/>
                    <a:pt x="84682" y="22094"/>
                  </a:cubicBezTo>
                  <a:cubicBezTo>
                    <a:pt x="91252" y="32983"/>
                    <a:pt x="91252" y="47671"/>
                    <a:pt x="91252" y="57294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35" name="任意多边形: 形状 2334">
              <a:extLst>
                <a:ext uri="{FF2B5EF4-FFF2-40B4-BE49-F238E27FC236}">
                  <a16:creationId xmlns:a16="http://schemas.microsoft.com/office/drawing/2014/main" id="{2E914F36-C110-2CC9-D95C-DC4F9C3A069F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9929216" y="4022436"/>
              <a:ext cx="84901" cy="111929"/>
            </a:xfrm>
            <a:custGeom>
              <a:avLst/>
              <a:gdLst>
                <a:gd name="connsiteX0" fmla="*/ 85193 w 84901"/>
                <a:gd name="connsiteY0" fmla="*/ 15510 h 111929"/>
                <a:gd name="connsiteX1" fmla="*/ 66494 w 84901"/>
                <a:gd name="connsiteY1" fmla="*/ 63 h 111929"/>
                <a:gd name="connsiteX2" fmla="*/ 35414 w 84901"/>
                <a:gd name="connsiteY2" fmla="*/ 27919 h 111929"/>
                <a:gd name="connsiteX3" fmla="*/ 35414 w 84901"/>
                <a:gd name="connsiteY3" fmla="*/ 63 h 111929"/>
                <a:gd name="connsiteX4" fmla="*/ 291 w 84901"/>
                <a:gd name="connsiteY4" fmla="*/ 2848 h 111929"/>
                <a:gd name="connsiteX5" fmla="*/ 291 w 84901"/>
                <a:gd name="connsiteY5" fmla="*/ 10699 h 111929"/>
                <a:gd name="connsiteX6" fmla="*/ 20000 w 84901"/>
                <a:gd name="connsiteY6" fmla="*/ 24880 h 111929"/>
                <a:gd name="connsiteX7" fmla="*/ 20000 w 84901"/>
                <a:gd name="connsiteY7" fmla="*/ 92747 h 111929"/>
                <a:gd name="connsiteX8" fmla="*/ 291 w 84901"/>
                <a:gd name="connsiteY8" fmla="*/ 104142 h 111929"/>
                <a:gd name="connsiteX9" fmla="*/ 291 w 84901"/>
                <a:gd name="connsiteY9" fmla="*/ 111993 h 111929"/>
                <a:gd name="connsiteX10" fmla="*/ 29097 w 84901"/>
                <a:gd name="connsiteY10" fmla="*/ 111233 h 111929"/>
                <a:gd name="connsiteX11" fmla="*/ 61188 w 84901"/>
                <a:gd name="connsiteY11" fmla="*/ 111993 h 111929"/>
                <a:gd name="connsiteX12" fmla="*/ 61188 w 84901"/>
                <a:gd name="connsiteY12" fmla="*/ 104142 h 111929"/>
                <a:gd name="connsiteX13" fmla="*/ 55881 w 84901"/>
                <a:gd name="connsiteY13" fmla="*/ 104142 h 111929"/>
                <a:gd name="connsiteX14" fmla="*/ 36677 w 84901"/>
                <a:gd name="connsiteY14" fmla="*/ 92240 h 111929"/>
                <a:gd name="connsiteX15" fmla="*/ 36677 w 84901"/>
                <a:gd name="connsiteY15" fmla="*/ 53242 h 111929"/>
                <a:gd name="connsiteX16" fmla="*/ 66494 w 84901"/>
                <a:gd name="connsiteY16" fmla="*/ 5634 h 111929"/>
                <a:gd name="connsiteX17" fmla="*/ 69274 w 84901"/>
                <a:gd name="connsiteY17" fmla="*/ 5887 h 111929"/>
                <a:gd name="connsiteX18" fmla="*/ 63462 w 84901"/>
                <a:gd name="connsiteY18" fmla="*/ 15763 h 111929"/>
                <a:gd name="connsiteX19" fmla="*/ 74327 w 84901"/>
                <a:gd name="connsiteY19" fmla="*/ 26652 h 111929"/>
                <a:gd name="connsiteX20" fmla="*/ 85193 w 84901"/>
                <a:gd name="connsiteY20" fmla="*/ 15510 h 111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4901" h="111929">
                  <a:moveTo>
                    <a:pt x="85193" y="15510"/>
                  </a:moveTo>
                  <a:cubicBezTo>
                    <a:pt x="85193" y="7407"/>
                    <a:pt x="77359" y="63"/>
                    <a:pt x="66494" y="63"/>
                  </a:cubicBezTo>
                  <a:cubicBezTo>
                    <a:pt x="48048" y="63"/>
                    <a:pt x="38952" y="17029"/>
                    <a:pt x="35414" y="27919"/>
                  </a:cubicBezTo>
                  <a:lnTo>
                    <a:pt x="35414" y="63"/>
                  </a:lnTo>
                  <a:lnTo>
                    <a:pt x="291" y="2848"/>
                  </a:lnTo>
                  <a:lnTo>
                    <a:pt x="291" y="10699"/>
                  </a:lnTo>
                  <a:cubicBezTo>
                    <a:pt x="17979" y="10699"/>
                    <a:pt x="20000" y="12471"/>
                    <a:pt x="20000" y="24880"/>
                  </a:cubicBezTo>
                  <a:lnTo>
                    <a:pt x="20000" y="92747"/>
                  </a:lnTo>
                  <a:cubicBezTo>
                    <a:pt x="20000" y="104142"/>
                    <a:pt x="17221" y="104142"/>
                    <a:pt x="291" y="104142"/>
                  </a:cubicBezTo>
                  <a:lnTo>
                    <a:pt x="291" y="111993"/>
                  </a:lnTo>
                  <a:lnTo>
                    <a:pt x="29097" y="111233"/>
                  </a:lnTo>
                  <a:cubicBezTo>
                    <a:pt x="39204" y="111233"/>
                    <a:pt x="51080" y="111233"/>
                    <a:pt x="61188" y="111993"/>
                  </a:cubicBezTo>
                  <a:lnTo>
                    <a:pt x="61188" y="104142"/>
                  </a:lnTo>
                  <a:lnTo>
                    <a:pt x="55881" y="104142"/>
                  </a:lnTo>
                  <a:cubicBezTo>
                    <a:pt x="37183" y="104142"/>
                    <a:pt x="36677" y="101357"/>
                    <a:pt x="36677" y="92240"/>
                  </a:cubicBezTo>
                  <a:lnTo>
                    <a:pt x="36677" y="53242"/>
                  </a:lnTo>
                  <a:cubicBezTo>
                    <a:pt x="36677" y="28172"/>
                    <a:pt x="47290" y="5634"/>
                    <a:pt x="66494" y="5634"/>
                  </a:cubicBezTo>
                  <a:cubicBezTo>
                    <a:pt x="68263" y="5634"/>
                    <a:pt x="68768" y="5634"/>
                    <a:pt x="69274" y="5887"/>
                  </a:cubicBezTo>
                  <a:cubicBezTo>
                    <a:pt x="68516" y="6140"/>
                    <a:pt x="63462" y="9179"/>
                    <a:pt x="63462" y="15763"/>
                  </a:cubicBezTo>
                  <a:cubicBezTo>
                    <a:pt x="63462" y="22854"/>
                    <a:pt x="68768" y="26652"/>
                    <a:pt x="74327" y="26652"/>
                  </a:cubicBezTo>
                  <a:cubicBezTo>
                    <a:pt x="78876" y="26652"/>
                    <a:pt x="85193" y="23614"/>
                    <a:pt x="85193" y="15510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36" name="任意多边形: 形状 2335">
              <a:extLst>
                <a:ext uri="{FF2B5EF4-FFF2-40B4-BE49-F238E27FC236}">
                  <a16:creationId xmlns:a16="http://schemas.microsoft.com/office/drawing/2014/main" id="{9D74083E-D520-984E-2A43-59CA4B257703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10029531" y="3967991"/>
              <a:ext cx="54074" cy="166375"/>
            </a:xfrm>
            <a:custGeom>
              <a:avLst/>
              <a:gdLst>
                <a:gd name="connsiteX0" fmla="*/ 54369 w 54074"/>
                <a:gd name="connsiteY0" fmla="*/ 166438 h 166375"/>
                <a:gd name="connsiteX1" fmla="*/ 54369 w 54074"/>
                <a:gd name="connsiteY1" fmla="*/ 158588 h 166375"/>
                <a:gd name="connsiteX2" fmla="*/ 36681 w 54074"/>
                <a:gd name="connsiteY2" fmla="*/ 147445 h 166375"/>
                <a:gd name="connsiteX3" fmla="*/ 36681 w 54074"/>
                <a:gd name="connsiteY3" fmla="*/ 54508 h 166375"/>
                <a:gd name="connsiteX4" fmla="*/ 1306 w 54074"/>
                <a:gd name="connsiteY4" fmla="*/ 57294 h 166375"/>
                <a:gd name="connsiteX5" fmla="*/ 1306 w 54074"/>
                <a:gd name="connsiteY5" fmla="*/ 65144 h 166375"/>
                <a:gd name="connsiteX6" fmla="*/ 20004 w 54074"/>
                <a:gd name="connsiteY6" fmla="*/ 79072 h 166375"/>
                <a:gd name="connsiteX7" fmla="*/ 20004 w 54074"/>
                <a:gd name="connsiteY7" fmla="*/ 147192 h 166375"/>
                <a:gd name="connsiteX8" fmla="*/ 295 w 54074"/>
                <a:gd name="connsiteY8" fmla="*/ 158588 h 166375"/>
                <a:gd name="connsiteX9" fmla="*/ 295 w 54074"/>
                <a:gd name="connsiteY9" fmla="*/ 166438 h 166375"/>
                <a:gd name="connsiteX10" fmla="*/ 28090 w 54074"/>
                <a:gd name="connsiteY10" fmla="*/ 165678 h 166375"/>
                <a:gd name="connsiteX11" fmla="*/ 54369 w 54074"/>
                <a:gd name="connsiteY11" fmla="*/ 166438 h 166375"/>
                <a:gd name="connsiteX12" fmla="*/ 40472 w 54074"/>
                <a:gd name="connsiteY12" fmla="*/ 13484 h 166375"/>
                <a:gd name="connsiteX13" fmla="*/ 27079 w 54074"/>
                <a:gd name="connsiteY13" fmla="*/ 63 h 166375"/>
                <a:gd name="connsiteX14" fmla="*/ 13434 w 54074"/>
                <a:gd name="connsiteY14" fmla="*/ 13484 h 166375"/>
                <a:gd name="connsiteX15" fmla="*/ 26827 w 54074"/>
                <a:gd name="connsiteY15" fmla="*/ 26906 h 166375"/>
                <a:gd name="connsiteX16" fmla="*/ 40472 w 54074"/>
                <a:gd name="connsiteY16" fmla="*/ 13484 h 16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4074" h="166375">
                  <a:moveTo>
                    <a:pt x="54369" y="166438"/>
                  </a:moveTo>
                  <a:lnTo>
                    <a:pt x="54369" y="158588"/>
                  </a:lnTo>
                  <a:cubicBezTo>
                    <a:pt x="37692" y="158588"/>
                    <a:pt x="36681" y="157322"/>
                    <a:pt x="36681" y="147445"/>
                  </a:cubicBezTo>
                  <a:lnTo>
                    <a:pt x="36681" y="54508"/>
                  </a:lnTo>
                  <a:lnTo>
                    <a:pt x="1306" y="57294"/>
                  </a:lnTo>
                  <a:lnTo>
                    <a:pt x="1306" y="65144"/>
                  </a:lnTo>
                  <a:cubicBezTo>
                    <a:pt x="17730" y="65144"/>
                    <a:pt x="20004" y="66664"/>
                    <a:pt x="20004" y="79072"/>
                  </a:cubicBezTo>
                  <a:lnTo>
                    <a:pt x="20004" y="147192"/>
                  </a:lnTo>
                  <a:cubicBezTo>
                    <a:pt x="20004" y="158588"/>
                    <a:pt x="17225" y="158588"/>
                    <a:pt x="295" y="158588"/>
                  </a:cubicBezTo>
                  <a:lnTo>
                    <a:pt x="295" y="166438"/>
                  </a:lnTo>
                  <a:lnTo>
                    <a:pt x="28090" y="165678"/>
                  </a:lnTo>
                  <a:cubicBezTo>
                    <a:pt x="36934" y="165678"/>
                    <a:pt x="45778" y="166185"/>
                    <a:pt x="54369" y="166438"/>
                  </a:cubicBezTo>
                  <a:close/>
                  <a:moveTo>
                    <a:pt x="40472" y="13484"/>
                  </a:moveTo>
                  <a:cubicBezTo>
                    <a:pt x="40472" y="6647"/>
                    <a:pt x="34660" y="63"/>
                    <a:pt x="27079" y="63"/>
                  </a:cubicBezTo>
                  <a:cubicBezTo>
                    <a:pt x="18488" y="63"/>
                    <a:pt x="13434" y="7153"/>
                    <a:pt x="13434" y="13484"/>
                  </a:cubicBezTo>
                  <a:cubicBezTo>
                    <a:pt x="13434" y="20322"/>
                    <a:pt x="19246" y="26906"/>
                    <a:pt x="26827" y="26906"/>
                  </a:cubicBezTo>
                  <a:cubicBezTo>
                    <a:pt x="35418" y="26906"/>
                    <a:pt x="40472" y="19815"/>
                    <a:pt x="40472" y="13484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37" name="任意多边形: 形状 2336">
              <a:extLst>
                <a:ext uri="{FF2B5EF4-FFF2-40B4-BE49-F238E27FC236}">
                  <a16:creationId xmlns:a16="http://schemas.microsoft.com/office/drawing/2014/main" id="{111FDCC5-431C-395B-29E7-8B26357F077B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10096240" y="3978626"/>
              <a:ext cx="79089" cy="158525"/>
            </a:xfrm>
            <a:custGeom>
              <a:avLst/>
              <a:gdLst>
                <a:gd name="connsiteX0" fmla="*/ 79388 w 79089"/>
                <a:gd name="connsiteY0" fmla="*/ 124401 h 158525"/>
                <a:gd name="connsiteX1" fmla="*/ 79388 w 79089"/>
                <a:gd name="connsiteY1" fmla="*/ 109967 h 158525"/>
                <a:gd name="connsiteX2" fmla="*/ 73071 w 79089"/>
                <a:gd name="connsiteY2" fmla="*/ 109967 h 158525"/>
                <a:gd name="connsiteX3" fmla="*/ 73071 w 79089"/>
                <a:gd name="connsiteY3" fmla="*/ 123895 h 158525"/>
                <a:gd name="connsiteX4" fmla="*/ 56141 w 79089"/>
                <a:gd name="connsiteY4" fmla="*/ 152257 h 158525"/>
                <a:gd name="connsiteX5" fmla="*/ 39211 w 79089"/>
                <a:gd name="connsiteY5" fmla="*/ 124908 h 158525"/>
                <a:gd name="connsiteX6" fmla="*/ 39211 w 79089"/>
                <a:gd name="connsiteY6" fmla="*/ 54508 h 158525"/>
                <a:gd name="connsiteX7" fmla="*/ 75345 w 79089"/>
                <a:gd name="connsiteY7" fmla="*/ 54508 h 158525"/>
                <a:gd name="connsiteX8" fmla="*/ 75345 w 79089"/>
                <a:gd name="connsiteY8" fmla="*/ 46658 h 158525"/>
                <a:gd name="connsiteX9" fmla="*/ 39211 w 79089"/>
                <a:gd name="connsiteY9" fmla="*/ 46658 h 158525"/>
                <a:gd name="connsiteX10" fmla="*/ 39211 w 79089"/>
                <a:gd name="connsiteY10" fmla="*/ 63 h 158525"/>
                <a:gd name="connsiteX11" fmla="*/ 32894 w 79089"/>
                <a:gd name="connsiteY11" fmla="*/ 63 h 158525"/>
                <a:gd name="connsiteX12" fmla="*/ 298 w 79089"/>
                <a:gd name="connsiteY12" fmla="*/ 48937 h 158525"/>
                <a:gd name="connsiteX13" fmla="*/ 298 w 79089"/>
                <a:gd name="connsiteY13" fmla="*/ 54508 h 158525"/>
                <a:gd name="connsiteX14" fmla="*/ 21776 w 79089"/>
                <a:gd name="connsiteY14" fmla="*/ 54508 h 158525"/>
                <a:gd name="connsiteX15" fmla="*/ 21776 w 79089"/>
                <a:gd name="connsiteY15" fmla="*/ 124401 h 158525"/>
                <a:gd name="connsiteX16" fmla="*/ 54372 w 79089"/>
                <a:gd name="connsiteY16" fmla="*/ 158588 h 158525"/>
                <a:gd name="connsiteX17" fmla="*/ 79388 w 79089"/>
                <a:gd name="connsiteY17" fmla="*/ 124401 h 15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089" h="158525">
                  <a:moveTo>
                    <a:pt x="79388" y="124401"/>
                  </a:moveTo>
                  <a:lnTo>
                    <a:pt x="79388" y="109967"/>
                  </a:lnTo>
                  <a:lnTo>
                    <a:pt x="73071" y="109967"/>
                  </a:lnTo>
                  <a:lnTo>
                    <a:pt x="73071" y="123895"/>
                  </a:lnTo>
                  <a:cubicBezTo>
                    <a:pt x="73071" y="142634"/>
                    <a:pt x="65490" y="152257"/>
                    <a:pt x="56141" y="152257"/>
                  </a:cubicBezTo>
                  <a:cubicBezTo>
                    <a:pt x="39211" y="152257"/>
                    <a:pt x="39211" y="129213"/>
                    <a:pt x="39211" y="124908"/>
                  </a:cubicBezTo>
                  <a:lnTo>
                    <a:pt x="39211" y="54508"/>
                  </a:lnTo>
                  <a:lnTo>
                    <a:pt x="75345" y="54508"/>
                  </a:lnTo>
                  <a:lnTo>
                    <a:pt x="75345" y="46658"/>
                  </a:lnTo>
                  <a:lnTo>
                    <a:pt x="39211" y="46658"/>
                  </a:lnTo>
                  <a:lnTo>
                    <a:pt x="39211" y="63"/>
                  </a:lnTo>
                  <a:lnTo>
                    <a:pt x="32894" y="63"/>
                  </a:lnTo>
                  <a:cubicBezTo>
                    <a:pt x="32641" y="20828"/>
                    <a:pt x="25061" y="47924"/>
                    <a:pt x="298" y="48937"/>
                  </a:cubicBezTo>
                  <a:lnTo>
                    <a:pt x="298" y="54508"/>
                  </a:lnTo>
                  <a:lnTo>
                    <a:pt x="21776" y="54508"/>
                  </a:lnTo>
                  <a:lnTo>
                    <a:pt x="21776" y="124401"/>
                  </a:lnTo>
                  <a:cubicBezTo>
                    <a:pt x="21776" y="155549"/>
                    <a:pt x="45275" y="158588"/>
                    <a:pt x="54372" y="158588"/>
                  </a:cubicBezTo>
                  <a:cubicBezTo>
                    <a:pt x="72312" y="158588"/>
                    <a:pt x="79388" y="140608"/>
                    <a:pt x="79388" y="124401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38" name="任意多边形: 形状 2337">
              <a:extLst>
                <a:ext uri="{FF2B5EF4-FFF2-40B4-BE49-F238E27FC236}">
                  <a16:creationId xmlns:a16="http://schemas.microsoft.com/office/drawing/2014/main" id="{2B83D091-19A8-B93E-E275-AFDDBB5B6C30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10197818" y="3958621"/>
              <a:ext cx="127099" cy="175745"/>
            </a:xfrm>
            <a:custGeom>
              <a:avLst/>
              <a:gdLst>
                <a:gd name="connsiteX0" fmla="*/ 127401 w 127099"/>
                <a:gd name="connsiteY0" fmla="*/ 175808 h 175745"/>
                <a:gd name="connsiteX1" fmla="*/ 127401 w 127099"/>
                <a:gd name="connsiteY1" fmla="*/ 167958 h 175745"/>
                <a:gd name="connsiteX2" fmla="*/ 107692 w 127099"/>
                <a:gd name="connsiteY2" fmla="*/ 160360 h 175745"/>
                <a:gd name="connsiteX3" fmla="*/ 107692 w 127099"/>
                <a:gd name="connsiteY3" fmla="*/ 111993 h 175745"/>
                <a:gd name="connsiteX4" fmla="*/ 99859 w 127099"/>
                <a:gd name="connsiteY4" fmla="*/ 73248 h 175745"/>
                <a:gd name="connsiteX5" fmla="*/ 73327 w 127099"/>
                <a:gd name="connsiteY5" fmla="*/ 63878 h 175745"/>
                <a:gd name="connsiteX6" fmla="*/ 36941 w 127099"/>
                <a:gd name="connsiteY6" fmla="*/ 88189 h 175745"/>
                <a:gd name="connsiteX7" fmla="*/ 36688 w 127099"/>
                <a:gd name="connsiteY7" fmla="*/ 88189 h 175745"/>
                <a:gd name="connsiteX8" fmla="*/ 36688 w 127099"/>
                <a:gd name="connsiteY8" fmla="*/ 63 h 175745"/>
                <a:gd name="connsiteX9" fmla="*/ 302 w 127099"/>
                <a:gd name="connsiteY9" fmla="*/ 2848 h 175745"/>
                <a:gd name="connsiteX10" fmla="*/ 302 w 127099"/>
                <a:gd name="connsiteY10" fmla="*/ 10699 h 175745"/>
                <a:gd name="connsiteX11" fmla="*/ 20011 w 127099"/>
                <a:gd name="connsiteY11" fmla="*/ 24880 h 175745"/>
                <a:gd name="connsiteX12" fmla="*/ 20011 w 127099"/>
                <a:gd name="connsiteY12" fmla="*/ 156562 h 175745"/>
                <a:gd name="connsiteX13" fmla="*/ 302 w 127099"/>
                <a:gd name="connsiteY13" fmla="*/ 167958 h 175745"/>
                <a:gd name="connsiteX14" fmla="*/ 302 w 127099"/>
                <a:gd name="connsiteY14" fmla="*/ 175808 h 175745"/>
                <a:gd name="connsiteX15" fmla="*/ 28855 w 127099"/>
                <a:gd name="connsiteY15" fmla="*/ 175048 h 175745"/>
                <a:gd name="connsiteX16" fmla="*/ 57155 w 127099"/>
                <a:gd name="connsiteY16" fmla="*/ 175808 h 175745"/>
                <a:gd name="connsiteX17" fmla="*/ 57155 w 127099"/>
                <a:gd name="connsiteY17" fmla="*/ 167958 h 175745"/>
                <a:gd name="connsiteX18" fmla="*/ 37446 w 127099"/>
                <a:gd name="connsiteY18" fmla="*/ 156562 h 175745"/>
                <a:gd name="connsiteX19" fmla="*/ 37446 w 127099"/>
                <a:gd name="connsiteY19" fmla="*/ 109967 h 175745"/>
                <a:gd name="connsiteX20" fmla="*/ 71558 w 127099"/>
                <a:gd name="connsiteY20" fmla="*/ 69449 h 175745"/>
                <a:gd name="connsiteX21" fmla="*/ 90257 w 127099"/>
                <a:gd name="connsiteY21" fmla="*/ 97558 h 175745"/>
                <a:gd name="connsiteX22" fmla="*/ 90257 w 127099"/>
                <a:gd name="connsiteY22" fmla="*/ 156562 h 175745"/>
                <a:gd name="connsiteX23" fmla="*/ 70548 w 127099"/>
                <a:gd name="connsiteY23" fmla="*/ 167958 h 175745"/>
                <a:gd name="connsiteX24" fmla="*/ 70548 w 127099"/>
                <a:gd name="connsiteY24" fmla="*/ 175808 h 175745"/>
                <a:gd name="connsiteX25" fmla="*/ 99101 w 127099"/>
                <a:gd name="connsiteY25" fmla="*/ 175048 h 175745"/>
                <a:gd name="connsiteX26" fmla="*/ 127401 w 127099"/>
                <a:gd name="connsiteY26" fmla="*/ 175808 h 17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7099" h="175745">
                  <a:moveTo>
                    <a:pt x="127401" y="175808"/>
                  </a:moveTo>
                  <a:lnTo>
                    <a:pt x="127401" y="167958"/>
                  </a:lnTo>
                  <a:cubicBezTo>
                    <a:pt x="114262" y="167958"/>
                    <a:pt x="107945" y="167958"/>
                    <a:pt x="107692" y="160360"/>
                  </a:cubicBezTo>
                  <a:lnTo>
                    <a:pt x="107692" y="111993"/>
                  </a:lnTo>
                  <a:cubicBezTo>
                    <a:pt x="107692" y="90214"/>
                    <a:pt x="107692" y="82364"/>
                    <a:pt x="99859" y="73248"/>
                  </a:cubicBezTo>
                  <a:cubicBezTo>
                    <a:pt x="96321" y="68943"/>
                    <a:pt x="87983" y="63878"/>
                    <a:pt x="73327" y="63878"/>
                  </a:cubicBezTo>
                  <a:cubicBezTo>
                    <a:pt x="52102" y="63878"/>
                    <a:pt x="40984" y="79072"/>
                    <a:pt x="36941" y="88189"/>
                  </a:cubicBezTo>
                  <a:lnTo>
                    <a:pt x="36688" y="88189"/>
                  </a:lnTo>
                  <a:lnTo>
                    <a:pt x="36688" y="63"/>
                  </a:lnTo>
                  <a:lnTo>
                    <a:pt x="302" y="2848"/>
                  </a:lnTo>
                  <a:lnTo>
                    <a:pt x="302" y="10699"/>
                  </a:lnTo>
                  <a:cubicBezTo>
                    <a:pt x="17989" y="10699"/>
                    <a:pt x="20011" y="12471"/>
                    <a:pt x="20011" y="24880"/>
                  </a:cubicBezTo>
                  <a:lnTo>
                    <a:pt x="20011" y="156562"/>
                  </a:lnTo>
                  <a:cubicBezTo>
                    <a:pt x="20011" y="167958"/>
                    <a:pt x="17231" y="167958"/>
                    <a:pt x="302" y="167958"/>
                  </a:cubicBezTo>
                  <a:lnTo>
                    <a:pt x="302" y="175808"/>
                  </a:lnTo>
                  <a:lnTo>
                    <a:pt x="28855" y="175048"/>
                  </a:lnTo>
                  <a:lnTo>
                    <a:pt x="57155" y="175808"/>
                  </a:lnTo>
                  <a:lnTo>
                    <a:pt x="57155" y="167958"/>
                  </a:lnTo>
                  <a:cubicBezTo>
                    <a:pt x="40226" y="167958"/>
                    <a:pt x="37446" y="167958"/>
                    <a:pt x="37446" y="156562"/>
                  </a:cubicBezTo>
                  <a:lnTo>
                    <a:pt x="37446" y="109967"/>
                  </a:lnTo>
                  <a:cubicBezTo>
                    <a:pt x="37446" y="83630"/>
                    <a:pt x="55387" y="69449"/>
                    <a:pt x="71558" y="69449"/>
                  </a:cubicBezTo>
                  <a:cubicBezTo>
                    <a:pt x="87477" y="69449"/>
                    <a:pt x="90257" y="83124"/>
                    <a:pt x="90257" y="97558"/>
                  </a:cubicBezTo>
                  <a:lnTo>
                    <a:pt x="90257" y="156562"/>
                  </a:lnTo>
                  <a:cubicBezTo>
                    <a:pt x="90257" y="167958"/>
                    <a:pt x="87477" y="167958"/>
                    <a:pt x="70548" y="167958"/>
                  </a:cubicBezTo>
                  <a:lnTo>
                    <a:pt x="70548" y="175808"/>
                  </a:lnTo>
                  <a:lnTo>
                    <a:pt x="99101" y="175048"/>
                  </a:lnTo>
                  <a:lnTo>
                    <a:pt x="127401" y="175808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39" name="任意多边形: 形状 2338">
              <a:extLst>
                <a:ext uri="{FF2B5EF4-FFF2-40B4-BE49-F238E27FC236}">
                  <a16:creationId xmlns:a16="http://schemas.microsoft.com/office/drawing/2014/main" id="{13AD575E-50ED-3F4D-6934-8F67CE6334F1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10338310" y="4022436"/>
              <a:ext cx="197345" cy="111929"/>
            </a:xfrm>
            <a:custGeom>
              <a:avLst/>
              <a:gdLst>
                <a:gd name="connsiteX0" fmla="*/ 197653 w 197345"/>
                <a:gd name="connsiteY0" fmla="*/ 111993 h 111929"/>
                <a:gd name="connsiteX1" fmla="*/ 197653 w 197345"/>
                <a:gd name="connsiteY1" fmla="*/ 104142 h 111929"/>
                <a:gd name="connsiteX2" fmla="*/ 177943 w 197345"/>
                <a:gd name="connsiteY2" fmla="*/ 96545 h 111929"/>
                <a:gd name="connsiteX3" fmla="*/ 177943 w 197345"/>
                <a:gd name="connsiteY3" fmla="*/ 48177 h 111929"/>
                <a:gd name="connsiteX4" fmla="*/ 170110 w 197345"/>
                <a:gd name="connsiteY4" fmla="*/ 9432 h 111929"/>
                <a:gd name="connsiteX5" fmla="*/ 143579 w 197345"/>
                <a:gd name="connsiteY5" fmla="*/ 63 h 111929"/>
                <a:gd name="connsiteX6" fmla="*/ 106940 w 197345"/>
                <a:gd name="connsiteY6" fmla="*/ 24880 h 111929"/>
                <a:gd name="connsiteX7" fmla="*/ 73333 w 197345"/>
                <a:gd name="connsiteY7" fmla="*/ 63 h 111929"/>
                <a:gd name="connsiteX8" fmla="*/ 35936 w 197345"/>
                <a:gd name="connsiteY8" fmla="*/ 26652 h 111929"/>
                <a:gd name="connsiteX9" fmla="*/ 35936 w 197345"/>
                <a:gd name="connsiteY9" fmla="*/ 63 h 111929"/>
                <a:gd name="connsiteX10" fmla="*/ 307 w 197345"/>
                <a:gd name="connsiteY10" fmla="*/ 2848 h 111929"/>
                <a:gd name="connsiteX11" fmla="*/ 307 w 197345"/>
                <a:gd name="connsiteY11" fmla="*/ 10699 h 111929"/>
                <a:gd name="connsiteX12" fmla="*/ 20016 w 197345"/>
                <a:gd name="connsiteY12" fmla="*/ 24880 h 111929"/>
                <a:gd name="connsiteX13" fmla="*/ 20016 w 197345"/>
                <a:gd name="connsiteY13" fmla="*/ 92747 h 111929"/>
                <a:gd name="connsiteX14" fmla="*/ 307 w 197345"/>
                <a:gd name="connsiteY14" fmla="*/ 104142 h 111929"/>
                <a:gd name="connsiteX15" fmla="*/ 307 w 197345"/>
                <a:gd name="connsiteY15" fmla="*/ 111993 h 111929"/>
                <a:gd name="connsiteX16" fmla="*/ 28860 w 197345"/>
                <a:gd name="connsiteY16" fmla="*/ 111233 h 111929"/>
                <a:gd name="connsiteX17" fmla="*/ 57161 w 197345"/>
                <a:gd name="connsiteY17" fmla="*/ 111993 h 111929"/>
                <a:gd name="connsiteX18" fmla="*/ 57161 w 197345"/>
                <a:gd name="connsiteY18" fmla="*/ 104142 h 111929"/>
                <a:gd name="connsiteX19" fmla="*/ 37452 w 197345"/>
                <a:gd name="connsiteY19" fmla="*/ 92747 h 111929"/>
                <a:gd name="connsiteX20" fmla="*/ 37452 w 197345"/>
                <a:gd name="connsiteY20" fmla="*/ 46152 h 111929"/>
                <a:gd name="connsiteX21" fmla="*/ 71564 w 197345"/>
                <a:gd name="connsiteY21" fmla="*/ 5634 h 111929"/>
                <a:gd name="connsiteX22" fmla="*/ 90262 w 197345"/>
                <a:gd name="connsiteY22" fmla="*/ 33743 h 111929"/>
                <a:gd name="connsiteX23" fmla="*/ 90262 w 197345"/>
                <a:gd name="connsiteY23" fmla="*/ 92747 h 111929"/>
                <a:gd name="connsiteX24" fmla="*/ 70553 w 197345"/>
                <a:gd name="connsiteY24" fmla="*/ 104142 h 111929"/>
                <a:gd name="connsiteX25" fmla="*/ 70553 w 197345"/>
                <a:gd name="connsiteY25" fmla="*/ 111993 h 111929"/>
                <a:gd name="connsiteX26" fmla="*/ 99106 w 197345"/>
                <a:gd name="connsiteY26" fmla="*/ 111233 h 111929"/>
                <a:gd name="connsiteX27" fmla="*/ 127407 w 197345"/>
                <a:gd name="connsiteY27" fmla="*/ 111993 h 111929"/>
                <a:gd name="connsiteX28" fmla="*/ 127407 w 197345"/>
                <a:gd name="connsiteY28" fmla="*/ 104142 h 111929"/>
                <a:gd name="connsiteX29" fmla="*/ 107698 w 197345"/>
                <a:gd name="connsiteY29" fmla="*/ 92747 h 111929"/>
                <a:gd name="connsiteX30" fmla="*/ 107698 w 197345"/>
                <a:gd name="connsiteY30" fmla="*/ 46152 h 111929"/>
                <a:gd name="connsiteX31" fmla="*/ 141810 w 197345"/>
                <a:gd name="connsiteY31" fmla="*/ 5634 h 111929"/>
                <a:gd name="connsiteX32" fmla="*/ 160508 w 197345"/>
                <a:gd name="connsiteY32" fmla="*/ 33743 h 111929"/>
                <a:gd name="connsiteX33" fmla="*/ 160508 w 197345"/>
                <a:gd name="connsiteY33" fmla="*/ 92747 h 111929"/>
                <a:gd name="connsiteX34" fmla="*/ 140799 w 197345"/>
                <a:gd name="connsiteY34" fmla="*/ 104142 h 111929"/>
                <a:gd name="connsiteX35" fmla="*/ 140799 w 197345"/>
                <a:gd name="connsiteY35" fmla="*/ 111993 h 111929"/>
                <a:gd name="connsiteX36" fmla="*/ 169352 w 197345"/>
                <a:gd name="connsiteY36" fmla="*/ 111233 h 111929"/>
                <a:gd name="connsiteX37" fmla="*/ 197653 w 197345"/>
                <a:gd name="connsiteY37" fmla="*/ 111993 h 111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7345" h="111929">
                  <a:moveTo>
                    <a:pt x="197653" y="111993"/>
                  </a:moveTo>
                  <a:lnTo>
                    <a:pt x="197653" y="104142"/>
                  </a:lnTo>
                  <a:cubicBezTo>
                    <a:pt x="184513" y="104142"/>
                    <a:pt x="178196" y="104142"/>
                    <a:pt x="177943" y="96545"/>
                  </a:cubicBezTo>
                  <a:lnTo>
                    <a:pt x="177943" y="48177"/>
                  </a:lnTo>
                  <a:cubicBezTo>
                    <a:pt x="177943" y="26399"/>
                    <a:pt x="177943" y="18549"/>
                    <a:pt x="170110" y="9432"/>
                  </a:cubicBezTo>
                  <a:cubicBezTo>
                    <a:pt x="166573" y="5127"/>
                    <a:pt x="158234" y="63"/>
                    <a:pt x="143579" y="63"/>
                  </a:cubicBezTo>
                  <a:cubicBezTo>
                    <a:pt x="122353" y="63"/>
                    <a:pt x="111235" y="15257"/>
                    <a:pt x="106940" y="24880"/>
                  </a:cubicBezTo>
                  <a:cubicBezTo>
                    <a:pt x="103402" y="2848"/>
                    <a:pt x="84703" y="63"/>
                    <a:pt x="73333" y="63"/>
                  </a:cubicBezTo>
                  <a:cubicBezTo>
                    <a:pt x="54887" y="63"/>
                    <a:pt x="43011" y="10952"/>
                    <a:pt x="35936" y="26652"/>
                  </a:cubicBezTo>
                  <a:lnTo>
                    <a:pt x="35936" y="63"/>
                  </a:lnTo>
                  <a:lnTo>
                    <a:pt x="307" y="2848"/>
                  </a:lnTo>
                  <a:lnTo>
                    <a:pt x="307" y="10699"/>
                  </a:lnTo>
                  <a:cubicBezTo>
                    <a:pt x="17995" y="10699"/>
                    <a:pt x="20016" y="12471"/>
                    <a:pt x="20016" y="24880"/>
                  </a:cubicBezTo>
                  <a:lnTo>
                    <a:pt x="20016" y="92747"/>
                  </a:lnTo>
                  <a:cubicBezTo>
                    <a:pt x="20016" y="104142"/>
                    <a:pt x="17237" y="104142"/>
                    <a:pt x="307" y="104142"/>
                  </a:cubicBezTo>
                  <a:lnTo>
                    <a:pt x="307" y="111993"/>
                  </a:lnTo>
                  <a:lnTo>
                    <a:pt x="28860" y="111233"/>
                  </a:lnTo>
                  <a:lnTo>
                    <a:pt x="57161" y="111993"/>
                  </a:lnTo>
                  <a:lnTo>
                    <a:pt x="57161" y="104142"/>
                  </a:lnTo>
                  <a:cubicBezTo>
                    <a:pt x="40231" y="104142"/>
                    <a:pt x="37452" y="104142"/>
                    <a:pt x="37452" y="92747"/>
                  </a:cubicBezTo>
                  <a:lnTo>
                    <a:pt x="37452" y="46152"/>
                  </a:lnTo>
                  <a:cubicBezTo>
                    <a:pt x="37452" y="19815"/>
                    <a:pt x="55392" y="5634"/>
                    <a:pt x="71564" y="5634"/>
                  </a:cubicBezTo>
                  <a:cubicBezTo>
                    <a:pt x="87483" y="5634"/>
                    <a:pt x="90262" y="19309"/>
                    <a:pt x="90262" y="33743"/>
                  </a:cubicBezTo>
                  <a:lnTo>
                    <a:pt x="90262" y="92747"/>
                  </a:lnTo>
                  <a:cubicBezTo>
                    <a:pt x="90262" y="104142"/>
                    <a:pt x="87483" y="104142"/>
                    <a:pt x="70553" y="104142"/>
                  </a:cubicBezTo>
                  <a:lnTo>
                    <a:pt x="70553" y="111993"/>
                  </a:lnTo>
                  <a:lnTo>
                    <a:pt x="99106" y="111233"/>
                  </a:lnTo>
                  <a:lnTo>
                    <a:pt x="127407" y="111993"/>
                  </a:lnTo>
                  <a:lnTo>
                    <a:pt x="127407" y="104142"/>
                  </a:lnTo>
                  <a:cubicBezTo>
                    <a:pt x="110477" y="104142"/>
                    <a:pt x="107698" y="104142"/>
                    <a:pt x="107698" y="92747"/>
                  </a:cubicBezTo>
                  <a:lnTo>
                    <a:pt x="107698" y="46152"/>
                  </a:lnTo>
                  <a:cubicBezTo>
                    <a:pt x="107698" y="19815"/>
                    <a:pt x="125638" y="5634"/>
                    <a:pt x="141810" y="5634"/>
                  </a:cubicBezTo>
                  <a:cubicBezTo>
                    <a:pt x="157729" y="5634"/>
                    <a:pt x="160508" y="19309"/>
                    <a:pt x="160508" y="33743"/>
                  </a:cubicBezTo>
                  <a:lnTo>
                    <a:pt x="160508" y="92747"/>
                  </a:lnTo>
                  <a:cubicBezTo>
                    <a:pt x="160508" y="104142"/>
                    <a:pt x="157729" y="104142"/>
                    <a:pt x="140799" y="104142"/>
                  </a:cubicBezTo>
                  <a:lnTo>
                    <a:pt x="140799" y="111993"/>
                  </a:lnTo>
                  <a:lnTo>
                    <a:pt x="169352" y="111233"/>
                  </a:lnTo>
                  <a:lnTo>
                    <a:pt x="197653" y="111993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40" name="任意多边形: 形状 2339">
              <a:extLst>
                <a:ext uri="{FF2B5EF4-FFF2-40B4-BE49-F238E27FC236}">
                  <a16:creationId xmlns:a16="http://schemas.microsoft.com/office/drawing/2014/main" id="{1E1F15EE-6F64-FFB0-1F0E-5484250E39E1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4106636" y="4237179"/>
              <a:ext cx="8717572" cy="10129"/>
            </a:xfrm>
            <a:custGeom>
              <a:avLst/>
              <a:gdLst>
                <a:gd name="connsiteX0" fmla="*/ 0 w 8717572"/>
                <a:gd name="connsiteY0" fmla="*/ 0 h 10129"/>
                <a:gd name="connsiteX1" fmla="*/ 8717572 w 8717572"/>
                <a:gd name="connsiteY1" fmla="*/ 0 h 10129"/>
                <a:gd name="connsiteX2" fmla="*/ 8717572 w 8717572"/>
                <a:gd name="connsiteY2" fmla="*/ 10129 h 10129"/>
                <a:gd name="connsiteX3" fmla="*/ 0 w 8717572"/>
                <a:gd name="connsiteY3" fmla="*/ 10129 h 10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7572" h="10129">
                  <a:moveTo>
                    <a:pt x="0" y="0"/>
                  </a:moveTo>
                  <a:lnTo>
                    <a:pt x="8717572" y="0"/>
                  </a:lnTo>
                  <a:lnTo>
                    <a:pt x="8717572" y="10129"/>
                  </a:lnTo>
                  <a:lnTo>
                    <a:pt x="0" y="10129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41" name="任意多边形: 形状 2340">
              <a:extLst>
                <a:ext uri="{FF2B5EF4-FFF2-40B4-BE49-F238E27FC236}">
                  <a16:creationId xmlns:a16="http://schemas.microsoft.com/office/drawing/2014/main" id="{3EF22A59-397A-15E5-A655-DBB035EBE6BD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4262288" y="4338979"/>
              <a:ext cx="70953" cy="134721"/>
            </a:xfrm>
            <a:custGeom>
              <a:avLst/>
              <a:gdLst>
                <a:gd name="connsiteX0" fmla="*/ 71021 w 70953"/>
                <a:gd name="connsiteY0" fmla="*/ 134797 h 134721"/>
                <a:gd name="connsiteX1" fmla="*/ 71021 w 70953"/>
                <a:gd name="connsiteY1" fmla="*/ 128112 h 134721"/>
                <a:gd name="connsiteX2" fmla="*/ 63945 w 70953"/>
                <a:gd name="connsiteY2" fmla="*/ 128112 h 134721"/>
                <a:gd name="connsiteX3" fmla="*/ 44135 w 70953"/>
                <a:gd name="connsiteY3" fmla="*/ 118185 h 134721"/>
                <a:gd name="connsiteX4" fmla="*/ 44135 w 70953"/>
                <a:gd name="connsiteY4" fmla="*/ 5749 h 134721"/>
                <a:gd name="connsiteX5" fmla="*/ 38273 w 70953"/>
                <a:gd name="connsiteY5" fmla="*/ 76 h 134721"/>
                <a:gd name="connsiteX6" fmla="*/ 67 w 70953"/>
                <a:gd name="connsiteY6" fmla="*/ 13042 h 134721"/>
                <a:gd name="connsiteX7" fmla="*/ 67 w 70953"/>
                <a:gd name="connsiteY7" fmla="*/ 19727 h 134721"/>
                <a:gd name="connsiteX8" fmla="*/ 28166 w 70953"/>
                <a:gd name="connsiteY8" fmla="*/ 14257 h 134721"/>
                <a:gd name="connsiteX9" fmla="*/ 28166 w 70953"/>
                <a:gd name="connsiteY9" fmla="*/ 118185 h 134721"/>
                <a:gd name="connsiteX10" fmla="*/ 8355 w 70953"/>
                <a:gd name="connsiteY10" fmla="*/ 128112 h 134721"/>
                <a:gd name="connsiteX11" fmla="*/ 1280 w 70953"/>
                <a:gd name="connsiteY11" fmla="*/ 128112 h 134721"/>
                <a:gd name="connsiteX12" fmla="*/ 1280 w 70953"/>
                <a:gd name="connsiteY12" fmla="*/ 134797 h 134721"/>
                <a:gd name="connsiteX13" fmla="*/ 36049 w 70953"/>
                <a:gd name="connsiteY13" fmla="*/ 134189 h 134721"/>
                <a:gd name="connsiteX14" fmla="*/ 71021 w 70953"/>
                <a:gd name="connsiteY14" fmla="*/ 134797 h 1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0953" h="134721">
                  <a:moveTo>
                    <a:pt x="71021" y="134797"/>
                  </a:moveTo>
                  <a:lnTo>
                    <a:pt x="71021" y="128112"/>
                  </a:lnTo>
                  <a:lnTo>
                    <a:pt x="63945" y="128112"/>
                  </a:lnTo>
                  <a:cubicBezTo>
                    <a:pt x="44742" y="128112"/>
                    <a:pt x="44135" y="125681"/>
                    <a:pt x="44135" y="118185"/>
                  </a:cubicBezTo>
                  <a:lnTo>
                    <a:pt x="44135" y="5749"/>
                  </a:lnTo>
                  <a:cubicBezTo>
                    <a:pt x="44135" y="279"/>
                    <a:pt x="43731" y="76"/>
                    <a:pt x="38273" y="76"/>
                  </a:cubicBezTo>
                  <a:cubicBezTo>
                    <a:pt x="29985" y="8180"/>
                    <a:pt x="19271" y="13042"/>
                    <a:pt x="67" y="13042"/>
                  </a:cubicBezTo>
                  <a:lnTo>
                    <a:pt x="67" y="19727"/>
                  </a:lnTo>
                  <a:cubicBezTo>
                    <a:pt x="5525" y="19727"/>
                    <a:pt x="16441" y="19727"/>
                    <a:pt x="28166" y="14257"/>
                  </a:cubicBezTo>
                  <a:lnTo>
                    <a:pt x="28166" y="118185"/>
                  </a:lnTo>
                  <a:cubicBezTo>
                    <a:pt x="28166" y="125681"/>
                    <a:pt x="27559" y="128112"/>
                    <a:pt x="8355" y="128112"/>
                  </a:cubicBezTo>
                  <a:lnTo>
                    <a:pt x="1280" y="128112"/>
                  </a:lnTo>
                  <a:lnTo>
                    <a:pt x="1280" y="134797"/>
                  </a:lnTo>
                  <a:cubicBezTo>
                    <a:pt x="9568" y="134189"/>
                    <a:pt x="26953" y="134189"/>
                    <a:pt x="36049" y="134189"/>
                  </a:cubicBezTo>
                  <a:cubicBezTo>
                    <a:pt x="45146" y="134189"/>
                    <a:pt x="62733" y="134189"/>
                    <a:pt x="71021" y="134797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42" name="任意多边形: 形状 2341">
              <a:extLst>
                <a:ext uri="{FF2B5EF4-FFF2-40B4-BE49-F238E27FC236}">
                  <a16:creationId xmlns:a16="http://schemas.microsoft.com/office/drawing/2014/main" id="{D455DE31-CC2A-F5F3-FD97-A06B3DAA57B5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4368819" y="4386385"/>
              <a:ext cx="22438" cy="87315"/>
            </a:xfrm>
            <a:custGeom>
              <a:avLst/>
              <a:gdLst>
                <a:gd name="connsiteX0" fmla="*/ 22510 w 22438"/>
                <a:gd name="connsiteY0" fmla="*/ 11421 h 87315"/>
                <a:gd name="connsiteX1" fmla="*/ 11392 w 22438"/>
                <a:gd name="connsiteY1" fmla="*/ 76 h 87315"/>
                <a:gd name="connsiteX2" fmla="*/ 71 w 22438"/>
                <a:gd name="connsiteY2" fmla="*/ 11218 h 87315"/>
                <a:gd name="connsiteX3" fmla="*/ 11189 w 22438"/>
                <a:gd name="connsiteY3" fmla="*/ 22563 h 87315"/>
                <a:gd name="connsiteX4" fmla="*/ 22510 w 22438"/>
                <a:gd name="connsiteY4" fmla="*/ 11421 h 87315"/>
                <a:gd name="connsiteX5" fmla="*/ 22510 w 22438"/>
                <a:gd name="connsiteY5" fmla="*/ 76249 h 87315"/>
                <a:gd name="connsiteX6" fmla="*/ 11392 w 22438"/>
                <a:gd name="connsiteY6" fmla="*/ 64904 h 87315"/>
                <a:gd name="connsiteX7" fmla="*/ 71 w 22438"/>
                <a:gd name="connsiteY7" fmla="*/ 76047 h 87315"/>
                <a:gd name="connsiteX8" fmla="*/ 11189 w 22438"/>
                <a:gd name="connsiteY8" fmla="*/ 87391 h 87315"/>
                <a:gd name="connsiteX9" fmla="*/ 22510 w 22438"/>
                <a:gd name="connsiteY9" fmla="*/ 76249 h 8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38" h="87315">
                  <a:moveTo>
                    <a:pt x="22510" y="11421"/>
                  </a:moveTo>
                  <a:cubicBezTo>
                    <a:pt x="22510" y="4533"/>
                    <a:pt x="17052" y="76"/>
                    <a:pt x="11392" y="76"/>
                  </a:cubicBezTo>
                  <a:cubicBezTo>
                    <a:pt x="4519" y="76"/>
                    <a:pt x="71" y="5546"/>
                    <a:pt x="71" y="11218"/>
                  </a:cubicBezTo>
                  <a:cubicBezTo>
                    <a:pt x="71" y="18106"/>
                    <a:pt x="5529" y="22563"/>
                    <a:pt x="11189" y="22563"/>
                  </a:cubicBezTo>
                  <a:cubicBezTo>
                    <a:pt x="18062" y="22563"/>
                    <a:pt x="22510" y="17093"/>
                    <a:pt x="22510" y="11421"/>
                  </a:cubicBezTo>
                  <a:close/>
                  <a:moveTo>
                    <a:pt x="22510" y="76249"/>
                  </a:moveTo>
                  <a:cubicBezTo>
                    <a:pt x="22510" y="69361"/>
                    <a:pt x="17052" y="64904"/>
                    <a:pt x="11392" y="64904"/>
                  </a:cubicBezTo>
                  <a:cubicBezTo>
                    <a:pt x="4519" y="64904"/>
                    <a:pt x="71" y="70374"/>
                    <a:pt x="71" y="76047"/>
                  </a:cubicBezTo>
                  <a:cubicBezTo>
                    <a:pt x="71" y="82935"/>
                    <a:pt x="5529" y="87391"/>
                    <a:pt x="11189" y="87391"/>
                  </a:cubicBezTo>
                  <a:cubicBezTo>
                    <a:pt x="18062" y="87391"/>
                    <a:pt x="22510" y="81922"/>
                    <a:pt x="22510" y="76249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43" name="任意多边形: 形状 2342">
              <a:extLst>
                <a:ext uri="{FF2B5EF4-FFF2-40B4-BE49-F238E27FC236}">
                  <a16:creationId xmlns:a16="http://schemas.microsoft.com/office/drawing/2014/main" id="{72C5D85A-1CB4-9F53-1684-089A640D0EF9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4543272" y="4358985"/>
              <a:ext cx="115476" cy="166881"/>
            </a:xfrm>
            <a:custGeom>
              <a:avLst/>
              <a:gdLst>
                <a:gd name="connsiteX0" fmla="*/ 115555 w 115476"/>
                <a:gd name="connsiteY0" fmla="*/ 12485 h 166881"/>
                <a:gd name="connsiteX1" fmla="*/ 102668 w 115476"/>
                <a:gd name="connsiteY1" fmla="*/ 76 h 166881"/>
                <a:gd name="connsiteX2" fmla="*/ 75884 w 115476"/>
                <a:gd name="connsiteY2" fmla="*/ 11978 h 166881"/>
                <a:gd name="connsiteX3" fmla="*/ 49099 w 115476"/>
                <a:gd name="connsiteY3" fmla="*/ 2862 h 166881"/>
                <a:gd name="connsiteX4" fmla="*/ 8165 w 115476"/>
                <a:gd name="connsiteY4" fmla="*/ 39834 h 166881"/>
                <a:gd name="connsiteX5" fmla="*/ 20041 w 115476"/>
                <a:gd name="connsiteY5" fmla="*/ 65917 h 166881"/>
                <a:gd name="connsiteX6" fmla="*/ 12208 w 115476"/>
                <a:gd name="connsiteY6" fmla="*/ 86936 h 166881"/>
                <a:gd name="connsiteX7" fmla="*/ 23326 w 115476"/>
                <a:gd name="connsiteY7" fmla="*/ 109474 h 166881"/>
                <a:gd name="connsiteX8" fmla="*/ 79 w 115476"/>
                <a:gd name="connsiteY8" fmla="*/ 134797 h 166881"/>
                <a:gd name="connsiteX9" fmla="*/ 55922 w 115476"/>
                <a:gd name="connsiteY9" fmla="*/ 166958 h 166881"/>
                <a:gd name="connsiteX10" fmla="*/ 112017 w 115476"/>
                <a:gd name="connsiteY10" fmla="*/ 134291 h 166881"/>
                <a:gd name="connsiteX11" fmla="*/ 95593 w 115476"/>
                <a:gd name="connsiteY11" fmla="*/ 105422 h 166881"/>
                <a:gd name="connsiteX12" fmla="*/ 52131 w 115476"/>
                <a:gd name="connsiteY12" fmla="*/ 98331 h 166881"/>
                <a:gd name="connsiteX13" fmla="*/ 33180 w 115476"/>
                <a:gd name="connsiteY13" fmla="*/ 98078 h 166881"/>
                <a:gd name="connsiteX14" fmla="*/ 19788 w 115476"/>
                <a:gd name="connsiteY14" fmla="*/ 81111 h 166881"/>
                <a:gd name="connsiteX15" fmla="*/ 24084 w 115476"/>
                <a:gd name="connsiteY15" fmla="*/ 69209 h 166881"/>
                <a:gd name="connsiteX16" fmla="*/ 49099 w 115476"/>
                <a:gd name="connsiteY16" fmla="*/ 77060 h 166881"/>
                <a:gd name="connsiteX17" fmla="*/ 90034 w 115476"/>
                <a:gd name="connsiteY17" fmla="*/ 40087 h 166881"/>
                <a:gd name="connsiteX18" fmla="*/ 79674 w 115476"/>
                <a:gd name="connsiteY18" fmla="*/ 15523 h 166881"/>
                <a:gd name="connsiteX19" fmla="*/ 102415 w 115476"/>
                <a:gd name="connsiteY19" fmla="*/ 5647 h 166881"/>
                <a:gd name="connsiteX20" fmla="*/ 104942 w 115476"/>
                <a:gd name="connsiteY20" fmla="*/ 5900 h 166881"/>
                <a:gd name="connsiteX21" fmla="*/ 100899 w 115476"/>
                <a:gd name="connsiteY21" fmla="*/ 12738 h 166881"/>
                <a:gd name="connsiteX22" fmla="*/ 108227 w 115476"/>
                <a:gd name="connsiteY22" fmla="*/ 20082 h 166881"/>
                <a:gd name="connsiteX23" fmla="*/ 115555 w 115476"/>
                <a:gd name="connsiteY23" fmla="*/ 12485 h 166881"/>
                <a:gd name="connsiteX24" fmla="*/ 71083 w 115476"/>
                <a:gd name="connsiteY24" fmla="*/ 39834 h 166881"/>
                <a:gd name="connsiteX25" fmla="*/ 67040 w 115476"/>
                <a:gd name="connsiteY25" fmla="*/ 61106 h 166881"/>
                <a:gd name="connsiteX26" fmla="*/ 49099 w 115476"/>
                <a:gd name="connsiteY26" fmla="*/ 71235 h 166881"/>
                <a:gd name="connsiteX27" fmla="*/ 27116 w 115476"/>
                <a:gd name="connsiteY27" fmla="*/ 40087 h 166881"/>
                <a:gd name="connsiteX28" fmla="*/ 31159 w 115476"/>
                <a:gd name="connsiteY28" fmla="*/ 18815 h 166881"/>
                <a:gd name="connsiteX29" fmla="*/ 49099 w 115476"/>
                <a:gd name="connsiteY29" fmla="*/ 8686 h 166881"/>
                <a:gd name="connsiteX30" fmla="*/ 71083 w 115476"/>
                <a:gd name="connsiteY30" fmla="*/ 39834 h 166881"/>
                <a:gd name="connsiteX31" fmla="*/ 98878 w 115476"/>
                <a:gd name="connsiteY31" fmla="*/ 134797 h 166881"/>
                <a:gd name="connsiteX32" fmla="*/ 56174 w 115476"/>
                <a:gd name="connsiteY32" fmla="*/ 161134 h 166881"/>
                <a:gd name="connsiteX33" fmla="*/ 13218 w 115476"/>
                <a:gd name="connsiteY33" fmla="*/ 134797 h 166881"/>
                <a:gd name="connsiteX34" fmla="*/ 33938 w 115476"/>
                <a:gd name="connsiteY34" fmla="*/ 113019 h 166881"/>
                <a:gd name="connsiteX35" fmla="*/ 48847 w 115476"/>
                <a:gd name="connsiteY35" fmla="*/ 113019 h 166881"/>
                <a:gd name="connsiteX36" fmla="*/ 98878 w 115476"/>
                <a:gd name="connsiteY36" fmla="*/ 134797 h 166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5476" h="166881">
                  <a:moveTo>
                    <a:pt x="115555" y="12485"/>
                  </a:moveTo>
                  <a:cubicBezTo>
                    <a:pt x="115555" y="8180"/>
                    <a:pt x="112523" y="76"/>
                    <a:pt x="102668" y="76"/>
                  </a:cubicBezTo>
                  <a:cubicBezTo>
                    <a:pt x="97614" y="76"/>
                    <a:pt x="86496" y="1595"/>
                    <a:pt x="75884" y="11978"/>
                  </a:cubicBezTo>
                  <a:cubicBezTo>
                    <a:pt x="65271" y="3621"/>
                    <a:pt x="54658" y="2862"/>
                    <a:pt x="49099" y="2862"/>
                  </a:cubicBezTo>
                  <a:cubicBezTo>
                    <a:pt x="25600" y="2862"/>
                    <a:pt x="8165" y="20335"/>
                    <a:pt x="8165" y="39834"/>
                  </a:cubicBezTo>
                  <a:cubicBezTo>
                    <a:pt x="8165" y="50976"/>
                    <a:pt x="13724" y="60599"/>
                    <a:pt x="20041" y="65917"/>
                  </a:cubicBezTo>
                  <a:cubicBezTo>
                    <a:pt x="16756" y="69716"/>
                    <a:pt x="12208" y="78072"/>
                    <a:pt x="12208" y="86936"/>
                  </a:cubicBezTo>
                  <a:cubicBezTo>
                    <a:pt x="12208" y="94786"/>
                    <a:pt x="15492" y="104409"/>
                    <a:pt x="23326" y="109474"/>
                  </a:cubicBezTo>
                  <a:cubicBezTo>
                    <a:pt x="8165" y="113779"/>
                    <a:pt x="79" y="124668"/>
                    <a:pt x="79" y="134797"/>
                  </a:cubicBezTo>
                  <a:cubicBezTo>
                    <a:pt x="79" y="153030"/>
                    <a:pt x="25094" y="166958"/>
                    <a:pt x="55922" y="166958"/>
                  </a:cubicBezTo>
                  <a:cubicBezTo>
                    <a:pt x="85738" y="166958"/>
                    <a:pt x="112017" y="154043"/>
                    <a:pt x="112017" y="134291"/>
                  </a:cubicBezTo>
                  <a:cubicBezTo>
                    <a:pt x="112017" y="125427"/>
                    <a:pt x="108480" y="112512"/>
                    <a:pt x="95593" y="105422"/>
                  </a:cubicBezTo>
                  <a:cubicBezTo>
                    <a:pt x="82201" y="98331"/>
                    <a:pt x="67545" y="98331"/>
                    <a:pt x="52131" y="98331"/>
                  </a:cubicBezTo>
                  <a:cubicBezTo>
                    <a:pt x="45814" y="98331"/>
                    <a:pt x="34949" y="98331"/>
                    <a:pt x="33180" y="98078"/>
                  </a:cubicBezTo>
                  <a:cubicBezTo>
                    <a:pt x="25094" y="97065"/>
                    <a:pt x="19788" y="89215"/>
                    <a:pt x="19788" y="81111"/>
                  </a:cubicBezTo>
                  <a:cubicBezTo>
                    <a:pt x="19788" y="80098"/>
                    <a:pt x="19788" y="74274"/>
                    <a:pt x="24084" y="69209"/>
                  </a:cubicBezTo>
                  <a:cubicBezTo>
                    <a:pt x="33938" y="76300"/>
                    <a:pt x="44298" y="77060"/>
                    <a:pt x="49099" y="77060"/>
                  </a:cubicBezTo>
                  <a:cubicBezTo>
                    <a:pt x="72599" y="77060"/>
                    <a:pt x="90034" y="59586"/>
                    <a:pt x="90034" y="40087"/>
                  </a:cubicBezTo>
                  <a:cubicBezTo>
                    <a:pt x="90034" y="30717"/>
                    <a:pt x="85991" y="21348"/>
                    <a:pt x="79674" y="15523"/>
                  </a:cubicBezTo>
                  <a:cubicBezTo>
                    <a:pt x="88771" y="6913"/>
                    <a:pt x="97867" y="5647"/>
                    <a:pt x="102415" y="5647"/>
                  </a:cubicBezTo>
                  <a:cubicBezTo>
                    <a:pt x="102415" y="5647"/>
                    <a:pt x="104184" y="5647"/>
                    <a:pt x="104942" y="5900"/>
                  </a:cubicBezTo>
                  <a:cubicBezTo>
                    <a:pt x="102163" y="6913"/>
                    <a:pt x="100899" y="9699"/>
                    <a:pt x="100899" y="12738"/>
                  </a:cubicBezTo>
                  <a:cubicBezTo>
                    <a:pt x="100899" y="17043"/>
                    <a:pt x="104184" y="20082"/>
                    <a:pt x="108227" y="20082"/>
                  </a:cubicBezTo>
                  <a:cubicBezTo>
                    <a:pt x="110754" y="20082"/>
                    <a:pt x="115555" y="18309"/>
                    <a:pt x="115555" y="12485"/>
                  </a:cubicBezTo>
                  <a:close/>
                  <a:moveTo>
                    <a:pt x="71083" y="39834"/>
                  </a:moveTo>
                  <a:cubicBezTo>
                    <a:pt x="71083" y="46671"/>
                    <a:pt x="70830" y="54775"/>
                    <a:pt x="67040" y="61106"/>
                  </a:cubicBezTo>
                  <a:cubicBezTo>
                    <a:pt x="65018" y="64145"/>
                    <a:pt x="59207" y="71235"/>
                    <a:pt x="49099" y="71235"/>
                  </a:cubicBezTo>
                  <a:cubicBezTo>
                    <a:pt x="27116" y="71235"/>
                    <a:pt x="27116" y="45912"/>
                    <a:pt x="27116" y="40087"/>
                  </a:cubicBezTo>
                  <a:cubicBezTo>
                    <a:pt x="27116" y="33250"/>
                    <a:pt x="27368" y="25146"/>
                    <a:pt x="31159" y="18815"/>
                  </a:cubicBezTo>
                  <a:cubicBezTo>
                    <a:pt x="33180" y="15777"/>
                    <a:pt x="38992" y="8686"/>
                    <a:pt x="49099" y="8686"/>
                  </a:cubicBezTo>
                  <a:cubicBezTo>
                    <a:pt x="71083" y="8686"/>
                    <a:pt x="71083" y="34010"/>
                    <a:pt x="71083" y="39834"/>
                  </a:cubicBezTo>
                  <a:close/>
                  <a:moveTo>
                    <a:pt x="98878" y="134797"/>
                  </a:moveTo>
                  <a:cubicBezTo>
                    <a:pt x="98878" y="148472"/>
                    <a:pt x="80937" y="161134"/>
                    <a:pt x="56174" y="161134"/>
                  </a:cubicBezTo>
                  <a:cubicBezTo>
                    <a:pt x="30653" y="161134"/>
                    <a:pt x="13218" y="148219"/>
                    <a:pt x="13218" y="134797"/>
                  </a:cubicBezTo>
                  <a:cubicBezTo>
                    <a:pt x="13218" y="123148"/>
                    <a:pt x="22820" y="113779"/>
                    <a:pt x="33938" y="113019"/>
                  </a:cubicBezTo>
                  <a:lnTo>
                    <a:pt x="48847" y="113019"/>
                  </a:lnTo>
                  <a:cubicBezTo>
                    <a:pt x="70577" y="113019"/>
                    <a:pt x="98878" y="113019"/>
                    <a:pt x="98878" y="134797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44" name="任意多边形: 形状 2343">
              <a:extLst>
                <a:ext uri="{FF2B5EF4-FFF2-40B4-BE49-F238E27FC236}">
                  <a16:creationId xmlns:a16="http://schemas.microsoft.com/office/drawing/2014/main" id="{245A2DF7-237C-C64F-C6EF-923103EB22EF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4669613" y="4360251"/>
              <a:ext cx="97788" cy="116234"/>
            </a:xfrm>
            <a:custGeom>
              <a:avLst/>
              <a:gdLst>
                <a:gd name="connsiteX0" fmla="*/ 97872 w 97788"/>
                <a:gd name="connsiteY0" fmla="*/ 83390 h 116234"/>
                <a:gd name="connsiteX1" fmla="*/ 94587 w 97788"/>
                <a:gd name="connsiteY1" fmla="*/ 80352 h 116234"/>
                <a:gd name="connsiteX2" fmla="*/ 91302 w 97788"/>
                <a:gd name="connsiteY2" fmla="*/ 83897 h 116234"/>
                <a:gd name="connsiteX3" fmla="*/ 57190 w 97788"/>
                <a:gd name="connsiteY3" fmla="*/ 109980 h 116234"/>
                <a:gd name="connsiteX4" fmla="*/ 28637 w 97788"/>
                <a:gd name="connsiteY4" fmla="*/ 93013 h 116234"/>
                <a:gd name="connsiteX5" fmla="*/ 21056 w 97788"/>
                <a:gd name="connsiteY5" fmla="*/ 55028 h 116234"/>
                <a:gd name="connsiteX6" fmla="*/ 91555 w 97788"/>
                <a:gd name="connsiteY6" fmla="*/ 55028 h 116234"/>
                <a:gd name="connsiteX7" fmla="*/ 97872 w 97788"/>
                <a:gd name="connsiteY7" fmla="*/ 49710 h 116234"/>
                <a:gd name="connsiteX8" fmla="*/ 52642 w 97788"/>
                <a:gd name="connsiteY8" fmla="*/ 76 h 116234"/>
                <a:gd name="connsiteX9" fmla="*/ 84 w 97788"/>
                <a:gd name="connsiteY9" fmla="*/ 57814 h 116234"/>
                <a:gd name="connsiteX10" fmla="*/ 55674 w 97788"/>
                <a:gd name="connsiteY10" fmla="*/ 116311 h 116234"/>
                <a:gd name="connsiteX11" fmla="*/ 97872 w 97788"/>
                <a:gd name="connsiteY11" fmla="*/ 83390 h 116234"/>
                <a:gd name="connsiteX12" fmla="*/ 81195 w 97788"/>
                <a:gd name="connsiteY12" fmla="*/ 49710 h 116234"/>
                <a:gd name="connsiteX13" fmla="*/ 21309 w 97788"/>
                <a:gd name="connsiteY13" fmla="*/ 49710 h 116234"/>
                <a:gd name="connsiteX14" fmla="*/ 52642 w 97788"/>
                <a:gd name="connsiteY14" fmla="*/ 5647 h 116234"/>
                <a:gd name="connsiteX15" fmla="*/ 81195 w 97788"/>
                <a:gd name="connsiteY15" fmla="*/ 49710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788" h="116234">
                  <a:moveTo>
                    <a:pt x="97872" y="83390"/>
                  </a:moveTo>
                  <a:cubicBezTo>
                    <a:pt x="97872" y="80858"/>
                    <a:pt x="95851" y="80352"/>
                    <a:pt x="94587" y="80352"/>
                  </a:cubicBezTo>
                  <a:cubicBezTo>
                    <a:pt x="92313" y="80352"/>
                    <a:pt x="91808" y="81871"/>
                    <a:pt x="91302" y="83897"/>
                  </a:cubicBezTo>
                  <a:cubicBezTo>
                    <a:pt x="82458" y="109980"/>
                    <a:pt x="59717" y="109980"/>
                    <a:pt x="57190" y="109980"/>
                  </a:cubicBezTo>
                  <a:cubicBezTo>
                    <a:pt x="44556" y="109980"/>
                    <a:pt x="34449" y="102383"/>
                    <a:pt x="28637" y="93013"/>
                  </a:cubicBezTo>
                  <a:cubicBezTo>
                    <a:pt x="21056" y="80858"/>
                    <a:pt x="21056" y="64145"/>
                    <a:pt x="21056" y="55028"/>
                  </a:cubicBezTo>
                  <a:lnTo>
                    <a:pt x="91555" y="55028"/>
                  </a:lnTo>
                  <a:cubicBezTo>
                    <a:pt x="97114" y="55028"/>
                    <a:pt x="97872" y="55028"/>
                    <a:pt x="97872" y="49710"/>
                  </a:cubicBezTo>
                  <a:cubicBezTo>
                    <a:pt x="97872" y="24640"/>
                    <a:pt x="84227" y="76"/>
                    <a:pt x="52642" y="76"/>
                  </a:cubicBezTo>
                  <a:cubicBezTo>
                    <a:pt x="23331" y="76"/>
                    <a:pt x="84" y="26159"/>
                    <a:pt x="84" y="57814"/>
                  </a:cubicBezTo>
                  <a:cubicBezTo>
                    <a:pt x="84" y="91747"/>
                    <a:pt x="26615" y="116311"/>
                    <a:pt x="55674" y="116311"/>
                  </a:cubicBezTo>
                  <a:cubicBezTo>
                    <a:pt x="86501" y="116311"/>
                    <a:pt x="97872" y="88202"/>
                    <a:pt x="97872" y="83390"/>
                  </a:cubicBezTo>
                  <a:close/>
                  <a:moveTo>
                    <a:pt x="81195" y="49710"/>
                  </a:moveTo>
                  <a:lnTo>
                    <a:pt x="21309" y="49710"/>
                  </a:lnTo>
                  <a:cubicBezTo>
                    <a:pt x="22825" y="11978"/>
                    <a:pt x="44051" y="5647"/>
                    <a:pt x="52642" y="5647"/>
                  </a:cubicBezTo>
                  <a:cubicBezTo>
                    <a:pt x="78668" y="5647"/>
                    <a:pt x="81195" y="39834"/>
                    <a:pt x="81195" y="49710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45" name="任意多边形: 形状 2344">
              <a:extLst>
                <a:ext uri="{FF2B5EF4-FFF2-40B4-BE49-F238E27FC236}">
                  <a16:creationId xmlns:a16="http://schemas.microsoft.com/office/drawing/2014/main" id="{D1D82A58-7FF6-971C-8B67-8C15C0E0E29B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4779530" y="4317961"/>
              <a:ext cx="79089" cy="158525"/>
            </a:xfrm>
            <a:custGeom>
              <a:avLst/>
              <a:gdLst>
                <a:gd name="connsiteX0" fmla="*/ 79178 w 79089"/>
                <a:gd name="connsiteY0" fmla="*/ 124414 h 158525"/>
                <a:gd name="connsiteX1" fmla="*/ 79178 w 79089"/>
                <a:gd name="connsiteY1" fmla="*/ 109980 h 158525"/>
                <a:gd name="connsiteX2" fmla="*/ 72861 w 79089"/>
                <a:gd name="connsiteY2" fmla="*/ 109980 h 158525"/>
                <a:gd name="connsiteX3" fmla="*/ 72861 w 79089"/>
                <a:gd name="connsiteY3" fmla="*/ 123908 h 158525"/>
                <a:gd name="connsiteX4" fmla="*/ 55931 w 79089"/>
                <a:gd name="connsiteY4" fmla="*/ 152270 h 158525"/>
                <a:gd name="connsiteX5" fmla="*/ 39001 w 79089"/>
                <a:gd name="connsiteY5" fmla="*/ 124921 h 158525"/>
                <a:gd name="connsiteX6" fmla="*/ 39001 w 79089"/>
                <a:gd name="connsiteY6" fmla="*/ 54522 h 158525"/>
                <a:gd name="connsiteX7" fmla="*/ 75135 w 79089"/>
                <a:gd name="connsiteY7" fmla="*/ 54522 h 158525"/>
                <a:gd name="connsiteX8" fmla="*/ 75135 w 79089"/>
                <a:gd name="connsiteY8" fmla="*/ 46671 h 158525"/>
                <a:gd name="connsiteX9" fmla="*/ 39001 w 79089"/>
                <a:gd name="connsiteY9" fmla="*/ 46671 h 158525"/>
                <a:gd name="connsiteX10" fmla="*/ 39001 w 79089"/>
                <a:gd name="connsiteY10" fmla="*/ 76 h 158525"/>
                <a:gd name="connsiteX11" fmla="*/ 32684 w 79089"/>
                <a:gd name="connsiteY11" fmla="*/ 76 h 158525"/>
                <a:gd name="connsiteX12" fmla="*/ 88 w 79089"/>
                <a:gd name="connsiteY12" fmla="*/ 48950 h 158525"/>
                <a:gd name="connsiteX13" fmla="*/ 88 w 79089"/>
                <a:gd name="connsiteY13" fmla="*/ 54522 h 158525"/>
                <a:gd name="connsiteX14" fmla="*/ 21566 w 79089"/>
                <a:gd name="connsiteY14" fmla="*/ 54522 h 158525"/>
                <a:gd name="connsiteX15" fmla="*/ 21566 w 79089"/>
                <a:gd name="connsiteY15" fmla="*/ 124414 h 158525"/>
                <a:gd name="connsiteX16" fmla="*/ 54162 w 79089"/>
                <a:gd name="connsiteY16" fmla="*/ 158601 h 158525"/>
                <a:gd name="connsiteX17" fmla="*/ 79178 w 79089"/>
                <a:gd name="connsiteY17" fmla="*/ 124414 h 15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089" h="158525">
                  <a:moveTo>
                    <a:pt x="79178" y="124414"/>
                  </a:moveTo>
                  <a:lnTo>
                    <a:pt x="79178" y="109980"/>
                  </a:lnTo>
                  <a:lnTo>
                    <a:pt x="72861" y="109980"/>
                  </a:lnTo>
                  <a:lnTo>
                    <a:pt x="72861" y="123908"/>
                  </a:lnTo>
                  <a:cubicBezTo>
                    <a:pt x="72861" y="142647"/>
                    <a:pt x="65280" y="152270"/>
                    <a:pt x="55931" y="152270"/>
                  </a:cubicBezTo>
                  <a:cubicBezTo>
                    <a:pt x="39001" y="152270"/>
                    <a:pt x="39001" y="129226"/>
                    <a:pt x="39001" y="124921"/>
                  </a:cubicBezTo>
                  <a:lnTo>
                    <a:pt x="39001" y="54522"/>
                  </a:lnTo>
                  <a:lnTo>
                    <a:pt x="75135" y="54522"/>
                  </a:lnTo>
                  <a:lnTo>
                    <a:pt x="75135" y="46671"/>
                  </a:lnTo>
                  <a:lnTo>
                    <a:pt x="39001" y="46671"/>
                  </a:lnTo>
                  <a:lnTo>
                    <a:pt x="39001" y="76"/>
                  </a:lnTo>
                  <a:lnTo>
                    <a:pt x="32684" y="76"/>
                  </a:lnTo>
                  <a:cubicBezTo>
                    <a:pt x="32432" y="20841"/>
                    <a:pt x="24851" y="47937"/>
                    <a:pt x="88" y="48950"/>
                  </a:cubicBezTo>
                  <a:lnTo>
                    <a:pt x="88" y="54522"/>
                  </a:lnTo>
                  <a:lnTo>
                    <a:pt x="21566" y="54522"/>
                  </a:lnTo>
                  <a:lnTo>
                    <a:pt x="21566" y="124414"/>
                  </a:lnTo>
                  <a:cubicBezTo>
                    <a:pt x="21566" y="155562"/>
                    <a:pt x="45066" y="158601"/>
                    <a:pt x="54162" y="158601"/>
                  </a:cubicBezTo>
                  <a:cubicBezTo>
                    <a:pt x="72103" y="158601"/>
                    <a:pt x="79178" y="140622"/>
                    <a:pt x="79178" y="124414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46" name="任意多边形: 形状 2345">
              <a:extLst>
                <a:ext uri="{FF2B5EF4-FFF2-40B4-BE49-F238E27FC236}">
                  <a16:creationId xmlns:a16="http://schemas.microsoft.com/office/drawing/2014/main" id="{C0957BC4-1923-A65F-5E78-7C88760889B9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4964495" y="4361770"/>
              <a:ext cx="116486" cy="163843"/>
            </a:xfrm>
            <a:custGeom>
              <a:avLst/>
              <a:gdLst>
                <a:gd name="connsiteX0" fmla="*/ 115572 w 116486"/>
                <a:gd name="connsiteY0" fmla="*/ 15523 h 163843"/>
                <a:gd name="connsiteX1" fmla="*/ 116582 w 116486"/>
                <a:gd name="connsiteY1" fmla="*/ 9699 h 163843"/>
                <a:gd name="connsiteX2" fmla="*/ 109254 w 116486"/>
                <a:gd name="connsiteY2" fmla="*/ 2862 h 163843"/>
                <a:gd name="connsiteX3" fmla="*/ 100411 w 116486"/>
                <a:gd name="connsiteY3" fmla="*/ 8180 h 163843"/>
                <a:gd name="connsiteX4" fmla="*/ 96873 w 116486"/>
                <a:gd name="connsiteY4" fmla="*/ 21854 h 163843"/>
                <a:gd name="connsiteX5" fmla="*/ 91819 w 116486"/>
                <a:gd name="connsiteY5" fmla="*/ 42113 h 163843"/>
                <a:gd name="connsiteX6" fmla="*/ 80449 w 116486"/>
                <a:gd name="connsiteY6" fmla="*/ 87695 h 163843"/>
                <a:gd name="connsiteX7" fmla="*/ 51895 w 116486"/>
                <a:gd name="connsiteY7" fmla="*/ 109220 h 163843"/>
                <a:gd name="connsiteX8" fmla="*/ 36229 w 116486"/>
                <a:gd name="connsiteY8" fmla="*/ 88708 h 163843"/>
                <a:gd name="connsiteX9" fmla="*/ 49116 w 116486"/>
                <a:gd name="connsiteY9" fmla="*/ 39074 h 163843"/>
                <a:gd name="connsiteX10" fmla="*/ 54170 w 116486"/>
                <a:gd name="connsiteY10" fmla="*/ 20841 h 163843"/>
                <a:gd name="connsiteX11" fmla="*/ 33449 w 116486"/>
                <a:gd name="connsiteY11" fmla="*/ 76 h 163843"/>
                <a:gd name="connsiteX12" fmla="*/ 95 w 116486"/>
                <a:gd name="connsiteY12" fmla="*/ 39074 h 163843"/>
                <a:gd name="connsiteX13" fmla="*/ 3127 w 116486"/>
                <a:gd name="connsiteY13" fmla="*/ 41607 h 163843"/>
                <a:gd name="connsiteX14" fmla="*/ 7170 w 116486"/>
                <a:gd name="connsiteY14" fmla="*/ 37048 h 163843"/>
                <a:gd name="connsiteX15" fmla="*/ 32691 w 116486"/>
                <a:gd name="connsiteY15" fmla="*/ 5647 h 163843"/>
                <a:gd name="connsiteX16" fmla="*/ 39009 w 116486"/>
                <a:gd name="connsiteY16" fmla="*/ 13751 h 163843"/>
                <a:gd name="connsiteX17" fmla="*/ 34713 w 116486"/>
                <a:gd name="connsiteY17" fmla="*/ 31477 h 163843"/>
                <a:gd name="connsiteX18" fmla="*/ 20057 w 116486"/>
                <a:gd name="connsiteY18" fmla="*/ 84657 h 163843"/>
                <a:gd name="connsiteX19" fmla="*/ 50885 w 116486"/>
                <a:gd name="connsiteY19" fmla="*/ 114792 h 163843"/>
                <a:gd name="connsiteX20" fmla="*/ 76406 w 116486"/>
                <a:gd name="connsiteY20" fmla="*/ 103396 h 163843"/>
                <a:gd name="connsiteX21" fmla="*/ 59981 w 116486"/>
                <a:gd name="connsiteY21" fmla="*/ 142394 h 163843"/>
                <a:gd name="connsiteX22" fmla="*/ 32186 w 116486"/>
                <a:gd name="connsiteY22" fmla="*/ 158348 h 163843"/>
                <a:gd name="connsiteX23" fmla="*/ 12982 w 116486"/>
                <a:gd name="connsiteY23" fmla="*/ 147712 h 163843"/>
                <a:gd name="connsiteX24" fmla="*/ 23848 w 116486"/>
                <a:gd name="connsiteY24" fmla="*/ 144673 h 163843"/>
                <a:gd name="connsiteX25" fmla="*/ 28901 w 116486"/>
                <a:gd name="connsiteY25" fmla="*/ 134291 h 163843"/>
                <a:gd name="connsiteX26" fmla="*/ 19552 w 116486"/>
                <a:gd name="connsiteY26" fmla="*/ 125427 h 163843"/>
                <a:gd name="connsiteX27" fmla="*/ 5402 w 116486"/>
                <a:gd name="connsiteY27" fmla="*/ 141888 h 163843"/>
                <a:gd name="connsiteX28" fmla="*/ 32186 w 116486"/>
                <a:gd name="connsiteY28" fmla="*/ 163919 h 163843"/>
                <a:gd name="connsiteX29" fmla="*/ 91314 w 116486"/>
                <a:gd name="connsiteY29" fmla="*/ 112259 h 163843"/>
                <a:gd name="connsiteX30" fmla="*/ 115572 w 116486"/>
                <a:gd name="connsiteY30" fmla="*/ 15523 h 16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6486" h="163843">
                  <a:moveTo>
                    <a:pt x="115572" y="15523"/>
                  </a:moveTo>
                  <a:cubicBezTo>
                    <a:pt x="116582" y="11978"/>
                    <a:pt x="116582" y="11472"/>
                    <a:pt x="116582" y="9699"/>
                  </a:cubicBezTo>
                  <a:cubicBezTo>
                    <a:pt x="116582" y="5141"/>
                    <a:pt x="113045" y="2862"/>
                    <a:pt x="109254" y="2862"/>
                  </a:cubicBezTo>
                  <a:cubicBezTo>
                    <a:pt x="106728" y="2862"/>
                    <a:pt x="102685" y="4381"/>
                    <a:pt x="100411" y="8180"/>
                  </a:cubicBezTo>
                  <a:cubicBezTo>
                    <a:pt x="99905" y="9446"/>
                    <a:pt x="97884" y="17296"/>
                    <a:pt x="96873" y="21854"/>
                  </a:cubicBezTo>
                  <a:cubicBezTo>
                    <a:pt x="95104" y="28438"/>
                    <a:pt x="93335" y="35276"/>
                    <a:pt x="91819" y="42113"/>
                  </a:cubicBezTo>
                  <a:lnTo>
                    <a:pt x="80449" y="87695"/>
                  </a:lnTo>
                  <a:cubicBezTo>
                    <a:pt x="79438" y="91494"/>
                    <a:pt x="68572" y="109220"/>
                    <a:pt x="51895" y="109220"/>
                  </a:cubicBezTo>
                  <a:cubicBezTo>
                    <a:pt x="39009" y="109220"/>
                    <a:pt x="36229" y="98078"/>
                    <a:pt x="36229" y="88708"/>
                  </a:cubicBezTo>
                  <a:cubicBezTo>
                    <a:pt x="36229" y="77060"/>
                    <a:pt x="40525" y="61359"/>
                    <a:pt x="49116" y="39074"/>
                  </a:cubicBezTo>
                  <a:cubicBezTo>
                    <a:pt x="53159" y="28692"/>
                    <a:pt x="54170" y="25906"/>
                    <a:pt x="54170" y="20841"/>
                  </a:cubicBezTo>
                  <a:cubicBezTo>
                    <a:pt x="54170" y="9446"/>
                    <a:pt x="46084" y="76"/>
                    <a:pt x="33449" y="76"/>
                  </a:cubicBezTo>
                  <a:cubicBezTo>
                    <a:pt x="9445" y="76"/>
                    <a:pt x="95" y="36795"/>
                    <a:pt x="95" y="39074"/>
                  </a:cubicBezTo>
                  <a:cubicBezTo>
                    <a:pt x="95" y="41607"/>
                    <a:pt x="2622" y="41607"/>
                    <a:pt x="3127" y="41607"/>
                  </a:cubicBezTo>
                  <a:cubicBezTo>
                    <a:pt x="5654" y="41607"/>
                    <a:pt x="5907" y="41100"/>
                    <a:pt x="7170" y="37048"/>
                  </a:cubicBezTo>
                  <a:cubicBezTo>
                    <a:pt x="13993" y="13244"/>
                    <a:pt x="24100" y="5647"/>
                    <a:pt x="32691" y="5647"/>
                  </a:cubicBezTo>
                  <a:cubicBezTo>
                    <a:pt x="34713" y="5647"/>
                    <a:pt x="39009" y="5647"/>
                    <a:pt x="39009" y="13751"/>
                  </a:cubicBezTo>
                  <a:cubicBezTo>
                    <a:pt x="39009" y="20082"/>
                    <a:pt x="36482" y="26666"/>
                    <a:pt x="34713" y="31477"/>
                  </a:cubicBezTo>
                  <a:cubicBezTo>
                    <a:pt x="24606" y="58320"/>
                    <a:pt x="20057" y="72755"/>
                    <a:pt x="20057" y="84657"/>
                  </a:cubicBezTo>
                  <a:cubicBezTo>
                    <a:pt x="20057" y="107194"/>
                    <a:pt x="35976" y="114792"/>
                    <a:pt x="50885" y="114792"/>
                  </a:cubicBezTo>
                  <a:cubicBezTo>
                    <a:pt x="60739" y="114792"/>
                    <a:pt x="69331" y="110487"/>
                    <a:pt x="76406" y="103396"/>
                  </a:cubicBezTo>
                  <a:cubicBezTo>
                    <a:pt x="73121" y="116564"/>
                    <a:pt x="70089" y="128973"/>
                    <a:pt x="59981" y="142394"/>
                  </a:cubicBezTo>
                  <a:cubicBezTo>
                    <a:pt x="53411" y="151004"/>
                    <a:pt x="43809" y="158348"/>
                    <a:pt x="32186" y="158348"/>
                  </a:cubicBezTo>
                  <a:cubicBezTo>
                    <a:pt x="28649" y="158348"/>
                    <a:pt x="17278" y="157588"/>
                    <a:pt x="12982" y="147712"/>
                  </a:cubicBezTo>
                  <a:cubicBezTo>
                    <a:pt x="17025" y="147712"/>
                    <a:pt x="20310" y="147712"/>
                    <a:pt x="23848" y="144673"/>
                  </a:cubicBezTo>
                  <a:cubicBezTo>
                    <a:pt x="26374" y="142394"/>
                    <a:pt x="28901" y="139102"/>
                    <a:pt x="28901" y="134291"/>
                  </a:cubicBezTo>
                  <a:cubicBezTo>
                    <a:pt x="28901" y="126440"/>
                    <a:pt x="22079" y="125427"/>
                    <a:pt x="19552" y="125427"/>
                  </a:cubicBezTo>
                  <a:cubicBezTo>
                    <a:pt x="13740" y="125427"/>
                    <a:pt x="5402" y="129479"/>
                    <a:pt x="5402" y="141888"/>
                  </a:cubicBezTo>
                  <a:cubicBezTo>
                    <a:pt x="5402" y="154549"/>
                    <a:pt x="16520" y="163919"/>
                    <a:pt x="32186" y="163919"/>
                  </a:cubicBezTo>
                  <a:cubicBezTo>
                    <a:pt x="58212" y="163919"/>
                    <a:pt x="84239" y="140875"/>
                    <a:pt x="91314" y="112259"/>
                  </a:cubicBezTo>
                  <a:lnTo>
                    <a:pt x="115572" y="15523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47" name="任意多边形: 形状 2346">
              <a:extLst>
                <a:ext uri="{FF2B5EF4-FFF2-40B4-BE49-F238E27FC236}">
                  <a16:creationId xmlns:a16="http://schemas.microsoft.com/office/drawing/2014/main" id="{9141F5AA-741F-1A82-B79F-32920BFCB7B3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5101394" y="4386475"/>
              <a:ext cx="45988" cy="177087"/>
            </a:xfrm>
            <a:custGeom>
              <a:avLst/>
              <a:gdLst>
                <a:gd name="connsiteX0" fmla="*/ 42551 w 45988"/>
                <a:gd name="connsiteY0" fmla="*/ 78 h 177087"/>
                <a:gd name="connsiteX1" fmla="*/ 100 w 45988"/>
                <a:gd name="connsiteY1" fmla="*/ 88533 h 177087"/>
                <a:gd name="connsiteX2" fmla="*/ 42551 w 45988"/>
                <a:gd name="connsiteY2" fmla="*/ 177165 h 177087"/>
                <a:gd name="connsiteX3" fmla="*/ 46089 w 45988"/>
                <a:gd name="connsiteY3" fmla="*/ 175038 h 177087"/>
                <a:gd name="connsiteX4" fmla="*/ 44320 w 45988"/>
                <a:gd name="connsiteY4" fmla="*/ 172379 h 177087"/>
                <a:gd name="connsiteX5" fmla="*/ 12128 w 45988"/>
                <a:gd name="connsiteY5" fmla="*/ 88710 h 177087"/>
                <a:gd name="connsiteX6" fmla="*/ 44850 w 45988"/>
                <a:gd name="connsiteY6" fmla="*/ 4332 h 177087"/>
                <a:gd name="connsiteX7" fmla="*/ 46089 w 45988"/>
                <a:gd name="connsiteY7" fmla="*/ 2205 h 177087"/>
                <a:gd name="connsiteX8" fmla="*/ 42551 w 45988"/>
                <a:gd name="connsiteY8" fmla="*/ 78 h 17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988" h="177087">
                  <a:moveTo>
                    <a:pt x="42551" y="78"/>
                  </a:moveTo>
                  <a:cubicBezTo>
                    <a:pt x="8944" y="23831"/>
                    <a:pt x="100" y="61411"/>
                    <a:pt x="100" y="88533"/>
                  </a:cubicBezTo>
                  <a:cubicBezTo>
                    <a:pt x="100" y="113527"/>
                    <a:pt x="7529" y="152348"/>
                    <a:pt x="42551" y="177165"/>
                  </a:cubicBezTo>
                  <a:cubicBezTo>
                    <a:pt x="43966" y="177165"/>
                    <a:pt x="46089" y="177165"/>
                    <a:pt x="46089" y="175038"/>
                  </a:cubicBezTo>
                  <a:cubicBezTo>
                    <a:pt x="46089" y="173974"/>
                    <a:pt x="45558" y="173620"/>
                    <a:pt x="44320" y="172379"/>
                  </a:cubicBezTo>
                  <a:cubicBezTo>
                    <a:pt x="20795" y="151107"/>
                    <a:pt x="12128" y="120972"/>
                    <a:pt x="12128" y="88710"/>
                  </a:cubicBezTo>
                  <a:cubicBezTo>
                    <a:pt x="12128" y="40849"/>
                    <a:pt x="30346" y="17450"/>
                    <a:pt x="44850" y="4332"/>
                  </a:cubicBezTo>
                  <a:cubicBezTo>
                    <a:pt x="45558" y="3623"/>
                    <a:pt x="46089" y="3091"/>
                    <a:pt x="46089" y="2205"/>
                  </a:cubicBezTo>
                  <a:cubicBezTo>
                    <a:pt x="46089" y="78"/>
                    <a:pt x="43966" y="78"/>
                    <a:pt x="42551" y="78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48" name="任意多边形: 形状 2347">
              <a:extLst>
                <a:ext uri="{FF2B5EF4-FFF2-40B4-BE49-F238E27FC236}">
                  <a16:creationId xmlns:a16="http://schemas.microsoft.com/office/drawing/2014/main" id="{B8E77D37-BA81-DB34-7D03-1C23C5042A33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5172221" y="4398352"/>
              <a:ext cx="160959" cy="121071"/>
            </a:xfrm>
            <a:custGeom>
              <a:avLst/>
              <a:gdLst>
                <a:gd name="connsiteX0" fmla="*/ 89073 w 160959"/>
                <a:gd name="connsiteY0" fmla="*/ 49889 h 121071"/>
                <a:gd name="connsiteX1" fmla="*/ 88012 w 160959"/>
                <a:gd name="connsiteY1" fmla="*/ 47762 h 121071"/>
                <a:gd name="connsiteX2" fmla="*/ 92257 w 160959"/>
                <a:gd name="connsiteY2" fmla="*/ 44394 h 121071"/>
                <a:gd name="connsiteX3" fmla="*/ 110122 w 160959"/>
                <a:gd name="connsiteY3" fmla="*/ 31808 h 121071"/>
                <a:gd name="connsiteX4" fmla="*/ 156994 w 160959"/>
                <a:gd name="connsiteY4" fmla="*/ 6459 h 121071"/>
                <a:gd name="connsiteX5" fmla="*/ 161063 w 160959"/>
                <a:gd name="connsiteY5" fmla="*/ 2560 h 121071"/>
                <a:gd name="connsiteX6" fmla="*/ 158763 w 160959"/>
                <a:gd name="connsiteY6" fmla="*/ 255 h 121071"/>
                <a:gd name="connsiteX7" fmla="*/ 146559 w 160959"/>
                <a:gd name="connsiteY7" fmla="*/ 787 h 121071"/>
                <a:gd name="connsiteX8" fmla="*/ 125156 w 160959"/>
                <a:gd name="connsiteY8" fmla="*/ 78 h 121071"/>
                <a:gd name="connsiteX9" fmla="*/ 121442 w 160959"/>
                <a:gd name="connsiteY9" fmla="*/ 3978 h 121071"/>
                <a:gd name="connsiteX10" fmla="*/ 124095 w 160959"/>
                <a:gd name="connsiteY10" fmla="*/ 6459 h 121071"/>
                <a:gd name="connsiteX11" fmla="*/ 128517 w 160959"/>
                <a:gd name="connsiteY11" fmla="*/ 8941 h 121071"/>
                <a:gd name="connsiteX12" fmla="*/ 120734 w 160959"/>
                <a:gd name="connsiteY12" fmla="*/ 17627 h 121071"/>
                <a:gd name="connsiteX13" fmla="*/ 46976 w 160959"/>
                <a:gd name="connsiteY13" fmla="*/ 69743 h 121071"/>
                <a:gd name="connsiteX14" fmla="*/ 60949 w 160959"/>
                <a:gd name="connsiteY14" fmla="*/ 13904 h 121071"/>
                <a:gd name="connsiteX15" fmla="*/ 76515 w 160959"/>
                <a:gd name="connsiteY15" fmla="*/ 6459 h 121071"/>
                <a:gd name="connsiteX16" fmla="*/ 81821 w 160959"/>
                <a:gd name="connsiteY16" fmla="*/ 2737 h 121071"/>
                <a:gd name="connsiteX17" fmla="*/ 78991 w 160959"/>
                <a:gd name="connsiteY17" fmla="*/ 78 h 121071"/>
                <a:gd name="connsiteX18" fmla="*/ 55820 w 160959"/>
                <a:gd name="connsiteY18" fmla="*/ 787 h 121071"/>
                <a:gd name="connsiteX19" fmla="*/ 43615 w 160959"/>
                <a:gd name="connsiteY19" fmla="*/ 610 h 121071"/>
                <a:gd name="connsiteX20" fmla="*/ 32472 w 160959"/>
                <a:gd name="connsiteY20" fmla="*/ 78 h 121071"/>
                <a:gd name="connsiteX21" fmla="*/ 28758 w 160959"/>
                <a:gd name="connsiteY21" fmla="*/ 3978 h 121071"/>
                <a:gd name="connsiteX22" fmla="*/ 34595 w 160959"/>
                <a:gd name="connsiteY22" fmla="*/ 6459 h 121071"/>
                <a:gd name="connsiteX23" fmla="*/ 41316 w 160959"/>
                <a:gd name="connsiteY23" fmla="*/ 6814 h 121071"/>
                <a:gd name="connsiteX24" fmla="*/ 45207 w 160959"/>
                <a:gd name="connsiteY24" fmla="*/ 9296 h 121071"/>
                <a:gd name="connsiteX25" fmla="*/ 44500 w 160959"/>
                <a:gd name="connsiteY25" fmla="*/ 13195 h 121071"/>
                <a:gd name="connsiteX26" fmla="*/ 20975 w 160959"/>
                <a:gd name="connsiteY26" fmla="*/ 107323 h 121071"/>
                <a:gd name="connsiteX27" fmla="*/ 5410 w 160959"/>
                <a:gd name="connsiteY27" fmla="*/ 114768 h 121071"/>
                <a:gd name="connsiteX28" fmla="*/ 103 w 160959"/>
                <a:gd name="connsiteY28" fmla="*/ 118668 h 121071"/>
                <a:gd name="connsiteX29" fmla="*/ 2933 w 160959"/>
                <a:gd name="connsiteY29" fmla="*/ 121150 h 121071"/>
                <a:gd name="connsiteX30" fmla="*/ 25928 w 160959"/>
                <a:gd name="connsiteY30" fmla="*/ 120440 h 121071"/>
                <a:gd name="connsiteX31" fmla="*/ 38132 w 160959"/>
                <a:gd name="connsiteY31" fmla="*/ 120618 h 121071"/>
                <a:gd name="connsiteX32" fmla="*/ 49452 w 160959"/>
                <a:gd name="connsiteY32" fmla="*/ 121150 h 121071"/>
                <a:gd name="connsiteX33" fmla="*/ 53167 w 160959"/>
                <a:gd name="connsiteY33" fmla="*/ 117250 h 121071"/>
                <a:gd name="connsiteX34" fmla="*/ 47507 w 160959"/>
                <a:gd name="connsiteY34" fmla="*/ 114768 h 121071"/>
                <a:gd name="connsiteX35" fmla="*/ 40785 w 160959"/>
                <a:gd name="connsiteY35" fmla="*/ 114413 h 121071"/>
                <a:gd name="connsiteX36" fmla="*/ 36717 w 160959"/>
                <a:gd name="connsiteY36" fmla="*/ 111754 h 121071"/>
                <a:gd name="connsiteX37" fmla="*/ 45030 w 160959"/>
                <a:gd name="connsiteY37" fmla="*/ 77720 h 121071"/>
                <a:gd name="connsiteX38" fmla="*/ 74392 w 160959"/>
                <a:gd name="connsiteY38" fmla="*/ 56980 h 121071"/>
                <a:gd name="connsiteX39" fmla="*/ 100040 w 160959"/>
                <a:gd name="connsiteY39" fmla="*/ 106791 h 121071"/>
                <a:gd name="connsiteX40" fmla="*/ 101278 w 160959"/>
                <a:gd name="connsiteY40" fmla="*/ 110159 h 121071"/>
                <a:gd name="connsiteX41" fmla="*/ 93141 w 160959"/>
                <a:gd name="connsiteY41" fmla="*/ 114768 h 121071"/>
                <a:gd name="connsiteX42" fmla="*/ 88542 w 160959"/>
                <a:gd name="connsiteY42" fmla="*/ 118668 h 121071"/>
                <a:gd name="connsiteX43" fmla="*/ 91549 w 160959"/>
                <a:gd name="connsiteY43" fmla="*/ 121150 h 121071"/>
                <a:gd name="connsiteX44" fmla="*/ 114190 w 160959"/>
                <a:gd name="connsiteY44" fmla="*/ 120440 h 121071"/>
                <a:gd name="connsiteX45" fmla="*/ 131524 w 160959"/>
                <a:gd name="connsiteY45" fmla="*/ 121150 h 121071"/>
                <a:gd name="connsiteX46" fmla="*/ 135061 w 160959"/>
                <a:gd name="connsiteY46" fmla="*/ 117427 h 121071"/>
                <a:gd name="connsiteX47" fmla="*/ 130993 w 160959"/>
                <a:gd name="connsiteY47" fmla="*/ 114768 h 121071"/>
                <a:gd name="connsiteX48" fmla="*/ 119319 w 160959"/>
                <a:gd name="connsiteY48" fmla="*/ 108918 h 121071"/>
                <a:gd name="connsiteX49" fmla="*/ 89073 w 160959"/>
                <a:gd name="connsiteY49" fmla="*/ 49889 h 121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60959" h="121071">
                  <a:moveTo>
                    <a:pt x="89073" y="49889"/>
                  </a:moveTo>
                  <a:cubicBezTo>
                    <a:pt x="88366" y="48471"/>
                    <a:pt x="88012" y="47939"/>
                    <a:pt x="88012" y="47762"/>
                  </a:cubicBezTo>
                  <a:cubicBezTo>
                    <a:pt x="88012" y="47407"/>
                    <a:pt x="88189" y="47230"/>
                    <a:pt x="92257" y="44394"/>
                  </a:cubicBezTo>
                  <a:lnTo>
                    <a:pt x="110122" y="31808"/>
                  </a:lnTo>
                  <a:cubicBezTo>
                    <a:pt x="133470" y="15323"/>
                    <a:pt x="144436" y="7523"/>
                    <a:pt x="156994" y="6459"/>
                  </a:cubicBezTo>
                  <a:cubicBezTo>
                    <a:pt x="158940" y="6282"/>
                    <a:pt x="161063" y="6105"/>
                    <a:pt x="161063" y="2560"/>
                  </a:cubicBezTo>
                  <a:cubicBezTo>
                    <a:pt x="161063" y="1141"/>
                    <a:pt x="159824" y="255"/>
                    <a:pt x="158763" y="255"/>
                  </a:cubicBezTo>
                  <a:cubicBezTo>
                    <a:pt x="155049" y="255"/>
                    <a:pt x="150450" y="787"/>
                    <a:pt x="146559" y="787"/>
                  </a:cubicBezTo>
                  <a:cubicBezTo>
                    <a:pt x="141783" y="787"/>
                    <a:pt x="129932" y="78"/>
                    <a:pt x="125156" y="78"/>
                  </a:cubicBezTo>
                  <a:cubicBezTo>
                    <a:pt x="124095" y="78"/>
                    <a:pt x="121442" y="78"/>
                    <a:pt x="121442" y="3978"/>
                  </a:cubicBezTo>
                  <a:cubicBezTo>
                    <a:pt x="121442" y="4155"/>
                    <a:pt x="121442" y="6282"/>
                    <a:pt x="124095" y="6459"/>
                  </a:cubicBezTo>
                  <a:cubicBezTo>
                    <a:pt x="126217" y="6637"/>
                    <a:pt x="128517" y="6991"/>
                    <a:pt x="128517" y="8941"/>
                  </a:cubicBezTo>
                  <a:cubicBezTo>
                    <a:pt x="128517" y="12132"/>
                    <a:pt x="123034" y="16032"/>
                    <a:pt x="120734" y="17627"/>
                  </a:cubicBezTo>
                  <a:lnTo>
                    <a:pt x="46976" y="69743"/>
                  </a:lnTo>
                  <a:lnTo>
                    <a:pt x="60949" y="13904"/>
                  </a:lnTo>
                  <a:cubicBezTo>
                    <a:pt x="62541" y="7878"/>
                    <a:pt x="62718" y="6459"/>
                    <a:pt x="76515" y="6459"/>
                  </a:cubicBezTo>
                  <a:cubicBezTo>
                    <a:pt x="79345" y="6459"/>
                    <a:pt x="81821" y="6459"/>
                    <a:pt x="81821" y="2737"/>
                  </a:cubicBezTo>
                  <a:cubicBezTo>
                    <a:pt x="81821" y="1141"/>
                    <a:pt x="80760" y="78"/>
                    <a:pt x="78991" y="78"/>
                  </a:cubicBezTo>
                  <a:cubicBezTo>
                    <a:pt x="73862" y="78"/>
                    <a:pt x="60949" y="787"/>
                    <a:pt x="55820" y="787"/>
                  </a:cubicBezTo>
                  <a:cubicBezTo>
                    <a:pt x="52813" y="787"/>
                    <a:pt x="46622" y="787"/>
                    <a:pt x="43615" y="610"/>
                  </a:cubicBezTo>
                  <a:cubicBezTo>
                    <a:pt x="40078" y="432"/>
                    <a:pt x="35833" y="78"/>
                    <a:pt x="32472" y="78"/>
                  </a:cubicBezTo>
                  <a:cubicBezTo>
                    <a:pt x="31411" y="78"/>
                    <a:pt x="28758" y="78"/>
                    <a:pt x="28758" y="3978"/>
                  </a:cubicBezTo>
                  <a:cubicBezTo>
                    <a:pt x="28758" y="6459"/>
                    <a:pt x="30703" y="6459"/>
                    <a:pt x="34595" y="6459"/>
                  </a:cubicBezTo>
                  <a:cubicBezTo>
                    <a:pt x="37425" y="6459"/>
                    <a:pt x="38132" y="6459"/>
                    <a:pt x="41316" y="6814"/>
                  </a:cubicBezTo>
                  <a:cubicBezTo>
                    <a:pt x="44853" y="7168"/>
                    <a:pt x="45207" y="7523"/>
                    <a:pt x="45207" y="9296"/>
                  </a:cubicBezTo>
                  <a:cubicBezTo>
                    <a:pt x="45207" y="9650"/>
                    <a:pt x="45207" y="10536"/>
                    <a:pt x="44500" y="13195"/>
                  </a:cubicBezTo>
                  <a:lnTo>
                    <a:pt x="20975" y="107323"/>
                  </a:lnTo>
                  <a:cubicBezTo>
                    <a:pt x="19560" y="113350"/>
                    <a:pt x="19206" y="114768"/>
                    <a:pt x="5410" y="114768"/>
                  </a:cubicBezTo>
                  <a:cubicBezTo>
                    <a:pt x="2226" y="114768"/>
                    <a:pt x="103" y="114768"/>
                    <a:pt x="103" y="118668"/>
                  </a:cubicBezTo>
                  <a:cubicBezTo>
                    <a:pt x="103" y="118845"/>
                    <a:pt x="103" y="121150"/>
                    <a:pt x="2933" y="121150"/>
                  </a:cubicBezTo>
                  <a:cubicBezTo>
                    <a:pt x="8063" y="121150"/>
                    <a:pt x="20798" y="120440"/>
                    <a:pt x="25928" y="120440"/>
                  </a:cubicBezTo>
                  <a:cubicBezTo>
                    <a:pt x="28934" y="120440"/>
                    <a:pt x="35125" y="120440"/>
                    <a:pt x="38132" y="120618"/>
                  </a:cubicBezTo>
                  <a:cubicBezTo>
                    <a:pt x="41670" y="120795"/>
                    <a:pt x="46092" y="121150"/>
                    <a:pt x="49452" y="121150"/>
                  </a:cubicBezTo>
                  <a:cubicBezTo>
                    <a:pt x="50514" y="121150"/>
                    <a:pt x="53167" y="121150"/>
                    <a:pt x="53167" y="117250"/>
                  </a:cubicBezTo>
                  <a:cubicBezTo>
                    <a:pt x="53167" y="114768"/>
                    <a:pt x="51044" y="114768"/>
                    <a:pt x="47507" y="114768"/>
                  </a:cubicBezTo>
                  <a:cubicBezTo>
                    <a:pt x="47330" y="114768"/>
                    <a:pt x="43969" y="114768"/>
                    <a:pt x="40785" y="114413"/>
                  </a:cubicBezTo>
                  <a:cubicBezTo>
                    <a:pt x="36717" y="114059"/>
                    <a:pt x="36717" y="113527"/>
                    <a:pt x="36717" y="111754"/>
                  </a:cubicBezTo>
                  <a:cubicBezTo>
                    <a:pt x="36717" y="110336"/>
                    <a:pt x="38486" y="103778"/>
                    <a:pt x="45030" y="77720"/>
                  </a:cubicBezTo>
                  <a:lnTo>
                    <a:pt x="74392" y="56980"/>
                  </a:lnTo>
                  <a:lnTo>
                    <a:pt x="100040" y="106791"/>
                  </a:lnTo>
                  <a:cubicBezTo>
                    <a:pt x="101278" y="109096"/>
                    <a:pt x="101278" y="109273"/>
                    <a:pt x="101278" y="110159"/>
                  </a:cubicBezTo>
                  <a:cubicBezTo>
                    <a:pt x="101278" y="114236"/>
                    <a:pt x="96325" y="114768"/>
                    <a:pt x="93141" y="114768"/>
                  </a:cubicBezTo>
                  <a:cubicBezTo>
                    <a:pt x="91019" y="114768"/>
                    <a:pt x="88542" y="114768"/>
                    <a:pt x="88542" y="118668"/>
                  </a:cubicBezTo>
                  <a:cubicBezTo>
                    <a:pt x="88542" y="118845"/>
                    <a:pt x="88719" y="121150"/>
                    <a:pt x="91549" y="121150"/>
                  </a:cubicBezTo>
                  <a:cubicBezTo>
                    <a:pt x="96502" y="121150"/>
                    <a:pt x="109237" y="120440"/>
                    <a:pt x="114190" y="120440"/>
                  </a:cubicBezTo>
                  <a:cubicBezTo>
                    <a:pt x="119496" y="120440"/>
                    <a:pt x="126571" y="121150"/>
                    <a:pt x="131524" y="121150"/>
                  </a:cubicBezTo>
                  <a:cubicBezTo>
                    <a:pt x="133823" y="121150"/>
                    <a:pt x="135061" y="119909"/>
                    <a:pt x="135061" y="117427"/>
                  </a:cubicBezTo>
                  <a:cubicBezTo>
                    <a:pt x="135061" y="114768"/>
                    <a:pt x="132762" y="114768"/>
                    <a:pt x="130993" y="114768"/>
                  </a:cubicBezTo>
                  <a:cubicBezTo>
                    <a:pt x="127809" y="114768"/>
                    <a:pt x="122326" y="114591"/>
                    <a:pt x="119319" y="108918"/>
                  </a:cubicBezTo>
                  <a:lnTo>
                    <a:pt x="89073" y="49889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49" name="任意多边形: 形状 2348">
              <a:extLst>
                <a:ext uri="{FF2B5EF4-FFF2-40B4-BE49-F238E27FC236}">
                  <a16:creationId xmlns:a16="http://schemas.microsoft.com/office/drawing/2014/main" id="{8F4B3DA9-6396-5D33-894A-0D9C52558CBC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5354754" y="4386475"/>
              <a:ext cx="45811" cy="177087"/>
            </a:xfrm>
            <a:custGeom>
              <a:avLst/>
              <a:gdLst>
                <a:gd name="connsiteX0" fmla="*/ 3471 w 45811"/>
                <a:gd name="connsiteY0" fmla="*/ 78 h 177087"/>
                <a:gd name="connsiteX1" fmla="*/ 110 w 45811"/>
                <a:gd name="connsiteY1" fmla="*/ 2205 h 177087"/>
                <a:gd name="connsiteX2" fmla="*/ 1702 w 45811"/>
                <a:gd name="connsiteY2" fmla="*/ 4864 h 177087"/>
                <a:gd name="connsiteX3" fmla="*/ 33894 w 45811"/>
                <a:gd name="connsiteY3" fmla="*/ 88533 h 177087"/>
                <a:gd name="connsiteX4" fmla="*/ 3294 w 45811"/>
                <a:gd name="connsiteY4" fmla="*/ 170961 h 177087"/>
                <a:gd name="connsiteX5" fmla="*/ 110 w 45811"/>
                <a:gd name="connsiteY5" fmla="*/ 175038 h 177087"/>
                <a:gd name="connsiteX6" fmla="*/ 2410 w 45811"/>
                <a:gd name="connsiteY6" fmla="*/ 177165 h 177087"/>
                <a:gd name="connsiteX7" fmla="*/ 33010 w 45811"/>
                <a:gd name="connsiteY7" fmla="*/ 143308 h 177087"/>
                <a:gd name="connsiteX8" fmla="*/ 45922 w 45811"/>
                <a:gd name="connsiteY8" fmla="*/ 88710 h 177087"/>
                <a:gd name="connsiteX9" fmla="*/ 3471 w 45811"/>
                <a:gd name="connsiteY9" fmla="*/ 78 h 17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811" h="177087">
                  <a:moveTo>
                    <a:pt x="3471" y="78"/>
                  </a:moveTo>
                  <a:cubicBezTo>
                    <a:pt x="2233" y="78"/>
                    <a:pt x="110" y="78"/>
                    <a:pt x="110" y="2205"/>
                  </a:cubicBezTo>
                  <a:cubicBezTo>
                    <a:pt x="110" y="3091"/>
                    <a:pt x="641" y="3623"/>
                    <a:pt x="1702" y="4864"/>
                  </a:cubicBezTo>
                  <a:cubicBezTo>
                    <a:pt x="16914" y="18868"/>
                    <a:pt x="33894" y="42799"/>
                    <a:pt x="33894" y="88533"/>
                  </a:cubicBezTo>
                  <a:cubicBezTo>
                    <a:pt x="33894" y="125581"/>
                    <a:pt x="22397" y="153589"/>
                    <a:pt x="3294" y="170961"/>
                  </a:cubicBezTo>
                  <a:cubicBezTo>
                    <a:pt x="287" y="173974"/>
                    <a:pt x="110" y="174152"/>
                    <a:pt x="110" y="175038"/>
                  </a:cubicBezTo>
                  <a:cubicBezTo>
                    <a:pt x="110" y="175924"/>
                    <a:pt x="641" y="177165"/>
                    <a:pt x="2410" y="177165"/>
                  </a:cubicBezTo>
                  <a:cubicBezTo>
                    <a:pt x="4532" y="177165"/>
                    <a:pt x="21336" y="165466"/>
                    <a:pt x="33010" y="143308"/>
                  </a:cubicBezTo>
                  <a:cubicBezTo>
                    <a:pt x="40792" y="128595"/>
                    <a:pt x="45922" y="109450"/>
                    <a:pt x="45922" y="88710"/>
                  </a:cubicBezTo>
                  <a:cubicBezTo>
                    <a:pt x="45922" y="63716"/>
                    <a:pt x="38493" y="24895"/>
                    <a:pt x="3471" y="78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50" name="任意多边形: 形状 2349">
              <a:extLst>
                <a:ext uri="{FF2B5EF4-FFF2-40B4-BE49-F238E27FC236}">
                  <a16:creationId xmlns:a16="http://schemas.microsoft.com/office/drawing/2014/main" id="{450E3798-5D09-ED7E-7114-F80B2D084609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5526023" y="4360251"/>
              <a:ext cx="113960" cy="116234"/>
            </a:xfrm>
            <a:custGeom>
              <a:avLst/>
              <a:gdLst>
                <a:gd name="connsiteX0" fmla="*/ 114078 w 113960"/>
                <a:gd name="connsiteY0" fmla="*/ 90987 h 116234"/>
                <a:gd name="connsiteX1" fmla="*/ 114078 w 113960"/>
                <a:gd name="connsiteY1" fmla="*/ 76806 h 116234"/>
                <a:gd name="connsiteX2" fmla="*/ 107760 w 113960"/>
                <a:gd name="connsiteY2" fmla="*/ 76806 h 116234"/>
                <a:gd name="connsiteX3" fmla="*/ 107760 w 113960"/>
                <a:gd name="connsiteY3" fmla="*/ 90987 h 116234"/>
                <a:gd name="connsiteX4" fmla="*/ 98664 w 113960"/>
                <a:gd name="connsiteY4" fmla="*/ 107194 h 116234"/>
                <a:gd name="connsiteX5" fmla="*/ 89315 w 113960"/>
                <a:gd name="connsiteY5" fmla="*/ 94533 h 116234"/>
                <a:gd name="connsiteX6" fmla="*/ 89315 w 113960"/>
                <a:gd name="connsiteY6" fmla="*/ 43886 h 116234"/>
                <a:gd name="connsiteX7" fmla="*/ 80218 w 113960"/>
                <a:gd name="connsiteY7" fmla="*/ 14004 h 116234"/>
                <a:gd name="connsiteX8" fmla="*/ 45600 w 113960"/>
                <a:gd name="connsiteY8" fmla="*/ 76 h 116234"/>
                <a:gd name="connsiteX9" fmla="*/ 7445 w 113960"/>
                <a:gd name="connsiteY9" fmla="*/ 28692 h 116234"/>
                <a:gd name="connsiteX10" fmla="*/ 19069 w 113960"/>
                <a:gd name="connsiteY10" fmla="*/ 40594 h 116234"/>
                <a:gd name="connsiteX11" fmla="*/ 30692 w 113960"/>
                <a:gd name="connsiteY11" fmla="*/ 28945 h 116234"/>
                <a:gd name="connsiteX12" fmla="*/ 17805 w 113960"/>
                <a:gd name="connsiteY12" fmla="*/ 17296 h 116234"/>
                <a:gd name="connsiteX13" fmla="*/ 45095 w 113960"/>
                <a:gd name="connsiteY13" fmla="*/ 5647 h 116234"/>
                <a:gd name="connsiteX14" fmla="*/ 71879 w 113960"/>
                <a:gd name="connsiteY14" fmla="*/ 38061 h 116234"/>
                <a:gd name="connsiteX15" fmla="*/ 71879 w 113960"/>
                <a:gd name="connsiteY15" fmla="*/ 47431 h 116234"/>
                <a:gd name="connsiteX16" fmla="*/ 25386 w 113960"/>
                <a:gd name="connsiteY16" fmla="*/ 56547 h 116234"/>
                <a:gd name="connsiteX17" fmla="*/ 117 w 113960"/>
                <a:gd name="connsiteY17" fmla="*/ 89468 h 116234"/>
                <a:gd name="connsiteX18" fmla="*/ 40547 w 113960"/>
                <a:gd name="connsiteY18" fmla="*/ 116311 h 116234"/>
                <a:gd name="connsiteX19" fmla="*/ 73648 w 113960"/>
                <a:gd name="connsiteY19" fmla="*/ 94279 h 116234"/>
                <a:gd name="connsiteX20" fmla="*/ 93358 w 113960"/>
                <a:gd name="connsiteY20" fmla="*/ 115045 h 116234"/>
                <a:gd name="connsiteX21" fmla="*/ 114078 w 113960"/>
                <a:gd name="connsiteY21" fmla="*/ 90987 h 116234"/>
                <a:gd name="connsiteX22" fmla="*/ 71879 w 113960"/>
                <a:gd name="connsiteY22" fmla="*/ 78072 h 116234"/>
                <a:gd name="connsiteX23" fmla="*/ 42316 w 113960"/>
                <a:gd name="connsiteY23" fmla="*/ 110740 h 116234"/>
                <a:gd name="connsiteX24" fmla="*/ 19574 w 113960"/>
                <a:gd name="connsiteY24" fmla="*/ 89215 h 116234"/>
                <a:gd name="connsiteX25" fmla="*/ 71879 w 113960"/>
                <a:gd name="connsiteY25" fmla="*/ 52749 h 116234"/>
                <a:gd name="connsiteX26" fmla="*/ 71879 w 113960"/>
                <a:gd name="connsiteY26" fmla="*/ 78072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3960" h="116234">
                  <a:moveTo>
                    <a:pt x="114078" y="90987"/>
                  </a:moveTo>
                  <a:lnTo>
                    <a:pt x="114078" y="76806"/>
                  </a:lnTo>
                  <a:lnTo>
                    <a:pt x="107760" y="76806"/>
                  </a:lnTo>
                  <a:lnTo>
                    <a:pt x="107760" y="90987"/>
                  </a:lnTo>
                  <a:cubicBezTo>
                    <a:pt x="107760" y="105675"/>
                    <a:pt x="101443" y="107194"/>
                    <a:pt x="98664" y="107194"/>
                  </a:cubicBezTo>
                  <a:cubicBezTo>
                    <a:pt x="90325" y="107194"/>
                    <a:pt x="89315" y="95799"/>
                    <a:pt x="89315" y="94533"/>
                  </a:cubicBezTo>
                  <a:lnTo>
                    <a:pt x="89315" y="43886"/>
                  </a:lnTo>
                  <a:cubicBezTo>
                    <a:pt x="89315" y="33250"/>
                    <a:pt x="89315" y="23374"/>
                    <a:pt x="80218" y="14004"/>
                  </a:cubicBezTo>
                  <a:cubicBezTo>
                    <a:pt x="70363" y="4128"/>
                    <a:pt x="57729" y="76"/>
                    <a:pt x="45600" y="76"/>
                  </a:cubicBezTo>
                  <a:cubicBezTo>
                    <a:pt x="24880" y="76"/>
                    <a:pt x="7445" y="11978"/>
                    <a:pt x="7445" y="28692"/>
                  </a:cubicBezTo>
                  <a:cubicBezTo>
                    <a:pt x="7445" y="36289"/>
                    <a:pt x="12499" y="40594"/>
                    <a:pt x="19069" y="40594"/>
                  </a:cubicBezTo>
                  <a:cubicBezTo>
                    <a:pt x="26144" y="40594"/>
                    <a:pt x="30692" y="35529"/>
                    <a:pt x="30692" y="28945"/>
                  </a:cubicBezTo>
                  <a:cubicBezTo>
                    <a:pt x="30692" y="25906"/>
                    <a:pt x="29429" y="17549"/>
                    <a:pt x="17805" y="17296"/>
                  </a:cubicBezTo>
                  <a:cubicBezTo>
                    <a:pt x="24628" y="8433"/>
                    <a:pt x="37009" y="5647"/>
                    <a:pt x="45095" y="5647"/>
                  </a:cubicBezTo>
                  <a:cubicBezTo>
                    <a:pt x="57477" y="5647"/>
                    <a:pt x="71879" y="15523"/>
                    <a:pt x="71879" y="38061"/>
                  </a:cubicBezTo>
                  <a:lnTo>
                    <a:pt x="71879" y="47431"/>
                  </a:lnTo>
                  <a:cubicBezTo>
                    <a:pt x="58993" y="48191"/>
                    <a:pt x="41305" y="48950"/>
                    <a:pt x="25386" y="56547"/>
                  </a:cubicBezTo>
                  <a:cubicBezTo>
                    <a:pt x="6434" y="65157"/>
                    <a:pt x="117" y="78326"/>
                    <a:pt x="117" y="89468"/>
                  </a:cubicBezTo>
                  <a:cubicBezTo>
                    <a:pt x="117" y="109980"/>
                    <a:pt x="24628" y="116311"/>
                    <a:pt x="40547" y="116311"/>
                  </a:cubicBezTo>
                  <a:cubicBezTo>
                    <a:pt x="57224" y="116311"/>
                    <a:pt x="68847" y="106182"/>
                    <a:pt x="73648" y="94279"/>
                  </a:cubicBezTo>
                  <a:cubicBezTo>
                    <a:pt x="74659" y="104409"/>
                    <a:pt x="81481" y="115045"/>
                    <a:pt x="93358" y="115045"/>
                  </a:cubicBezTo>
                  <a:cubicBezTo>
                    <a:pt x="98664" y="115045"/>
                    <a:pt x="114078" y="111499"/>
                    <a:pt x="114078" y="90987"/>
                  </a:cubicBezTo>
                  <a:close/>
                  <a:moveTo>
                    <a:pt x="71879" y="78072"/>
                  </a:moveTo>
                  <a:cubicBezTo>
                    <a:pt x="71879" y="102130"/>
                    <a:pt x="53686" y="110740"/>
                    <a:pt x="42316" y="110740"/>
                  </a:cubicBezTo>
                  <a:cubicBezTo>
                    <a:pt x="29934" y="110740"/>
                    <a:pt x="19574" y="101877"/>
                    <a:pt x="19574" y="89215"/>
                  </a:cubicBezTo>
                  <a:cubicBezTo>
                    <a:pt x="19574" y="75287"/>
                    <a:pt x="30187" y="54268"/>
                    <a:pt x="71879" y="52749"/>
                  </a:cubicBezTo>
                  <a:lnTo>
                    <a:pt x="71879" y="78072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51" name="任意多边形: 形状 2350">
              <a:extLst>
                <a:ext uri="{FF2B5EF4-FFF2-40B4-BE49-F238E27FC236}">
                  <a16:creationId xmlns:a16="http://schemas.microsoft.com/office/drawing/2014/main" id="{13112E9B-AA2E-5660-8DAB-0EAAEE2B568D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5652365" y="4361770"/>
              <a:ext cx="127099" cy="111929"/>
            </a:xfrm>
            <a:custGeom>
              <a:avLst/>
              <a:gdLst>
                <a:gd name="connsiteX0" fmla="*/ 127222 w 127099"/>
                <a:gd name="connsiteY0" fmla="*/ 112006 h 111929"/>
                <a:gd name="connsiteX1" fmla="*/ 127222 w 127099"/>
                <a:gd name="connsiteY1" fmla="*/ 104156 h 111929"/>
                <a:gd name="connsiteX2" fmla="*/ 107513 w 127099"/>
                <a:gd name="connsiteY2" fmla="*/ 96559 h 111929"/>
                <a:gd name="connsiteX3" fmla="*/ 107513 w 127099"/>
                <a:gd name="connsiteY3" fmla="*/ 48191 h 111929"/>
                <a:gd name="connsiteX4" fmla="*/ 99680 w 127099"/>
                <a:gd name="connsiteY4" fmla="*/ 9446 h 111929"/>
                <a:gd name="connsiteX5" fmla="*/ 73148 w 127099"/>
                <a:gd name="connsiteY5" fmla="*/ 76 h 111929"/>
                <a:gd name="connsiteX6" fmla="*/ 35751 w 127099"/>
                <a:gd name="connsiteY6" fmla="*/ 26666 h 111929"/>
                <a:gd name="connsiteX7" fmla="*/ 35751 w 127099"/>
                <a:gd name="connsiteY7" fmla="*/ 76 h 111929"/>
                <a:gd name="connsiteX8" fmla="*/ 122 w 127099"/>
                <a:gd name="connsiteY8" fmla="*/ 2862 h 111929"/>
                <a:gd name="connsiteX9" fmla="*/ 122 w 127099"/>
                <a:gd name="connsiteY9" fmla="*/ 10712 h 111929"/>
                <a:gd name="connsiteX10" fmla="*/ 19832 w 127099"/>
                <a:gd name="connsiteY10" fmla="*/ 24893 h 111929"/>
                <a:gd name="connsiteX11" fmla="*/ 19832 w 127099"/>
                <a:gd name="connsiteY11" fmla="*/ 92760 h 111929"/>
                <a:gd name="connsiteX12" fmla="*/ 122 w 127099"/>
                <a:gd name="connsiteY12" fmla="*/ 104156 h 111929"/>
                <a:gd name="connsiteX13" fmla="*/ 122 w 127099"/>
                <a:gd name="connsiteY13" fmla="*/ 112006 h 111929"/>
                <a:gd name="connsiteX14" fmla="*/ 28676 w 127099"/>
                <a:gd name="connsiteY14" fmla="*/ 111246 h 111929"/>
                <a:gd name="connsiteX15" fmla="*/ 56976 w 127099"/>
                <a:gd name="connsiteY15" fmla="*/ 112006 h 111929"/>
                <a:gd name="connsiteX16" fmla="*/ 56976 w 127099"/>
                <a:gd name="connsiteY16" fmla="*/ 104156 h 111929"/>
                <a:gd name="connsiteX17" fmla="*/ 37267 w 127099"/>
                <a:gd name="connsiteY17" fmla="*/ 92760 h 111929"/>
                <a:gd name="connsiteX18" fmla="*/ 37267 w 127099"/>
                <a:gd name="connsiteY18" fmla="*/ 46165 h 111929"/>
                <a:gd name="connsiteX19" fmla="*/ 71379 w 127099"/>
                <a:gd name="connsiteY19" fmla="*/ 5647 h 111929"/>
                <a:gd name="connsiteX20" fmla="*/ 90078 w 127099"/>
                <a:gd name="connsiteY20" fmla="*/ 33756 h 111929"/>
                <a:gd name="connsiteX21" fmla="*/ 90078 w 127099"/>
                <a:gd name="connsiteY21" fmla="*/ 92760 h 111929"/>
                <a:gd name="connsiteX22" fmla="*/ 70368 w 127099"/>
                <a:gd name="connsiteY22" fmla="*/ 104156 h 111929"/>
                <a:gd name="connsiteX23" fmla="*/ 70368 w 127099"/>
                <a:gd name="connsiteY23" fmla="*/ 112006 h 111929"/>
                <a:gd name="connsiteX24" fmla="*/ 98922 w 127099"/>
                <a:gd name="connsiteY24" fmla="*/ 111246 h 111929"/>
                <a:gd name="connsiteX25" fmla="*/ 127222 w 127099"/>
                <a:gd name="connsiteY25" fmla="*/ 112006 h 111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7099" h="111929">
                  <a:moveTo>
                    <a:pt x="127222" y="112006"/>
                  </a:moveTo>
                  <a:lnTo>
                    <a:pt x="127222" y="104156"/>
                  </a:lnTo>
                  <a:cubicBezTo>
                    <a:pt x="114083" y="104156"/>
                    <a:pt x="107765" y="104156"/>
                    <a:pt x="107513" y="96559"/>
                  </a:cubicBezTo>
                  <a:lnTo>
                    <a:pt x="107513" y="48191"/>
                  </a:lnTo>
                  <a:cubicBezTo>
                    <a:pt x="107513" y="26413"/>
                    <a:pt x="107513" y="18562"/>
                    <a:pt x="99680" y="9446"/>
                  </a:cubicBezTo>
                  <a:cubicBezTo>
                    <a:pt x="96142" y="5141"/>
                    <a:pt x="87804" y="76"/>
                    <a:pt x="73148" y="76"/>
                  </a:cubicBezTo>
                  <a:cubicBezTo>
                    <a:pt x="54702" y="76"/>
                    <a:pt x="42826" y="10965"/>
                    <a:pt x="35751" y="26666"/>
                  </a:cubicBezTo>
                  <a:lnTo>
                    <a:pt x="35751" y="76"/>
                  </a:lnTo>
                  <a:lnTo>
                    <a:pt x="122" y="2862"/>
                  </a:lnTo>
                  <a:lnTo>
                    <a:pt x="122" y="10712"/>
                  </a:lnTo>
                  <a:cubicBezTo>
                    <a:pt x="17810" y="10712"/>
                    <a:pt x="19832" y="12485"/>
                    <a:pt x="19832" y="24893"/>
                  </a:cubicBezTo>
                  <a:lnTo>
                    <a:pt x="19832" y="92760"/>
                  </a:lnTo>
                  <a:cubicBezTo>
                    <a:pt x="19832" y="104156"/>
                    <a:pt x="17052" y="104156"/>
                    <a:pt x="122" y="104156"/>
                  </a:cubicBezTo>
                  <a:lnTo>
                    <a:pt x="122" y="112006"/>
                  </a:lnTo>
                  <a:lnTo>
                    <a:pt x="28676" y="111246"/>
                  </a:lnTo>
                  <a:lnTo>
                    <a:pt x="56976" y="112006"/>
                  </a:lnTo>
                  <a:lnTo>
                    <a:pt x="56976" y="104156"/>
                  </a:lnTo>
                  <a:cubicBezTo>
                    <a:pt x="40046" y="104156"/>
                    <a:pt x="37267" y="104156"/>
                    <a:pt x="37267" y="92760"/>
                  </a:cubicBezTo>
                  <a:lnTo>
                    <a:pt x="37267" y="46165"/>
                  </a:lnTo>
                  <a:cubicBezTo>
                    <a:pt x="37267" y="19828"/>
                    <a:pt x="55207" y="5647"/>
                    <a:pt x="71379" y="5647"/>
                  </a:cubicBezTo>
                  <a:cubicBezTo>
                    <a:pt x="87298" y="5647"/>
                    <a:pt x="90078" y="19322"/>
                    <a:pt x="90078" y="33756"/>
                  </a:cubicBezTo>
                  <a:lnTo>
                    <a:pt x="90078" y="92760"/>
                  </a:lnTo>
                  <a:cubicBezTo>
                    <a:pt x="90078" y="104156"/>
                    <a:pt x="87298" y="104156"/>
                    <a:pt x="70368" y="104156"/>
                  </a:cubicBezTo>
                  <a:lnTo>
                    <a:pt x="70368" y="112006"/>
                  </a:lnTo>
                  <a:lnTo>
                    <a:pt x="98922" y="111246"/>
                  </a:lnTo>
                  <a:lnTo>
                    <a:pt x="127222" y="112006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52" name="任意多边形: 形状 2351">
              <a:extLst>
                <a:ext uri="{FF2B5EF4-FFF2-40B4-BE49-F238E27FC236}">
                  <a16:creationId xmlns:a16="http://schemas.microsoft.com/office/drawing/2014/main" id="{7014815F-B0A3-ACC1-1679-A6296B27652B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5793362" y="4297955"/>
              <a:ext cx="124572" cy="178530"/>
            </a:xfrm>
            <a:custGeom>
              <a:avLst/>
              <a:gdLst>
                <a:gd name="connsiteX0" fmla="*/ 124701 w 124572"/>
                <a:gd name="connsiteY0" fmla="*/ 175821 h 178530"/>
                <a:gd name="connsiteX1" fmla="*/ 124701 w 124572"/>
                <a:gd name="connsiteY1" fmla="*/ 167971 h 178530"/>
                <a:gd name="connsiteX2" fmla="*/ 104991 w 124572"/>
                <a:gd name="connsiteY2" fmla="*/ 153790 h 178530"/>
                <a:gd name="connsiteX3" fmla="*/ 104991 w 124572"/>
                <a:gd name="connsiteY3" fmla="*/ 76 h 178530"/>
                <a:gd name="connsiteX4" fmla="*/ 68605 w 124572"/>
                <a:gd name="connsiteY4" fmla="*/ 2862 h 178530"/>
                <a:gd name="connsiteX5" fmla="*/ 68605 w 124572"/>
                <a:gd name="connsiteY5" fmla="*/ 10712 h 178530"/>
                <a:gd name="connsiteX6" fmla="*/ 88314 w 124572"/>
                <a:gd name="connsiteY6" fmla="*/ 24893 h 178530"/>
                <a:gd name="connsiteX7" fmla="*/ 88314 w 124572"/>
                <a:gd name="connsiteY7" fmla="*/ 79592 h 178530"/>
                <a:gd name="connsiteX8" fmla="*/ 56476 w 124572"/>
                <a:gd name="connsiteY8" fmla="*/ 63891 h 178530"/>
                <a:gd name="connsiteX9" fmla="*/ 128 w 124572"/>
                <a:gd name="connsiteY9" fmla="*/ 121376 h 178530"/>
                <a:gd name="connsiteX10" fmla="*/ 53697 w 124572"/>
                <a:gd name="connsiteY10" fmla="*/ 178607 h 178530"/>
                <a:gd name="connsiteX11" fmla="*/ 87556 w 124572"/>
                <a:gd name="connsiteY11" fmla="*/ 161893 h 178530"/>
                <a:gd name="connsiteX12" fmla="*/ 87556 w 124572"/>
                <a:gd name="connsiteY12" fmla="*/ 178607 h 178530"/>
                <a:gd name="connsiteX13" fmla="*/ 124701 w 124572"/>
                <a:gd name="connsiteY13" fmla="*/ 175821 h 178530"/>
                <a:gd name="connsiteX14" fmla="*/ 87556 w 124572"/>
                <a:gd name="connsiteY14" fmla="*/ 145939 h 178530"/>
                <a:gd name="connsiteX15" fmla="*/ 84777 w 124572"/>
                <a:gd name="connsiteY15" fmla="*/ 155309 h 178530"/>
                <a:gd name="connsiteX16" fmla="*/ 54960 w 124572"/>
                <a:gd name="connsiteY16" fmla="*/ 173036 h 178530"/>
                <a:gd name="connsiteX17" fmla="*/ 28428 w 124572"/>
                <a:gd name="connsiteY17" fmla="*/ 156829 h 178530"/>
                <a:gd name="connsiteX18" fmla="*/ 21101 w 124572"/>
                <a:gd name="connsiteY18" fmla="*/ 121629 h 178530"/>
                <a:gd name="connsiteX19" fmla="*/ 28934 w 124572"/>
                <a:gd name="connsiteY19" fmla="*/ 85669 h 178530"/>
                <a:gd name="connsiteX20" fmla="*/ 57487 w 124572"/>
                <a:gd name="connsiteY20" fmla="*/ 69462 h 178530"/>
                <a:gd name="connsiteX21" fmla="*/ 84777 w 124572"/>
                <a:gd name="connsiteY21" fmla="*/ 84657 h 178530"/>
                <a:gd name="connsiteX22" fmla="*/ 87556 w 124572"/>
                <a:gd name="connsiteY22" fmla="*/ 94026 h 178530"/>
                <a:gd name="connsiteX23" fmla="*/ 87556 w 124572"/>
                <a:gd name="connsiteY23" fmla="*/ 145939 h 17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4572" h="178530">
                  <a:moveTo>
                    <a:pt x="124701" y="175821"/>
                  </a:moveTo>
                  <a:lnTo>
                    <a:pt x="124701" y="167971"/>
                  </a:lnTo>
                  <a:cubicBezTo>
                    <a:pt x="107013" y="167971"/>
                    <a:pt x="104991" y="166198"/>
                    <a:pt x="104991" y="153790"/>
                  </a:cubicBezTo>
                  <a:lnTo>
                    <a:pt x="104991" y="76"/>
                  </a:lnTo>
                  <a:lnTo>
                    <a:pt x="68605" y="2862"/>
                  </a:lnTo>
                  <a:lnTo>
                    <a:pt x="68605" y="10712"/>
                  </a:lnTo>
                  <a:cubicBezTo>
                    <a:pt x="86293" y="10712"/>
                    <a:pt x="88314" y="12485"/>
                    <a:pt x="88314" y="24893"/>
                  </a:cubicBezTo>
                  <a:lnTo>
                    <a:pt x="88314" y="79592"/>
                  </a:lnTo>
                  <a:cubicBezTo>
                    <a:pt x="80987" y="70475"/>
                    <a:pt x="70121" y="63891"/>
                    <a:pt x="56476" y="63891"/>
                  </a:cubicBezTo>
                  <a:cubicBezTo>
                    <a:pt x="26660" y="63891"/>
                    <a:pt x="128" y="88708"/>
                    <a:pt x="128" y="121376"/>
                  </a:cubicBezTo>
                  <a:cubicBezTo>
                    <a:pt x="128" y="153536"/>
                    <a:pt x="24891" y="178607"/>
                    <a:pt x="53697" y="178607"/>
                  </a:cubicBezTo>
                  <a:cubicBezTo>
                    <a:pt x="69868" y="178607"/>
                    <a:pt x="81239" y="169997"/>
                    <a:pt x="87556" y="161893"/>
                  </a:cubicBezTo>
                  <a:lnTo>
                    <a:pt x="87556" y="178607"/>
                  </a:lnTo>
                  <a:lnTo>
                    <a:pt x="124701" y="175821"/>
                  </a:lnTo>
                  <a:close/>
                  <a:moveTo>
                    <a:pt x="87556" y="145939"/>
                  </a:moveTo>
                  <a:cubicBezTo>
                    <a:pt x="87556" y="150498"/>
                    <a:pt x="87556" y="151004"/>
                    <a:pt x="84777" y="155309"/>
                  </a:cubicBezTo>
                  <a:cubicBezTo>
                    <a:pt x="77196" y="167464"/>
                    <a:pt x="65826" y="173036"/>
                    <a:pt x="54960" y="173036"/>
                  </a:cubicBezTo>
                  <a:cubicBezTo>
                    <a:pt x="43589" y="173036"/>
                    <a:pt x="34493" y="166451"/>
                    <a:pt x="28428" y="156829"/>
                  </a:cubicBezTo>
                  <a:cubicBezTo>
                    <a:pt x="21859" y="146446"/>
                    <a:pt x="21101" y="132011"/>
                    <a:pt x="21101" y="121629"/>
                  </a:cubicBezTo>
                  <a:cubicBezTo>
                    <a:pt x="21101" y="112259"/>
                    <a:pt x="21606" y="97065"/>
                    <a:pt x="28934" y="85669"/>
                  </a:cubicBezTo>
                  <a:cubicBezTo>
                    <a:pt x="34240" y="77819"/>
                    <a:pt x="43842" y="69462"/>
                    <a:pt x="57487" y="69462"/>
                  </a:cubicBezTo>
                  <a:cubicBezTo>
                    <a:pt x="66331" y="69462"/>
                    <a:pt x="76944" y="73261"/>
                    <a:pt x="84777" y="84657"/>
                  </a:cubicBezTo>
                  <a:cubicBezTo>
                    <a:pt x="87556" y="88962"/>
                    <a:pt x="87556" y="89468"/>
                    <a:pt x="87556" y="94026"/>
                  </a:cubicBezTo>
                  <a:lnTo>
                    <a:pt x="87556" y="145939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53" name="任意多边形: 形状 2352">
              <a:extLst>
                <a:ext uri="{FF2B5EF4-FFF2-40B4-BE49-F238E27FC236}">
                  <a16:creationId xmlns:a16="http://schemas.microsoft.com/office/drawing/2014/main" id="{BE1B9AE6-C984-CCCD-9EBE-EA8EBC17A86D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6016734" y="4361770"/>
              <a:ext cx="116486" cy="163843"/>
            </a:xfrm>
            <a:custGeom>
              <a:avLst/>
              <a:gdLst>
                <a:gd name="connsiteX0" fmla="*/ 115613 w 116486"/>
                <a:gd name="connsiteY0" fmla="*/ 15523 h 163843"/>
                <a:gd name="connsiteX1" fmla="*/ 116624 w 116486"/>
                <a:gd name="connsiteY1" fmla="*/ 9699 h 163843"/>
                <a:gd name="connsiteX2" fmla="*/ 109296 w 116486"/>
                <a:gd name="connsiteY2" fmla="*/ 2862 h 163843"/>
                <a:gd name="connsiteX3" fmla="*/ 100452 w 116486"/>
                <a:gd name="connsiteY3" fmla="*/ 8180 h 163843"/>
                <a:gd name="connsiteX4" fmla="*/ 96914 w 116486"/>
                <a:gd name="connsiteY4" fmla="*/ 21854 h 163843"/>
                <a:gd name="connsiteX5" fmla="*/ 91861 w 116486"/>
                <a:gd name="connsiteY5" fmla="*/ 42113 h 163843"/>
                <a:gd name="connsiteX6" fmla="*/ 80490 w 116486"/>
                <a:gd name="connsiteY6" fmla="*/ 87695 h 163843"/>
                <a:gd name="connsiteX7" fmla="*/ 51937 w 116486"/>
                <a:gd name="connsiteY7" fmla="*/ 109220 h 163843"/>
                <a:gd name="connsiteX8" fmla="*/ 36270 w 116486"/>
                <a:gd name="connsiteY8" fmla="*/ 88708 h 163843"/>
                <a:gd name="connsiteX9" fmla="*/ 49157 w 116486"/>
                <a:gd name="connsiteY9" fmla="*/ 39074 h 163843"/>
                <a:gd name="connsiteX10" fmla="*/ 54211 w 116486"/>
                <a:gd name="connsiteY10" fmla="*/ 20841 h 163843"/>
                <a:gd name="connsiteX11" fmla="*/ 33491 w 116486"/>
                <a:gd name="connsiteY11" fmla="*/ 76 h 163843"/>
                <a:gd name="connsiteX12" fmla="*/ 137 w 116486"/>
                <a:gd name="connsiteY12" fmla="*/ 39074 h 163843"/>
                <a:gd name="connsiteX13" fmla="*/ 3169 w 116486"/>
                <a:gd name="connsiteY13" fmla="*/ 41607 h 163843"/>
                <a:gd name="connsiteX14" fmla="*/ 7212 w 116486"/>
                <a:gd name="connsiteY14" fmla="*/ 37048 h 163843"/>
                <a:gd name="connsiteX15" fmla="*/ 32733 w 116486"/>
                <a:gd name="connsiteY15" fmla="*/ 5647 h 163843"/>
                <a:gd name="connsiteX16" fmla="*/ 39050 w 116486"/>
                <a:gd name="connsiteY16" fmla="*/ 13751 h 163843"/>
                <a:gd name="connsiteX17" fmla="*/ 34754 w 116486"/>
                <a:gd name="connsiteY17" fmla="*/ 31477 h 163843"/>
                <a:gd name="connsiteX18" fmla="*/ 20099 w 116486"/>
                <a:gd name="connsiteY18" fmla="*/ 84657 h 163843"/>
                <a:gd name="connsiteX19" fmla="*/ 50926 w 116486"/>
                <a:gd name="connsiteY19" fmla="*/ 114792 h 163843"/>
                <a:gd name="connsiteX20" fmla="*/ 76447 w 116486"/>
                <a:gd name="connsiteY20" fmla="*/ 103396 h 163843"/>
                <a:gd name="connsiteX21" fmla="*/ 60023 w 116486"/>
                <a:gd name="connsiteY21" fmla="*/ 142394 h 163843"/>
                <a:gd name="connsiteX22" fmla="*/ 32228 w 116486"/>
                <a:gd name="connsiteY22" fmla="*/ 158348 h 163843"/>
                <a:gd name="connsiteX23" fmla="*/ 13024 w 116486"/>
                <a:gd name="connsiteY23" fmla="*/ 147712 h 163843"/>
                <a:gd name="connsiteX24" fmla="*/ 23889 w 116486"/>
                <a:gd name="connsiteY24" fmla="*/ 144673 h 163843"/>
                <a:gd name="connsiteX25" fmla="*/ 28943 w 116486"/>
                <a:gd name="connsiteY25" fmla="*/ 134291 h 163843"/>
                <a:gd name="connsiteX26" fmla="*/ 19593 w 116486"/>
                <a:gd name="connsiteY26" fmla="*/ 125427 h 163843"/>
                <a:gd name="connsiteX27" fmla="*/ 5443 w 116486"/>
                <a:gd name="connsiteY27" fmla="*/ 141888 h 163843"/>
                <a:gd name="connsiteX28" fmla="*/ 32228 w 116486"/>
                <a:gd name="connsiteY28" fmla="*/ 163919 h 163843"/>
                <a:gd name="connsiteX29" fmla="*/ 91355 w 116486"/>
                <a:gd name="connsiteY29" fmla="*/ 112259 h 163843"/>
                <a:gd name="connsiteX30" fmla="*/ 115613 w 116486"/>
                <a:gd name="connsiteY30" fmla="*/ 15523 h 16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6486" h="163843">
                  <a:moveTo>
                    <a:pt x="115613" y="15523"/>
                  </a:moveTo>
                  <a:cubicBezTo>
                    <a:pt x="116624" y="11978"/>
                    <a:pt x="116624" y="11472"/>
                    <a:pt x="116624" y="9699"/>
                  </a:cubicBezTo>
                  <a:cubicBezTo>
                    <a:pt x="116624" y="5141"/>
                    <a:pt x="113086" y="2862"/>
                    <a:pt x="109296" y="2862"/>
                  </a:cubicBezTo>
                  <a:cubicBezTo>
                    <a:pt x="106769" y="2862"/>
                    <a:pt x="102726" y="4381"/>
                    <a:pt x="100452" y="8180"/>
                  </a:cubicBezTo>
                  <a:cubicBezTo>
                    <a:pt x="99947" y="9446"/>
                    <a:pt x="97925" y="17296"/>
                    <a:pt x="96914" y="21854"/>
                  </a:cubicBezTo>
                  <a:cubicBezTo>
                    <a:pt x="95146" y="28438"/>
                    <a:pt x="93377" y="35276"/>
                    <a:pt x="91861" y="42113"/>
                  </a:cubicBezTo>
                  <a:lnTo>
                    <a:pt x="80490" y="87695"/>
                  </a:lnTo>
                  <a:cubicBezTo>
                    <a:pt x="79479" y="91494"/>
                    <a:pt x="68614" y="109220"/>
                    <a:pt x="51937" y="109220"/>
                  </a:cubicBezTo>
                  <a:cubicBezTo>
                    <a:pt x="39050" y="109220"/>
                    <a:pt x="36270" y="98078"/>
                    <a:pt x="36270" y="88708"/>
                  </a:cubicBezTo>
                  <a:cubicBezTo>
                    <a:pt x="36270" y="77060"/>
                    <a:pt x="40566" y="61359"/>
                    <a:pt x="49157" y="39074"/>
                  </a:cubicBezTo>
                  <a:cubicBezTo>
                    <a:pt x="53200" y="28692"/>
                    <a:pt x="54211" y="25906"/>
                    <a:pt x="54211" y="20841"/>
                  </a:cubicBezTo>
                  <a:cubicBezTo>
                    <a:pt x="54211" y="9446"/>
                    <a:pt x="46125" y="76"/>
                    <a:pt x="33491" y="76"/>
                  </a:cubicBezTo>
                  <a:cubicBezTo>
                    <a:pt x="9486" y="76"/>
                    <a:pt x="137" y="36795"/>
                    <a:pt x="137" y="39074"/>
                  </a:cubicBezTo>
                  <a:cubicBezTo>
                    <a:pt x="137" y="41607"/>
                    <a:pt x="2664" y="41607"/>
                    <a:pt x="3169" y="41607"/>
                  </a:cubicBezTo>
                  <a:cubicBezTo>
                    <a:pt x="5696" y="41607"/>
                    <a:pt x="5948" y="41100"/>
                    <a:pt x="7212" y="37048"/>
                  </a:cubicBezTo>
                  <a:cubicBezTo>
                    <a:pt x="14034" y="13244"/>
                    <a:pt x="24142" y="5647"/>
                    <a:pt x="32733" y="5647"/>
                  </a:cubicBezTo>
                  <a:cubicBezTo>
                    <a:pt x="34754" y="5647"/>
                    <a:pt x="39050" y="5647"/>
                    <a:pt x="39050" y="13751"/>
                  </a:cubicBezTo>
                  <a:cubicBezTo>
                    <a:pt x="39050" y="20082"/>
                    <a:pt x="36523" y="26666"/>
                    <a:pt x="34754" y="31477"/>
                  </a:cubicBezTo>
                  <a:cubicBezTo>
                    <a:pt x="24647" y="58320"/>
                    <a:pt x="20099" y="72755"/>
                    <a:pt x="20099" y="84657"/>
                  </a:cubicBezTo>
                  <a:cubicBezTo>
                    <a:pt x="20099" y="107194"/>
                    <a:pt x="36018" y="114792"/>
                    <a:pt x="50926" y="114792"/>
                  </a:cubicBezTo>
                  <a:cubicBezTo>
                    <a:pt x="60781" y="114792"/>
                    <a:pt x="69372" y="110487"/>
                    <a:pt x="76447" y="103396"/>
                  </a:cubicBezTo>
                  <a:cubicBezTo>
                    <a:pt x="73162" y="116564"/>
                    <a:pt x="70130" y="128973"/>
                    <a:pt x="60023" y="142394"/>
                  </a:cubicBezTo>
                  <a:cubicBezTo>
                    <a:pt x="53453" y="151004"/>
                    <a:pt x="43851" y="158348"/>
                    <a:pt x="32228" y="158348"/>
                  </a:cubicBezTo>
                  <a:cubicBezTo>
                    <a:pt x="28690" y="158348"/>
                    <a:pt x="17319" y="157588"/>
                    <a:pt x="13024" y="147712"/>
                  </a:cubicBezTo>
                  <a:cubicBezTo>
                    <a:pt x="17067" y="147712"/>
                    <a:pt x="20351" y="147712"/>
                    <a:pt x="23889" y="144673"/>
                  </a:cubicBezTo>
                  <a:cubicBezTo>
                    <a:pt x="26416" y="142394"/>
                    <a:pt x="28943" y="139102"/>
                    <a:pt x="28943" y="134291"/>
                  </a:cubicBezTo>
                  <a:cubicBezTo>
                    <a:pt x="28943" y="126440"/>
                    <a:pt x="22120" y="125427"/>
                    <a:pt x="19593" y="125427"/>
                  </a:cubicBezTo>
                  <a:cubicBezTo>
                    <a:pt x="13782" y="125427"/>
                    <a:pt x="5443" y="129479"/>
                    <a:pt x="5443" y="141888"/>
                  </a:cubicBezTo>
                  <a:cubicBezTo>
                    <a:pt x="5443" y="154549"/>
                    <a:pt x="16561" y="163919"/>
                    <a:pt x="32228" y="163919"/>
                  </a:cubicBezTo>
                  <a:cubicBezTo>
                    <a:pt x="58254" y="163919"/>
                    <a:pt x="84280" y="140875"/>
                    <a:pt x="91355" y="112259"/>
                  </a:cubicBezTo>
                  <a:lnTo>
                    <a:pt x="115613" y="15523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54" name="任意多边形: 形状 2353">
              <a:extLst>
                <a:ext uri="{FF2B5EF4-FFF2-40B4-BE49-F238E27FC236}">
                  <a16:creationId xmlns:a16="http://schemas.microsoft.com/office/drawing/2014/main" id="{CD0A63C5-BF9C-C7AE-CA15-409A03001C75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6153633" y="4386475"/>
              <a:ext cx="45988" cy="177087"/>
            </a:xfrm>
            <a:custGeom>
              <a:avLst/>
              <a:gdLst>
                <a:gd name="connsiteX0" fmla="*/ 42592 w 45988"/>
                <a:gd name="connsiteY0" fmla="*/ 78 h 177087"/>
                <a:gd name="connsiteX1" fmla="*/ 142 w 45988"/>
                <a:gd name="connsiteY1" fmla="*/ 88533 h 177087"/>
                <a:gd name="connsiteX2" fmla="*/ 42592 w 45988"/>
                <a:gd name="connsiteY2" fmla="*/ 177165 h 177087"/>
                <a:gd name="connsiteX3" fmla="*/ 46130 w 45988"/>
                <a:gd name="connsiteY3" fmla="*/ 175038 h 177087"/>
                <a:gd name="connsiteX4" fmla="*/ 44361 w 45988"/>
                <a:gd name="connsiteY4" fmla="*/ 172379 h 177087"/>
                <a:gd name="connsiteX5" fmla="*/ 12169 w 45988"/>
                <a:gd name="connsiteY5" fmla="*/ 88710 h 177087"/>
                <a:gd name="connsiteX6" fmla="*/ 44892 w 45988"/>
                <a:gd name="connsiteY6" fmla="*/ 4332 h 177087"/>
                <a:gd name="connsiteX7" fmla="*/ 46130 w 45988"/>
                <a:gd name="connsiteY7" fmla="*/ 2205 h 177087"/>
                <a:gd name="connsiteX8" fmla="*/ 42592 w 45988"/>
                <a:gd name="connsiteY8" fmla="*/ 78 h 17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988" h="177087">
                  <a:moveTo>
                    <a:pt x="42592" y="78"/>
                  </a:moveTo>
                  <a:cubicBezTo>
                    <a:pt x="8986" y="23831"/>
                    <a:pt x="142" y="61411"/>
                    <a:pt x="142" y="88533"/>
                  </a:cubicBezTo>
                  <a:cubicBezTo>
                    <a:pt x="142" y="113527"/>
                    <a:pt x="7571" y="152348"/>
                    <a:pt x="42592" y="177165"/>
                  </a:cubicBezTo>
                  <a:cubicBezTo>
                    <a:pt x="44007" y="177165"/>
                    <a:pt x="46130" y="177165"/>
                    <a:pt x="46130" y="175038"/>
                  </a:cubicBezTo>
                  <a:cubicBezTo>
                    <a:pt x="46130" y="173974"/>
                    <a:pt x="45599" y="173620"/>
                    <a:pt x="44361" y="172379"/>
                  </a:cubicBezTo>
                  <a:cubicBezTo>
                    <a:pt x="20836" y="151107"/>
                    <a:pt x="12169" y="120972"/>
                    <a:pt x="12169" y="88710"/>
                  </a:cubicBezTo>
                  <a:cubicBezTo>
                    <a:pt x="12169" y="40849"/>
                    <a:pt x="30388" y="17450"/>
                    <a:pt x="44892" y="4332"/>
                  </a:cubicBezTo>
                  <a:cubicBezTo>
                    <a:pt x="45599" y="3623"/>
                    <a:pt x="46130" y="3091"/>
                    <a:pt x="46130" y="2205"/>
                  </a:cubicBezTo>
                  <a:cubicBezTo>
                    <a:pt x="46130" y="78"/>
                    <a:pt x="44007" y="78"/>
                    <a:pt x="42592" y="78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55" name="任意多边形: 形状 2354">
              <a:extLst>
                <a:ext uri="{FF2B5EF4-FFF2-40B4-BE49-F238E27FC236}">
                  <a16:creationId xmlns:a16="http://schemas.microsoft.com/office/drawing/2014/main" id="{346AFD0A-CFFA-F800-F0E6-87B385411FD7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6221454" y="4401720"/>
              <a:ext cx="82071" cy="121248"/>
            </a:xfrm>
            <a:custGeom>
              <a:avLst/>
              <a:gdLst>
                <a:gd name="connsiteX0" fmla="*/ 82216 w 82071"/>
                <a:gd name="connsiteY0" fmla="*/ 61234 h 121248"/>
                <a:gd name="connsiteX1" fmla="*/ 71781 w 82071"/>
                <a:gd name="connsiteY1" fmla="*/ 15323 h 121248"/>
                <a:gd name="connsiteX2" fmla="*/ 41181 w 82071"/>
                <a:gd name="connsiteY2" fmla="*/ 78 h 121248"/>
                <a:gd name="connsiteX3" fmla="*/ 145 w 82071"/>
                <a:gd name="connsiteY3" fmla="*/ 61234 h 121248"/>
                <a:gd name="connsiteX4" fmla="*/ 41181 w 82071"/>
                <a:gd name="connsiteY4" fmla="*/ 121327 h 121248"/>
                <a:gd name="connsiteX5" fmla="*/ 82216 w 82071"/>
                <a:gd name="connsiteY5" fmla="*/ 61234 h 121248"/>
                <a:gd name="connsiteX6" fmla="*/ 41181 w 82071"/>
                <a:gd name="connsiteY6" fmla="*/ 116363 h 121248"/>
                <a:gd name="connsiteX7" fmla="*/ 18717 w 82071"/>
                <a:gd name="connsiteY7" fmla="*/ 97042 h 121248"/>
                <a:gd name="connsiteX8" fmla="*/ 16241 w 82071"/>
                <a:gd name="connsiteY8" fmla="*/ 58930 h 121248"/>
                <a:gd name="connsiteX9" fmla="*/ 18894 w 82071"/>
                <a:gd name="connsiteY9" fmla="*/ 22768 h 121248"/>
                <a:gd name="connsiteX10" fmla="*/ 41181 w 82071"/>
                <a:gd name="connsiteY10" fmla="*/ 5041 h 121248"/>
                <a:gd name="connsiteX11" fmla="*/ 63113 w 82071"/>
                <a:gd name="connsiteY11" fmla="*/ 21172 h 121248"/>
                <a:gd name="connsiteX12" fmla="*/ 66120 w 82071"/>
                <a:gd name="connsiteY12" fmla="*/ 58930 h 121248"/>
                <a:gd name="connsiteX13" fmla="*/ 63821 w 82071"/>
                <a:gd name="connsiteY13" fmla="*/ 96332 h 121248"/>
                <a:gd name="connsiteX14" fmla="*/ 41181 w 82071"/>
                <a:gd name="connsiteY14" fmla="*/ 116363 h 121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2071" h="121248">
                  <a:moveTo>
                    <a:pt x="82216" y="61234"/>
                  </a:moveTo>
                  <a:cubicBezTo>
                    <a:pt x="82216" y="41735"/>
                    <a:pt x="79917" y="27731"/>
                    <a:pt x="71781" y="15323"/>
                  </a:cubicBezTo>
                  <a:cubicBezTo>
                    <a:pt x="66297" y="7168"/>
                    <a:pt x="55331" y="78"/>
                    <a:pt x="41181" y="78"/>
                  </a:cubicBezTo>
                  <a:cubicBezTo>
                    <a:pt x="145" y="78"/>
                    <a:pt x="145" y="48471"/>
                    <a:pt x="145" y="61234"/>
                  </a:cubicBezTo>
                  <a:cubicBezTo>
                    <a:pt x="145" y="73997"/>
                    <a:pt x="145" y="121327"/>
                    <a:pt x="41181" y="121327"/>
                  </a:cubicBezTo>
                  <a:cubicBezTo>
                    <a:pt x="82216" y="121327"/>
                    <a:pt x="82216" y="73997"/>
                    <a:pt x="82216" y="61234"/>
                  </a:cubicBezTo>
                  <a:close/>
                  <a:moveTo>
                    <a:pt x="41181" y="116363"/>
                  </a:moveTo>
                  <a:cubicBezTo>
                    <a:pt x="33044" y="116363"/>
                    <a:pt x="22255" y="111577"/>
                    <a:pt x="18717" y="97042"/>
                  </a:cubicBezTo>
                  <a:cubicBezTo>
                    <a:pt x="16241" y="86583"/>
                    <a:pt x="16241" y="72047"/>
                    <a:pt x="16241" y="58930"/>
                  </a:cubicBezTo>
                  <a:cubicBezTo>
                    <a:pt x="16241" y="45989"/>
                    <a:pt x="16241" y="32517"/>
                    <a:pt x="18894" y="22768"/>
                  </a:cubicBezTo>
                  <a:cubicBezTo>
                    <a:pt x="22608" y="8764"/>
                    <a:pt x="33929" y="5041"/>
                    <a:pt x="41181" y="5041"/>
                  </a:cubicBezTo>
                  <a:cubicBezTo>
                    <a:pt x="50732" y="5041"/>
                    <a:pt x="59930" y="10891"/>
                    <a:pt x="63113" y="21172"/>
                  </a:cubicBezTo>
                  <a:cubicBezTo>
                    <a:pt x="65944" y="30745"/>
                    <a:pt x="66120" y="43508"/>
                    <a:pt x="66120" y="58930"/>
                  </a:cubicBezTo>
                  <a:cubicBezTo>
                    <a:pt x="66120" y="72047"/>
                    <a:pt x="66120" y="85165"/>
                    <a:pt x="63821" y="96332"/>
                  </a:cubicBezTo>
                  <a:cubicBezTo>
                    <a:pt x="60283" y="112464"/>
                    <a:pt x="48256" y="116363"/>
                    <a:pt x="41181" y="116363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56" name="任意多边形: 形状 2355">
              <a:extLst>
                <a:ext uri="{FF2B5EF4-FFF2-40B4-BE49-F238E27FC236}">
                  <a16:creationId xmlns:a16="http://schemas.microsoft.com/office/drawing/2014/main" id="{D012963A-3BA1-0488-406B-6993915B80D9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6325537" y="4386475"/>
              <a:ext cx="45811" cy="177087"/>
            </a:xfrm>
            <a:custGeom>
              <a:avLst/>
              <a:gdLst>
                <a:gd name="connsiteX0" fmla="*/ 3509 w 45811"/>
                <a:gd name="connsiteY0" fmla="*/ 78 h 177087"/>
                <a:gd name="connsiteX1" fmla="*/ 149 w 45811"/>
                <a:gd name="connsiteY1" fmla="*/ 2205 h 177087"/>
                <a:gd name="connsiteX2" fmla="*/ 1741 w 45811"/>
                <a:gd name="connsiteY2" fmla="*/ 4864 h 177087"/>
                <a:gd name="connsiteX3" fmla="*/ 33933 w 45811"/>
                <a:gd name="connsiteY3" fmla="*/ 88533 h 177087"/>
                <a:gd name="connsiteX4" fmla="*/ 3333 w 45811"/>
                <a:gd name="connsiteY4" fmla="*/ 170961 h 177087"/>
                <a:gd name="connsiteX5" fmla="*/ 149 w 45811"/>
                <a:gd name="connsiteY5" fmla="*/ 175038 h 177087"/>
                <a:gd name="connsiteX6" fmla="*/ 2448 w 45811"/>
                <a:gd name="connsiteY6" fmla="*/ 177165 h 177087"/>
                <a:gd name="connsiteX7" fmla="*/ 33048 w 45811"/>
                <a:gd name="connsiteY7" fmla="*/ 143308 h 177087"/>
                <a:gd name="connsiteX8" fmla="*/ 45960 w 45811"/>
                <a:gd name="connsiteY8" fmla="*/ 88710 h 177087"/>
                <a:gd name="connsiteX9" fmla="*/ 3509 w 45811"/>
                <a:gd name="connsiteY9" fmla="*/ 78 h 17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811" h="177087">
                  <a:moveTo>
                    <a:pt x="3509" y="78"/>
                  </a:moveTo>
                  <a:cubicBezTo>
                    <a:pt x="2271" y="78"/>
                    <a:pt x="149" y="78"/>
                    <a:pt x="149" y="2205"/>
                  </a:cubicBezTo>
                  <a:cubicBezTo>
                    <a:pt x="149" y="3091"/>
                    <a:pt x="679" y="3623"/>
                    <a:pt x="1741" y="4864"/>
                  </a:cubicBezTo>
                  <a:cubicBezTo>
                    <a:pt x="16952" y="18868"/>
                    <a:pt x="33933" y="42799"/>
                    <a:pt x="33933" y="88533"/>
                  </a:cubicBezTo>
                  <a:cubicBezTo>
                    <a:pt x="33933" y="125581"/>
                    <a:pt x="22435" y="153589"/>
                    <a:pt x="3333" y="170961"/>
                  </a:cubicBezTo>
                  <a:cubicBezTo>
                    <a:pt x="326" y="173974"/>
                    <a:pt x="149" y="174152"/>
                    <a:pt x="149" y="175038"/>
                  </a:cubicBezTo>
                  <a:cubicBezTo>
                    <a:pt x="149" y="175924"/>
                    <a:pt x="679" y="177165"/>
                    <a:pt x="2448" y="177165"/>
                  </a:cubicBezTo>
                  <a:cubicBezTo>
                    <a:pt x="4571" y="177165"/>
                    <a:pt x="21374" y="165466"/>
                    <a:pt x="33048" y="143308"/>
                  </a:cubicBezTo>
                  <a:cubicBezTo>
                    <a:pt x="40831" y="128595"/>
                    <a:pt x="45960" y="109450"/>
                    <a:pt x="45960" y="88710"/>
                  </a:cubicBezTo>
                  <a:cubicBezTo>
                    <a:pt x="45960" y="63716"/>
                    <a:pt x="38531" y="24895"/>
                    <a:pt x="3509" y="78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57" name="任意多边形: 形状 2356">
              <a:extLst>
                <a:ext uri="{FF2B5EF4-FFF2-40B4-BE49-F238E27FC236}">
                  <a16:creationId xmlns:a16="http://schemas.microsoft.com/office/drawing/2014/main" id="{34B8DC62-9802-4F8F-3E95-31500D83D3B2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6496806" y="4360251"/>
              <a:ext cx="113960" cy="116234"/>
            </a:xfrm>
            <a:custGeom>
              <a:avLst/>
              <a:gdLst>
                <a:gd name="connsiteX0" fmla="*/ 114116 w 113960"/>
                <a:gd name="connsiteY0" fmla="*/ 90987 h 116234"/>
                <a:gd name="connsiteX1" fmla="*/ 114116 w 113960"/>
                <a:gd name="connsiteY1" fmla="*/ 76806 h 116234"/>
                <a:gd name="connsiteX2" fmla="*/ 107799 w 113960"/>
                <a:gd name="connsiteY2" fmla="*/ 76806 h 116234"/>
                <a:gd name="connsiteX3" fmla="*/ 107799 w 113960"/>
                <a:gd name="connsiteY3" fmla="*/ 90987 h 116234"/>
                <a:gd name="connsiteX4" fmla="*/ 98702 w 113960"/>
                <a:gd name="connsiteY4" fmla="*/ 107194 h 116234"/>
                <a:gd name="connsiteX5" fmla="*/ 89353 w 113960"/>
                <a:gd name="connsiteY5" fmla="*/ 94533 h 116234"/>
                <a:gd name="connsiteX6" fmla="*/ 89353 w 113960"/>
                <a:gd name="connsiteY6" fmla="*/ 43886 h 116234"/>
                <a:gd name="connsiteX7" fmla="*/ 80256 w 113960"/>
                <a:gd name="connsiteY7" fmla="*/ 14004 h 116234"/>
                <a:gd name="connsiteX8" fmla="*/ 45639 w 113960"/>
                <a:gd name="connsiteY8" fmla="*/ 76 h 116234"/>
                <a:gd name="connsiteX9" fmla="*/ 7484 w 113960"/>
                <a:gd name="connsiteY9" fmla="*/ 28692 h 116234"/>
                <a:gd name="connsiteX10" fmla="*/ 19107 w 113960"/>
                <a:gd name="connsiteY10" fmla="*/ 40594 h 116234"/>
                <a:gd name="connsiteX11" fmla="*/ 30730 w 113960"/>
                <a:gd name="connsiteY11" fmla="*/ 28945 h 116234"/>
                <a:gd name="connsiteX12" fmla="*/ 17844 w 113960"/>
                <a:gd name="connsiteY12" fmla="*/ 17296 h 116234"/>
                <a:gd name="connsiteX13" fmla="*/ 45133 w 113960"/>
                <a:gd name="connsiteY13" fmla="*/ 5647 h 116234"/>
                <a:gd name="connsiteX14" fmla="*/ 71918 w 113960"/>
                <a:gd name="connsiteY14" fmla="*/ 38061 h 116234"/>
                <a:gd name="connsiteX15" fmla="*/ 71918 w 113960"/>
                <a:gd name="connsiteY15" fmla="*/ 47431 h 116234"/>
                <a:gd name="connsiteX16" fmla="*/ 25424 w 113960"/>
                <a:gd name="connsiteY16" fmla="*/ 56547 h 116234"/>
                <a:gd name="connsiteX17" fmla="*/ 156 w 113960"/>
                <a:gd name="connsiteY17" fmla="*/ 89468 h 116234"/>
                <a:gd name="connsiteX18" fmla="*/ 40585 w 113960"/>
                <a:gd name="connsiteY18" fmla="*/ 116311 h 116234"/>
                <a:gd name="connsiteX19" fmla="*/ 73687 w 113960"/>
                <a:gd name="connsiteY19" fmla="*/ 94279 h 116234"/>
                <a:gd name="connsiteX20" fmla="*/ 93396 w 113960"/>
                <a:gd name="connsiteY20" fmla="*/ 115045 h 116234"/>
                <a:gd name="connsiteX21" fmla="*/ 114116 w 113960"/>
                <a:gd name="connsiteY21" fmla="*/ 90987 h 116234"/>
                <a:gd name="connsiteX22" fmla="*/ 71918 w 113960"/>
                <a:gd name="connsiteY22" fmla="*/ 78072 h 116234"/>
                <a:gd name="connsiteX23" fmla="*/ 42354 w 113960"/>
                <a:gd name="connsiteY23" fmla="*/ 110740 h 116234"/>
                <a:gd name="connsiteX24" fmla="*/ 19612 w 113960"/>
                <a:gd name="connsiteY24" fmla="*/ 89215 h 116234"/>
                <a:gd name="connsiteX25" fmla="*/ 71918 w 113960"/>
                <a:gd name="connsiteY25" fmla="*/ 52749 h 116234"/>
                <a:gd name="connsiteX26" fmla="*/ 71918 w 113960"/>
                <a:gd name="connsiteY26" fmla="*/ 78072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3960" h="116234">
                  <a:moveTo>
                    <a:pt x="114116" y="90987"/>
                  </a:moveTo>
                  <a:lnTo>
                    <a:pt x="114116" y="76806"/>
                  </a:lnTo>
                  <a:lnTo>
                    <a:pt x="107799" y="76806"/>
                  </a:lnTo>
                  <a:lnTo>
                    <a:pt x="107799" y="90987"/>
                  </a:lnTo>
                  <a:cubicBezTo>
                    <a:pt x="107799" y="105675"/>
                    <a:pt x="101482" y="107194"/>
                    <a:pt x="98702" y="107194"/>
                  </a:cubicBezTo>
                  <a:cubicBezTo>
                    <a:pt x="90364" y="107194"/>
                    <a:pt x="89353" y="95799"/>
                    <a:pt x="89353" y="94533"/>
                  </a:cubicBezTo>
                  <a:lnTo>
                    <a:pt x="89353" y="43886"/>
                  </a:lnTo>
                  <a:cubicBezTo>
                    <a:pt x="89353" y="33250"/>
                    <a:pt x="89353" y="23374"/>
                    <a:pt x="80256" y="14004"/>
                  </a:cubicBezTo>
                  <a:cubicBezTo>
                    <a:pt x="70402" y="4128"/>
                    <a:pt x="57767" y="76"/>
                    <a:pt x="45639" y="76"/>
                  </a:cubicBezTo>
                  <a:cubicBezTo>
                    <a:pt x="24919" y="76"/>
                    <a:pt x="7484" y="11978"/>
                    <a:pt x="7484" y="28692"/>
                  </a:cubicBezTo>
                  <a:cubicBezTo>
                    <a:pt x="7484" y="36289"/>
                    <a:pt x="12537" y="40594"/>
                    <a:pt x="19107" y="40594"/>
                  </a:cubicBezTo>
                  <a:cubicBezTo>
                    <a:pt x="26182" y="40594"/>
                    <a:pt x="30730" y="35529"/>
                    <a:pt x="30730" y="28945"/>
                  </a:cubicBezTo>
                  <a:cubicBezTo>
                    <a:pt x="30730" y="25906"/>
                    <a:pt x="29467" y="17549"/>
                    <a:pt x="17844" y="17296"/>
                  </a:cubicBezTo>
                  <a:cubicBezTo>
                    <a:pt x="24666" y="8433"/>
                    <a:pt x="37047" y="5647"/>
                    <a:pt x="45133" y="5647"/>
                  </a:cubicBezTo>
                  <a:cubicBezTo>
                    <a:pt x="57515" y="5647"/>
                    <a:pt x="71918" y="15523"/>
                    <a:pt x="71918" y="38061"/>
                  </a:cubicBezTo>
                  <a:lnTo>
                    <a:pt x="71918" y="47431"/>
                  </a:lnTo>
                  <a:cubicBezTo>
                    <a:pt x="59031" y="48191"/>
                    <a:pt x="41343" y="48950"/>
                    <a:pt x="25424" y="56547"/>
                  </a:cubicBezTo>
                  <a:cubicBezTo>
                    <a:pt x="6473" y="65157"/>
                    <a:pt x="156" y="78326"/>
                    <a:pt x="156" y="89468"/>
                  </a:cubicBezTo>
                  <a:cubicBezTo>
                    <a:pt x="156" y="109980"/>
                    <a:pt x="24666" y="116311"/>
                    <a:pt x="40585" y="116311"/>
                  </a:cubicBezTo>
                  <a:cubicBezTo>
                    <a:pt x="57262" y="116311"/>
                    <a:pt x="68886" y="106182"/>
                    <a:pt x="73687" y="94279"/>
                  </a:cubicBezTo>
                  <a:cubicBezTo>
                    <a:pt x="74697" y="104409"/>
                    <a:pt x="81520" y="115045"/>
                    <a:pt x="93396" y="115045"/>
                  </a:cubicBezTo>
                  <a:cubicBezTo>
                    <a:pt x="98702" y="115045"/>
                    <a:pt x="114116" y="111499"/>
                    <a:pt x="114116" y="90987"/>
                  </a:cubicBezTo>
                  <a:close/>
                  <a:moveTo>
                    <a:pt x="71918" y="78072"/>
                  </a:moveTo>
                  <a:cubicBezTo>
                    <a:pt x="71918" y="102130"/>
                    <a:pt x="53725" y="110740"/>
                    <a:pt x="42354" y="110740"/>
                  </a:cubicBezTo>
                  <a:cubicBezTo>
                    <a:pt x="29972" y="110740"/>
                    <a:pt x="19612" y="101877"/>
                    <a:pt x="19612" y="89215"/>
                  </a:cubicBezTo>
                  <a:cubicBezTo>
                    <a:pt x="19612" y="75287"/>
                    <a:pt x="30225" y="54268"/>
                    <a:pt x="71918" y="52749"/>
                  </a:cubicBezTo>
                  <a:lnTo>
                    <a:pt x="71918" y="78072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58" name="任意多边形: 形状 2357">
              <a:extLst>
                <a:ext uri="{FF2B5EF4-FFF2-40B4-BE49-F238E27FC236}">
                  <a16:creationId xmlns:a16="http://schemas.microsoft.com/office/drawing/2014/main" id="{38CD31F1-23F3-917B-D66E-F8B9B12E484E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6619863" y="4317961"/>
              <a:ext cx="79089" cy="158525"/>
            </a:xfrm>
            <a:custGeom>
              <a:avLst/>
              <a:gdLst>
                <a:gd name="connsiteX0" fmla="*/ 79251 w 79089"/>
                <a:gd name="connsiteY0" fmla="*/ 124414 h 158525"/>
                <a:gd name="connsiteX1" fmla="*/ 79251 w 79089"/>
                <a:gd name="connsiteY1" fmla="*/ 109980 h 158525"/>
                <a:gd name="connsiteX2" fmla="*/ 72933 w 79089"/>
                <a:gd name="connsiteY2" fmla="*/ 109980 h 158525"/>
                <a:gd name="connsiteX3" fmla="*/ 72933 w 79089"/>
                <a:gd name="connsiteY3" fmla="*/ 123908 h 158525"/>
                <a:gd name="connsiteX4" fmla="*/ 56004 w 79089"/>
                <a:gd name="connsiteY4" fmla="*/ 152270 h 158525"/>
                <a:gd name="connsiteX5" fmla="*/ 39074 w 79089"/>
                <a:gd name="connsiteY5" fmla="*/ 124921 h 158525"/>
                <a:gd name="connsiteX6" fmla="*/ 39074 w 79089"/>
                <a:gd name="connsiteY6" fmla="*/ 54522 h 158525"/>
                <a:gd name="connsiteX7" fmla="*/ 75208 w 79089"/>
                <a:gd name="connsiteY7" fmla="*/ 54522 h 158525"/>
                <a:gd name="connsiteX8" fmla="*/ 75208 w 79089"/>
                <a:gd name="connsiteY8" fmla="*/ 46671 h 158525"/>
                <a:gd name="connsiteX9" fmla="*/ 39074 w 79089"/>
                <a:gd name="connsiteY9" fmla="*/ 46671 h 158525"/>
                <a:gd name="connsiteX10" fmla="*/ 39074 w 79089"/>
                <a:gd name="connsiteY10" fmla="*/ 76 h 158525"/>
                <a:gd name="connsiteX11" fmla="*/ 32757 w 79089"/>
                <a:gd name="connsiteY11" fmla="*/ 76 h 158525"/>
                <a:gd name="connsiteX12" fmla="*/ 161 w 79089"/>
                <a:gd name="connsiteY12" fmla="*/ 48950 h 158525"/>
                <a:gd name="connsiteX13" fmla="*/ 161 w 79089"/>
                <a:gd name="connsiteY13" fmla="*/ 54522 h 158525"/>
                <a:gd name="connsiteX14" fmla="*/ 21639 w 79089"/>
                <a:gd name="connsiteY14" fmla="*/ 54522 h 158525"/>
                <a:gd name="connsiteX15" fmla="*/ 21639 w 79089"/>
                <a:gd name="connsiteY15" fmla="*/ 124414 h 158525"/>
                <a:gd name="connsiteX16" fmla="*/ 54235 w 79089"/>
                <a:gd name="connsiteY16" fmla="*/ 158601 h 158525"/>
                <a:gd name="connsiteX17" fmla="*/ 79251 w 79089"/>
                <a:gd name="connsiteY17" fmla="*/ 124414 h 15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089" h="158525">
                  <a:moveTo>
                    <a:pt x="79251" y="124414"/>
                  </a:moveTo>
                  <a:lnTo>
                    <a:pt x="79251" y="109980"/>
                  </a:lnTo>
                  <a:lnTo>
                    <a:pt x="72933" y="109980"/>
                  </a:lnTo>
                  <a:lnTo>
                    <a:pt x="72933" y="123908"/>
                  </a:lnTo>
                  <a:cubicBezTo>
                    <a:pt x="72933" y="142647"/>
                    <a:pt x="65353" y="152270"/>
                    <a:pt x="56004" y="152270"/>
                  </a:cubicBezTo>
                  <a:cubicBezTo>
                    <a:pt x="39074" y="152270"/>
                    <a:pt x="39074" y="129226"/>
                    <a:pt x="39074" y="124921"/>
                  </a:cubicBezTo>
                  <a:lnTo>
                    <a:pt x="39074" y="54522"/>
                  </a:lnTo>
                  <a:lnTo>
                    <a:pt x="75208" y="54522"/>
                  </a:lnTo>
                  <a:lnTo>
                    <a:pt x="75208" y="46671"/>
                  </a:lnTo>
                  <a:lnTo>
                    <a:pt x="39074" y="46671"/>
                  </a:lnTo>
                  <a:lnTo>
                    <a:pt x="39074" y="76"/>
                  </a:lnTo>
                  <a:lnTo>
                    <a:pt x="32757" y="76"/>
                  </a:lnTo>
                  <a:cubicBezTo>
                    <a:pt x="32504" y="20841"/>
                    <a:pt x="24924" y="47937"/>
                    <a:pt x="161" y="48950"/>
                  </a:cubicBezTo>
                  <a:lnTo>
                    <a:pt x="161" y="54522"/>
                  </a:lnTo>
                  <a:lnTo>
                    <a:pt x="21639" y="54522"/>
                  </a:lnTo>
                  <a:lnTo>
                    <a:pt x="21639" y="124414"/>
                  </a:lnTo>
                  <a:cubicBezTo>
                    <a:pt x="21639" y="155562"/>
                    <a:pt x="45138" y="158601"/>
                    <a:pt x="54235" y="158601"/>
                  </a:cubicBezTo>
                  <a:cubicBezTo>
                    <a:pt x="72175" y="158601"/>
                    <a:pt x="79251" y="140622"/>
                    <a:pt x="79251" y="124414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59" name="任意多边形: 形状 2358">
              <a:extLst>
                <a:ext uri="{FF2B5EF4-FFF2-40B4-BE49-F238E27FC236}">
                  <a16:creationId xmlns:a16="http://schemas.microsoft.com/office/drawing/2014/main" id="{EF301AE9-72AF-7938-8D71-C1EEB9AE05F3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6802300" y="4317961"/>
              <a:ext cx="79089" cy="158525"/>
            </a:xfrm>
            <a:custGeom>
              <a:avLst/>
              <a:gdLst>
                <a:gd name="connsiteX0" fmla="*/ 79258 w 79089"/>
                <a:gd name="connsiteY0" fmla="*/ 124414 h 158525"/>
                <a:gd name="connsiteX1" fmla="*/ 79258 w 79089"/>
                <a:gd name="connsiteY1" fmla="*/ 109980 h 158525"/>
                <a:gd name="connsiteX2" fmla="*/ 72941 w 79089"/>
                <a:gd name="connsiteY2" fmla="*/ 109980 h 158525"/>
                <a:gd name="connsiteX3" fmla="*/ 72941 w 79089"/>
                <a:gd name="connsiteY3" fmla="*/ 123908 h 158525"/>
                <a:gd name="connsiteX4" fmla="*/ 56011 w 79089"/>
                <a:gd name="connsiteY4" fmla="*/ 152270 h 158525"/>
                <a:gd name="connsiteX5" fmla="*/ 39081 w 79089"/>
                <a:gd name="connsiteY5" fmla="*/ 124921 h 158525"/>
                <a:gd name="connsiteX6" fmla="*/ 39081 w 79089"/>
                <a:gd name="connsiteY6" fmla="*/ 54522 h 158525"/>
                <a:gd name="connsiteX7" fmla="*/ 75215 w 79089"/>
                <a:gd name="connsiteY7" fmla="*/ 54522 h 158525"/>
                <a:gd name="connsiteX8" fmla="*/ 75215 w 79089"/>
                <a:gd name="connsiteY8" fmla="*/ 46671 h 158525"/>
                <a:gd name="connsiteX9" fmla="*/ 39081 w 79089"/>
                <a:gd name="connsiteY9" fmla="*/ 46671 h 158525"/>
                <a:gd name="connsiteX10" fmla="*/ 39081 w 79089"/>
                <a:gd name="connsiteY10" fmla="*/ 76 h 158525"/>
                <a:gd name="connsiteX11" fmla="*/ 32764 w 79089"/>
                <a:gd name="connsiteY11" fmla="*/ 76 h 158525"/>
                <a:gd name="connsiteX12" fmla="*/ 168 w 79089"/>
                <a:gd name="connsiteY12" fmla="*/ 48950 h 158525"/>
                <a:gd name="connsiteX13" fmla="*/ 168 w 79089"/>
                <a:gd name="connsiteY13" fmla="*/ 54522 h 158525"/>
                <a:gd name="connsiteX14" fmla="*/ 21646 w 79089"/>
                <a:gd name="connsiteY14" fmla="*/ 54522 h 158525"/>
                <a:gd name="connsiteX15" fmla="*/ 21646 w 79089"/>
                <a:gd name="connsiteY15" fmla="*/ 124414 h 158525"/>
                <a:gd name="connsiteX16" fmla="*/ 54242 w 79089"/>
                <a:gd name="connsiteY16" fmla="*/ 158601 h 158525"/>
                <a:gd name="connsiteX17" fmla="*/ 79258 w 79089"/>
                <a:gd name="connsiteY17" fmla="*/ 124414 h 15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089" h="158525">
                  <a:moveTo>
                    <a:pt x="79258" y="124414"/>
                  </a:moveTo>
                  <a:lnTo>
                    <a:pt x="79258" y="109980"/>
                  </a:lnTo>
                  <a:lnTo>
                    <a:pt x="72941" y="109980"/>
                  </a:lnTo>
                  <a:lnTo>
                    <a:pt x="72941" y="123908"/>
                  </a:lnTo>
                  <a:cubicBezTo>
                    <a:pt x="72941" y="142647"/>
                    <a:pt x="65360" y="152270"/>
                    <a:pt x="56011" y="152270"/>
                  </a:cubicBezTo>
                  <a:cubicBezTo>
                    <a:pt x="39081" y="152270"/>
                    <a:pt x="39081" y="129226"/>
                    <a:pt x="39081" y="124921"/>
                  </a:cubicBezTo>
                  <a:lnTo>
                    <a:pt x="39081" y="54522"/>
                  </a:lnTo>
                  <a:lnTo>
                    <a:pt x="75215" y="54522"/>
                  </a:lnTo>
                  <a:lnTo>
                    <a:pt x="75215" y="46671"/>
                  </a:lnTo>
                  <a:lnTo>
                    <a:pt x="39081" y="46671"/>
                  </a:lnTo>
                  <a:lnTo>
                    <a:pt x="39081" y="76"/>
                  </a:lnTo>
                  <a:lnTo>
                    <a:pt x="32764" y="76"/>
                  </a:lnTo>
                  <a:cubicBezTo>
                    <a:pt x="32511" y="20841"/>
                    <a:pt x="24931" y="47937"/>
                    <a:pt x="168" y="48950"/>
                  </a:cubicBezTo>
                  <a:lnTo>
                    <a:pt x="168" y="54522"/>
                  </a:lnTo>
                  <a:lnTo>
                    <a:pt x="21646" y="54522"/>
                  </a:lnTo>
                  <a:lnTo>
                    <a:pt x="21646" y="124414"/>
                  </a:lnTo>
                  <a:cubicBezTo>
                    <a:pt x="21646" y="155562"/>
                    <a:pt x="45145" y="158601"/>
                    <a:pt x="54242" y="158601"/>
                  </a:cubicBezTo>
                  <a:cubicBezTo>
                    <a:pt x="72183" y="158601"/>
                    <a:pt x="79258" y="140622"/>
                    <a:pt x="79258" y="124414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60" name="任意多边形: 形状 2359">
              <a:extLst>
                <a:ext uri="{FF2B5EF4-FFF2-40B4-BE49-F238E27FC236}">
                  <a16:creationId xmlns:a16="http://schemas.microsoft.com/office/drawing/2014/main" id="{AD28A12F-1DCA-7E3A-B722-B769743717EE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6902868" y="4360251"/>
              <a:ext cx="97788" cy="116234"/>
            </a:xfrm>
            <a:custGeom>
              <a:avLst/>
              <a:gdLst>
                <a:gd name="connsiteX0" fmla="*/ 97960 w 97788"/>
                <a:gd name="connsiteY0" fmla="*/ 83390 h 116234"/>
                <a:gd name="connsiteX1" fmla="*/ 94675 w 97788"/>
                <a:gd name="connsiteY1" fmla="*/ 80352 h 116234"/>
                <a:gd name="connsiteX2" fmla="*/ 91390 w 97788"/>
                <a:gd name="connsiteY2" fmla="*/ 83897 h 116234"/>
                <a:gd name="connsiteX3" fmla="*/ 57278 w 97788"/>
                <a:gd name="connsiteY3" fmla="*/ 109980 h 116234"/>
                <a:gd name="connsiteX4" fmla="*/ 28725 w 97788"/>
                <a:gd name="connsiteY4" fmla="*/ 93013 h 116234"/>
                <a:gd name="connsiteX5" fmla="*/ 21144 w 97788"/>
                <a:gd name="connsiteY5" fmla="*/ 55028 h 116234"/>
                <a:gd name="connsiteX6" fmla="*/ 91643 w 97788"/>
                <a:gd name="connsiteY6" fmla="*/ 55028 h 116234"/>
                <a:gd name="connsiteX7" fmla="*/ 97960 w 97788"/>
                <a:gd name="connsiteY7" fmla="*/ 49710 h 116234"/>
                <a:gd name="connsiteX8" fmla="*/ 52730 w 97788"/>
                <a:gd name="connsiteY8" fmla="*/ 76 h 116234"/>
                <a:gd name="connsiteX9" fmla="*/ 172 w 97788"/>
                <a:gd name="connsiteY9" fmla="*/ 57814 h 116234"/>
                <a:gd name="connsiteX10" fmla="*/ 55762 w 97788"/>
                <a:gd name="connsiteY10" fmla="*/ 116311 h 116234"/>
                <a:gd name="connsiteX11" fmla="*/ 97960 w 97788"/>
                <a:gd name="connsiteY11" fmla="*/ 83390 h 116234"/>
                <a:gd name="connsiteX12" fmla="*/ 81283 w 97788"/>
                <a:gd name="connsiteY12" fmla="*/ 49710 h 116234"/>
                <a:gd name="connsiteX13" fmla="*/ 21397 w 97788"/>
                <a:gd name="connsiteY13" fmla="*/ 49710 h 116234"/>
                <a:gd name="connsiteX14" fmla="*/ 52730 w 97788"/>
                <a:gd name="connsiteY14" fmla="*/ 5647 h 116234"/>
                <a:gd name="connsiteX15" fmla="*/ 81283 w 97788"/>
                <a:gd name="connsiteY15" fmla="*/ 49710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788" h="116234">
                  <a:moveTo>
                    <a:pt x="97960" y="83390"/>
                  </a:moveTo>
                  <a:cubicBezTo>
                    <a:pt x="97960" y="80858"/>
                    <a:pt x="95939" y="80352"/>
                    <a:pt x="94675" y="80352"/>
                  </a:cubicBezTo>
                  <a:cubicBezTo>
                    <a:pt x="92401" y="80352"/>
                    <a:pt x="91896" y="81871"/>
                    <a:pt x="91390" y="83897"/>
                  </a:cubicBezTo>
                  <a:cubicBezTo>
                    <a:pt x="82546" y="109980"/>
                    <a:pt x="59805" y="109980"/>
                    <a:pt x="57278" y="109980"/>
                  </a:cubicBezTo>
                  <a:cubicBezTo>
                    <a:pt x="44644" y="109980"/>
                    <a:pt x="34537" y="102383"/>
                    <a:pt x="28725" y="93013"/>
                  </a:cubicBezTo>
                  <a:cubicBezTo>
                    <a:pt x="21144" y="80858"/>
                    <a:pt x="21144" y="64145"/>
                    <a:pt x="21144" y="55028"/>
                  </a:cubicBezTo>
                  <a:lnTo>
                    <a:pt x="91643" y="55028"/>
                  </a:lnTo>
                  <a:cubicBezTo>
                    <a:pt x="97202" y="55028"/>
                    <a:pt x="97960" y="55028"/>
                    <a:pt x="97960" y="49710"/>
                  </a:cubicBezTo>
                  <a:cubicBezTo>
                    <a:pt x="97960" y="24640"/>
                    <a:pt x="84315" y="76"/>
                    <a:pt x="52730" y="76"/>
                  </a:cubicBezTo>
                  <a:cubicBezTo>
                    <a:pt x="23419" y="76"/>
                    <a:pt x="172" y="26159"/>
                    <a:pt x="172" y="57814"/>
                  </a:cubicBezTo>
                  <a:cubicBezTo>
                    <a:pt x="172" y="91747"/>
                    <a:pt x="26703" y="116311"/>
                    <a:pt x="55762" y="116311"/>
                  </a:cubicBezTo>
                  <a:cubicBezTo>
                    <a:pt x="86589" y="116311"/>
                    <a:pt x="97960" y="88202"/>
                    <a:pt x="97960" y="83390"/>
                  </a:cubicBezTo>
                  <a:close/>
                  <a:moveTo>
                    <a:pt x="81283" y="49710"/>
                  </a:moveTo>
                  <a:lnTo>
                    <a:pt x="21397" y="49710"/>
                  </a:lnTo>
                  <a:cubicBezTo>
                    <a:pt x="22913" y="11978"/>
                    <a:pt x="44139" y="5647"/>
                    <a:pt x="52730" y="5647"/>
                  </a:cubicBezTo>
                  <a:cubicBezTo>
                    <a:pt x="78756" y="5647"/>
                    <a:pt x="81283" y="39834"/>
                    <a:pt x="81283" y="49710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61" name="任意多边形: 形状 2360">
              <a:extLst>
                <a:ext uri="{FF2B5EF4-FFF2-40B4-BE49-F238E27FC236}">
                  <a16:creationId xmlns:a16="http://schemas.microsoft.com/office/drawing/2014/main" id="{C91C55AD-43A0-517E-F3B1-839D43CD1131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7016323" y="4360251"/>
              <a:ext cx="82627" cy="116234"/>
            </a:xfrm>
            <a:custGeom>
              <a:avLst/>
              <a:gdLst>
                <a:gd name="connsiteX0" fmla="*/ 82804 w 82627"/>
                <a:gd name="connsiteY0" fmla="*/ 81111 h 116234"/>
                <a:gd name="connsiteX1" fmla="*/ 72191 w 82627"/>
                <a:gd name="connsiteY1" fmla="*/ 57054 h 116234"/>
                <a:gd name="connsiteX2" fmla="*/ 43385 w 82627"/>
                <a:gd name="connsiteY2" fmla="*/ 44899 h 116234"/>
                <a:gd name="connsiteX3" fmla="*/ 12305 w 82627"/>
                <a:gd name="connsiteY3" fmla="*/ 24133 h 116234"/>
                <a:gd name="connsiteX4" fmla="*/ 40605 w 82627"/>
                <a:gd name="connsiteY4" fmla="*/ 4888 h 116234"/>
                <a:gd name="connsiteX5" fmla="*/ 70169 w 82627"/>
                <a:gd name="connsiteY5" fmla="*/ 35529 h 116234"/>
                <a:gd name="connsiteX6" fmla="*/ 73202 w 82627"/>
                <a:gd name="connsiteY6" fmla="*/ 37808 h 116234"/>
                <a:gd name="connsiteX7" fmla="*/ 76486 w 82627"/>
                <a:gd name="connsiteY7" fmla="*/ 31730 h 116234"/>
                <a:gd name="connsiteX8" fmla="*/ 76486 w 82627"/>
                <a:gd name="connsiteY8" fmla="*/ 6154 h 116234"/>
                <a:gd name="connsiteX9" fmla="*/ 73707 w 82627"/>
                <a:gd name="connsiteY9" fmla="*/ 76 h 116234"/>
                <a:gd name="connsiteX10" fmla="*/ 68653 w 82627"/>
                <a:gd name="connsiteY10" fmla="*/ 3115 h 116234"/>
                <a:gd name="connsiteX11" fmla="*/ 64358 w 82627"/>
                <a:gd name="connsiteY11" fmla="*/ 7167 h 116234"/>
                <a:gd name="connsiteX12" fmla="*/ 40605 w 82627"/>
                <a:gd name="connsiteY12" fmla="*/ 76 h 116234"/>
                <a:gd name="connsiteX13" fmla="*/ 176 w 82627"/>
                <a:gd name="connsiteY13" fmla="*/ 31224 h 116234"/>
                <a:gd name="connsiteX14" fmla="*/ 11042 w 82627"/>
                <a:gd name="connsiteY14" fmla="*/ 52749 h 116234"/>
                <a:gd name="connsiteX15" fmla="*/ 44396 w 82627"/>
                <a:gd name="connsiteY15" fmla="*/ 64398 h 116234"/>
                <a:gd name="connsiteX16" fmla="*/ 70675 w 82627"/>
                <a:gd name="connsiteY16" fmla="*/ 87695 h 116234"/>
                <a:gd name="connsiteX17" fmla="*/ 42122 w 82627"/>
                <a:gd name="connsiteY17" fmla="*/ 110740 h 116234"/>
                <a:gd name="connsiteX18" fmla="*/ 6999 w 82627"/>
                <a:gd name="connsiteY18" fmla="*/ 74780 h 116234"/>
                <a:gd name="connsiteX19" fmla="*/ 3461 w 82627"/>
                <a:gd name="connsiteY19" fmla="*/ 70475 h 116234"/>
                <a:gd name="connsiteX20" fmla="*/ 176 w 82627"/>
                <a:gd name="connsiteY20" fmla="*/ 76806 h 116234"/>
                <a:gd name="connsiteX21" fmla="*/ 176 w 82627"/>
                <a:gd name="connsiteY21" fmla="*/ 110233 h 116234"/>
                <a:gd name="connsiteX22" fmla="*/ 2956 w 82627"/>
                <a:gd name="connsiteY22" fmla="*/ 116311 h 116234"/>
                <a:gd name="connsiteX23" fmla="*/ 9273 w 82627"/>
                <a:gd name="connsiteY23" fmla="*/ 111246 h 116234"/>
                <a:gd name="connsiteX24" fmla="*/ 14326 w 82627"/>
                <a:gd name="connsiteY24" fmla="*/ 105422 h 116234"/>
                <a:gd name="connsiteX25" fmla="*/ 42122 w 82627"/>
                <a:gd name="connsiteY25" fmla="*/ 116311 h 116234"/>
                <a:gd name="connsiteX26" fmla="*/ 82804 w 82627"/>
                <a:gd name="connsiteY26" fmla="*/ 81111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627" h="116234">
                  <a:moveTo>
                    <a:pt x="82804" y="81111"/>
                  </a:moveTo>
                  <a:cubicBezTo>
                    <a:pt x="82804" y="67690"/>
                    <a:pt x="75223" y="60093"/>
                    <a:pt x="72191" y="57054"/>
                  </a:cubicBezTo>
                  <a:cubicBezTo>
                    <a:pt x="63852" y="48950"/>
                    <a:pt x="53998" y="46925"/>
                    <a:pt x="43385" y="44899"/>
                  </a:cubicBezTo>
                  <a:cubicBezTo>
                    <a:pt x="29235" y="42113"/>
                    <a:pt x="12305" y="38821"/>
                    <a:pt x="12305" y="24133"/>
                  </a:cubicBezTo>
                  <a:cubicBezTo>
                    <a:pt x="12305" y="15270"/>
                    <a:pt x="18875" y="4888"/>
                    <a:pt x="40605" y="4888"/>
                  </a:cubicBezTo>
                  <a:cubicBezTo>
                    <a:pt x="68401" y="4888"/>
                    <a:pt x="69664" y="27679"/>
                    <a:pt x="70169" y="35529"/>
                  </a:cubicBezTo>
                  <a:cubicBezTo>
                    <a:pt x="70422" y="37808"/>
                    <a:pt x="73202" y="37808"/>
                    <a:pt x="73202" y="37808"/>
                  </a:cubicBezTo>
                  <a:cubicBezTo>
                    <a:pt x="76486" y="37808"/>
                    <a:pt x="76486" y="36542"/>
                    <a:pt x="76486" y="31730"/>
                  </a:cubicBezTo>
                  <a:lnTo>
                    <a:pt x="76486" y="6154"/>
                  </a:lnTo>
                  <a:cubicBezTo>
                    <a:pt x="76486" y="1849"/>
                    <a:pt x="76486" y="76"/>
                    <a:pt x="73707" y="76"/>
                  </a:cubicBezTo>
                  <a:cubicBezTo>
                    <a:pt x="72444" y="76"/>
                    <a:pt x="71938" y="76"/>
                    <a:pt x="68653" y="3115"/>
                  </a:cubicBezTo>
                  <a:cubicBezTo>
                    <a:pt x="67895" y="4128"/>
                    <a:pt x="65368" y="6407"/>
                    <a:pt x="64358" y="7167"/>
                  </a:cubicBezTo>
                  <a:cubicBezTo>
                    <a:pt x="54756" y="76"/>
                    <a:pt x="44396" y="76"/>
                    <a:pt x="40605" y="76"/>
                  </a:cubicBezTo>
                  <a:cubicBezTo>
                    <a:pt x="9778" y="76"/>
                    <a:pt x="176" y="17043"/>
                    <a:pt x="176" y="31224"/>
                  </a:cubicBezTo>
                  <a:cubicBezTo>
                    <a:pt x="176" y="40087"/>
                    <a:pt x="4219" y="47178"/>
                    <a:pt x="11042" y="52749"/>
                  </a:cubicBezTo>
                  <a:cubicBezTo>
                    <a:pt x="19127" y="59333"/>
                    <a:pt x="26203" y="60852"/>
                    <a:pt x="44396" y="64398"/>
                  </a:cubicBezTo>
                  <a:cubicBezTo>
                    <a:pt x="49955" y="65411"/>
                    <a:pt x="70675" y="69462"/>
                    <a:pt x="70675" y="87695"/>
                  </a:cubicBezTo>
                  <a:cubicBezTo>
                    <a:pt x="70675" y="100610"/>
                    <a:pt x="61831" y="110740"/>
                    <a:pt x="42122" y="110740"/>
                  </a:cubicBezTo>
                  <a:cubicBezTo>
                    <a:pt x="20896" y="110740"/>
                    <a:pt x="11800" y="96305"/>
                    <a:pt x="6999" y="74780"/>
                  </a:cubicBezTo>
                  <a:cubicBezTo>
                    <a:pt x="6241" y="71488"/>
                    <a:pt x="5988" y="70475"/>
                    <a:pt x="3461" y="70475"/>
                  </a:cubicBezTo>
                  <a:cubicBezTo>
                    <a:pt x="176" y="70475"/>
                    <a:pt x="176" y="72248"/>
                    <a:pt x="176" y="76806"/>
                  </a:cubicBezTo>
                  <a:lnTo>
                    <a:pt x="176" y="110233"/>
                  </a:lnTo>
                  <a:cubicBezTo>
                    <a:pt x="176" y="114538"/>
                    <a:pt x="176" y="116311"/>
                    <a:pt x="2956" y="116311"/>
                  </a:cubicBezTo>
                  <a:cubicBezTo>
                    <a:pt x="4219" y="116311"/>
                    <a:pt x="4472" y="116058"/>
                    <a:pt x="9273" y="111246"/>
                  </a:cubicBezTo>
                  <a:cubicBezTo>
                    <a:pt x="9778" y="110740"/>
                    <a:pt x="9778" y="110233"/>
                    <a:pt x="14326" y="105422"/>
                  </a:cubicBezTo>
                  <a:cubicBezTo>
                    <a:pt x="25444" y="116058"/>
                    <a:pt x="36815" y="116311"/>
                    <a:pt x="42122" y="116311"/>
                  </a:cubicBezTo>
                  <a:cubicBezTo>
                    <a:pt x="71180" y="116311"/>
                    <a:pt x="82804" y="99344"/>
                    <a:pt x="82804" y="81111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62" name="任意多边形: 形状 2361">
              <a:extLst>
                <a:ext uri="{FF2B5EF4-FFF2-40B4-BE49-F238E27FC236}">
                  <a16:creationId xmlns:a16="http://schemas.microsoft.com/office/drawing/2014/main" id="{DEFACBD9-394A-4125-DE3A-D22B06A47BAD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7112343" y="4317961"/>
              <a:ext cx="79089" cy="158525"/>
            </a:xfrm>
            <a:custGeom>
              <a:avLst/>
              <a:gdLst>
                <a:gd name="connsiteX0" fmla="*/ 79270 w 79089"/>
                <a:gd name="connsiteY0" fmla="*/ 124414 h 158525"/>
                <a:gd name="connsiteX1" fmla="*/ 79270 w 79089"/>
                <a:gd name="connsiteY1" fmla="*/ 109980 h 158525"/>
                <a:gd name="connsiteX2" fmla="*/ 72953 w 79089"/>
                <a:gd name="connsiteY2" fmla="*/ 109980 h 158525"/>
                <a:gd name="connsiteX3" fmla="*/ 72953 w 79089"/>
                <a:gd name="connsiteY3" fmla="*/ 123908 h 158525"/>
                <a:gd name="connsiteX4" fmla="*/ 56023 w 79089"/>
                <a:gd name="connsiteY4" fmla="*/ 152270 h 158525"/>
                <a:gd name="connsiteX5" fmla="*/ 39093 w 79089"/>
                <a:gd name="connsiteY5" fmla="*/ 124921 h 158525"/>
                <a:gd name="connsiteX6" fmla="*/ 39093 w 79089"/>
                <a:gd name="connsiteY6" fmla="*/ 54522 h 158525"/>
                <a:gd name="connsiteX7" fmla="*/ 75227 w 79089"/>
                <a:gd name="connsiteY7" fmla="*/ 54522 h 158525"/>
                <a:gd name="connsiteX8" fmla="*/ 75227 w 79089"/>
                <a:gd name="connsiteY8" fmla="*/ 46671 h 158525"/>
                <a:gd name="connsiteX9" fmla="*/ 39093 w 79089"/>
                <a:gd name="connsiteY9" fmla="*/ 46671 h 158525"/>
                <a:gd name="connsiteX10" fmla="*/ 39093 w 79089"/>
                <a:gd name="connsiteY10" fmla="*/ 76 h 158525"/>
                <a:gd name="connsiteX11" fmla="*/ 32776 w 79089"/>
                <a:gd name="connsiteY11" fmla="*/ 76 h 158525"/>
                <a:gd name="connsiteX12" fmla="*/ 180 w 79089"/>
                <a:gd name="connsiteY12" fmla="*/ 48950 h 158525"/>
                <a:gd name="connsiteX13" fmla="*/ 180 w 79089"/>
                <a:gd name="connsiteY13" fmla="*/ 54522 h 158525"/>
                <a:gd name="connsiteX14" fmla="*/ 21658 w 79089"/>
                <a:gd name="connsiteY14" fmla="*/ 54522 h 158525"/>
                <a:gd name="connsiteX15" fmla="*/ 21658 w 79089"/>
                <a:gd name="connsiteY15" fmla="*/ 124414 h 158525"/>
                <a:gd name="connsiteX16" fmla="*/ 54254 w 79089"/>
                <a:gd name="connsiteY16" fmla="*/ 158601 h 158525"/>
                <a:gd name="connsiteX17" fmla="*/ 79270 w 79089"/>
                <a:gd name="connsiteY17" fmla="*/ 124414 h 15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089" h="158525">
                  <a:moveTo>
                    <a:pt x="79270" y="124414"/>
                  </a:moveTo>
                  <a:lnTo>
                    <a:pt x="79270" y="109980"/>
                  </a:lnTo>
                  <a:lnTo>
                    <a:pt x="72953" y="109980"/>
                  </a:lnTo>
                  <a:lnTo>
                    <a:pt x="72953" y="123908"/>
                  </a:lnTo>
                  <a:cubicBezTo>
                    <a:pt x="72953" y="142647"/>
                    <a:pt x="65372" y="152270"/>
                    <a:pt x="56023" y="152270"/>
                  </a:cubicBezTo>
                  <a:cubicBezTo>
                    <a:pt x="39093" y="152270"/>
                    <a:pt x="39093" y="129226"/>
                    <a:pt x="39093" y="124921"/>
                  </a:cubicBezTo>
                  <a:lnTo>
                    <a:pt x="39093" y="54522"/>
                  </a:lnTo>
                  <a:lnTo>
                    <a:pt x="75227" y="54522"/>
                  </a:lnTo>
                  <a:lnTo>
                    <a:pt x="75227" y="46671"/>
                  </a:lnTo>
                  <a:lnTo>
                    <a:pt x="39093" y="46671"/>
                  </a:lnTo>
                  <a:lnTo>
                    <a:pt x="39093" y="76"/>
                  </a:lnTo>
                  <a:lnTo>
                    <a:pt x="32776" y="76"/>
                  </a:lnTo>
                  <a:cubicBezTo>
                    <a:pt x="32524" y="20841"/>
                    <a:pt x="24943" y="47937"/>
                    <a:pt x="180" y="48950"/>
                  </a:cubicBezTo>
                  <a:lnTo>
                    <a:pt x="180" y="54522"/>
                  </a:lnTo>
                  <a:lnTo>
                    <a:pt x="21658" y="54522"/>
                  </a:lnTo>
                  <a:lnTo>
                    <a:pt x="21658" y="124414"/>
                  </a:lnTo>
                  <a:cubicBezTo>
                    <a:pt x="21658" y="155562"/>
                    <a:pt x="45158" y="158601"/>
                    <a:pt x="54254" y="158601"/>
                  </a:cubicBezTo>
                  <a:cubicBezTo>
                    <a:pt x="72195" y="158601"/>
                    <a:pt x="79270" y="140622"/>
                    <a:pt x="79270" y="124414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63" name="任意多边形: 形状 2362">
              <a:extLst>
                <a:ext uri="{FF2B5EF4-FFF2-40B4-BE49-F238E27FC236}">
                  <a16:creationId xmlns:a16="http://schemas.microsoft.com/office/drawing/2014/main" id="{20A47FCB-3BD6-76C3-B2DD-A37D290C779D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7299581" y="4359238"/>
              <a:ext cx="143018" cy="116488"/>
            </a:xfrm>
            <a:custGeom>
              <a:avLst/>
              <a:gdLst>
                <a:gd name="connsiteX0" fmla="*/ 126024 w 143018"/>
                <a:gd name="connsiteY0" fmla="*/ 12991 h 116488"/>
                <a:gd name="connsiteX1" fmla="*/ 112379 w 143018"/>
                <a:gd name="connsiteY1" fmla="*/ 30464 h 116488"/>
                <a:gd name="connsiteX2" fmla="*/ 125013 w 143018"/>
                <a:gd name="connsiteY2" fmla="*/ 42113 h 116488"/>
                <a:gd name="connsiteX3" fmla="*/ 143206 w 143018"/>
                <a:gd name="connsiteY3" fmla="*/ 22361 h 116488"/>
                <a:gd name="connsiteX4" fmla="*/ 114400 w 143018"/>
                <a:gd name="connsiteY4" fmla="*/ 76 h 116488"/>
                <a:gd name="connsiteX5" fmla="*/ 87363 w 143018"/>
                <a:gd name="connsiteY5" fmla="*/ 15523 h 116488"/>
                <a:gd name="connsiteX6" fmla="*/ 52493 w 143018"/>
                <a:gd name="connsiteY6" fmla="*/ 76 h 116488"/>
                <a:gd name="connsiteX7" fmla="*/ 3472 w 143018"/>
                <a:gd name="connsiteY7" fmla="*/ 39581 h 116488"/>
                <a:gd name="connsiteX8" fmla="*/ 9537 w 143018"/>
                <a:gd name="connsiteY8" fmla="*/ 43126 h 116488"/>
                <a:gd name="connsiteX9" fmla="*/ 15348 w 143018"/>
                <a:gd name="connsiteY9" fmla="*/ 39834 h 116488"/>
                <a:gd name="connsiteX10" fmla="*/ 51229 w 143018"/>
                <a:gd name="connsiteY10" fmla="*/ 9193 h 116488"/>
                <a:gd name="connsiteX11" fmla="*/ 65380 w 143018"/>
                <a:gd name="connsiteY11" fmla="*/ 21854 h 116488"/>
                <a:gd name="connsiteX12" fmla="*/ 59568 w 143018"/>
                <a:gd name="connsiteY12" fmla="*/ 49710 h 116488"/>
                <a:gd name="connsiteX13" fmla="*/ 50977 w 143018"/>
                <a:gd name="connsiteY13" fmla="*/ 84403 h 116488"/>
                <a:gd name="connsiteX14" fmla="*/ 29499 w 143018"/>
                <a:gd name="connsiteY14" fmla="*/ 107448 h 116488"/>
                <a:gd name="connsiteX15" fmla="*/ 17370 w 143018"/>
                <a:gd name="connsiteY15" fmla="*/ 103649 h 116488"/>
                <a:gd name="connsiteX16" fmla="*/ 31015 w 143018"/>
                <a:gd name="connsiteY16" fmla="*/ 86176 h 116488"/>
                <a:gd name="connsiteX17" fmla="*/ 18380 w 143018"/>
                <a:gd name="connsiteY17" fmla="*/ 74527 h 116488"/>
                <a:gd name="connsiteX18" fmla="*/ 187 w 143018"/>
                <a:gd name="connsiteY18" fmla="*/ 94279 h 116488"/>
                <a:gd name="connsiteX19" fmla="*/ 28993 w 143018"/>
                <a:gd name="connsiteY19" fmla="*/ 116564 h 116488"/>
                <a:gd name="connsiteX20" fmla="*/ 56030 w 143018"/>
                <a:gd name="connsiteY20" fmla="*/ 101117 h 116488"/>
                <a:gd name="connsiteX21" fmla="*/ 90901 w 143018"/>
                <a:gd name="connsiteY21" fmla="*/ 116564 h 116488"/>
                <a:gd name="connsiteX22" fmla="*/ 139921 w 143018"/>
                <a:gd name="connsiteY22" fmla="*/ 77059 h 116488"/>
                <a:gd name="connsiteX23" fmla="*/ 133857 w 143018"/>
                <a:gd name="connsiteY23" fmla="*/ 73514 h 116488"/>
                <a:gd name="connsiteX24" fmla="*/ 128045 w 143018"/>
                <a:gd name="connsiteY24" fmla="*/ 76806 h 116488"/>
                <a:gd name="connsiteX25" fmla="*/ 92164 w 143018"/>
                <a:gd name="connsiteY25" fmla="*/ 107448 h 116488"/>
                <a:gd name="connsiteX26" fmla="*/ 78014 w 143018"/>
                <a:gd name="connsiteY26" fmla="*/ 94786 h 116488"/>
                <a:gd name="connsiteX27" fmla="*/ 83573 w 143018"/>
                <a:gd name="connsiteY27" fmla="*/ 66677 h 116488"/>
                <a:gd name="connsiteX28" fmla="*/ 92417 w 143018"/>
                <a:gd name="connsiteY28" fmla="*/ 32237 h 116488"/>
                <a:gd name="connsiteX29" fmla="*/ 113895 w 143018"/>
                <a:gd name="connsiteY29" fmla="*/ 9193 h 116488"/>
                <a:gd name="connsiteX30" fmla="*/ 126024 w 143018"/>
                <a:gd name="connsiteY30" fmla="*/ 12991 h 1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3018" h="116488">
                  <a:moveTo>
                    <a:pt x="126024" y="12991"/>
                  </a:moveTo>
                  <a:cubicBezTo>
                    <a:pt x="116927" y="15523"/>
                    <a:pt x="112379" y="24133"/>
                    <a:pt x="112379" y="30464"/>
                  </a:cubicBezTo>
                  <a:cubicBezTo>
                    <a:pt x="112379" y="36035"/>
                    <a:pt x="116674" y="42113"/>
                    <a:pt x="125013" y="42113"/>
                  </a:cubicBezTo>
                  <a:cubicBezTo>
                    <a:pt x="133857" y="42113"/>
                    <a:pt x="143206" y="34769"/>
                    <a:pt x="143206" y="22361"/>
                  </a:cubicBezTo>
                  <a:cubicBezTo>
                    <a:pt x="143206" y="8939"/>
                    <a:pt x="129814" y="76"/>
                    <a:pt x="114400" y="76"/>
                  </a:cubicBezTo>
                  <a:cubicBezTo>
                    <a:pt x="99997" y="76"/>
                    <a:pt x="90648" y="10965"/>
                    <a:pt x="87363" y="15523"/>
                  </a:cubicBezTo>
                  <a:cubicBezTo>
                    <a:pt x="81046" y="4888"/>
                    <a:pt x="66896" y="76"/>
                    <a:pt x="52493" y="76"/>
                  </a:cubicBezTo>
                  <a:cubicBezTo>
                    <a:pt x="20655" y="76"/>
                    <a:pt x="3472" y="31224"/>
                    <a:pt x="3472" y="39581"/>
                  </a:cubicBezTo>
                  <a:cubicBezTo>
                    <a:pt x="3472" y="43126"/>
                    <a:pt x="7262" y="43126"/>
                    <a:pt x="9537" y="43126"/>
                  </a:cubicBezTo>
                  <a:cubicBezTo>
                    <a:pt x="12569" y="43126"/>
                    <a:pt x="14338" y="43126"/>
                    <a:pt x="15348" y="39834"/>
                  </a:cubicBezTo>
                  <a:cubicBezTo>
                    <a:pt x="22676" y="16790"/>
                    <a:pt x="40869" y="9193"/>
                    <a:pt x="51229" y="9193"/>
                  </a:cubicBezTo>
                  <a:cubicBezTo>
                    <a:pt x="60831" y="9193"/>
                    <a:pt x="65380" y="13751"/>
                    <a:pt x="65380" y="21854"/>
                  </a:cubicBezTo>
                  <a:cubicBezTo>
                    <a:pt x="65380" y="26666"/>
                    <a:pt x="61842" y="40594"/>
                    <a:pt x="59568" y="49710"/>
                  </a:cubicBezTo>
                  <a:lnTo>
                    <a:pt x="50977" y="84403"/>
                  </a:lnTo>
                  <a:cubicBezTo>
                    <a:pt x="47186" y="99851"/>
                    <a:pt x="38090" y="107448"/>
                    <a:pt x="29499" y="107448"/>
                  </a:cubicBezTo>
                  <a:cubicBezTo>
                    <a:pt x="28235" y="107448"/>
                    <a:pt x="22423" y="107448"/>
                    <a:pt x="17370" y="103649"/>
                  </a:cubicBezTo>
                  <a:cubicBezTo>
                    <a:pt x="26466" y="101117"/>
                    <a:pt x="31015" y="92507"/>
                    <a:pt x="31015" y="86176"/>
                  </a:cubicBezTo>
                  <a:cubicBezTo>
                    <a:pt x="31015" y="80605"/>
                    <a:pt x="26719" y="74527"/>
                    <a:pt x="18380" y="74527"/>
                  </a:cubicBezTo>
                  <a:cubicBezTo>
                    <a:pt x="9537" y="74527"/>
                    <a:pt x="187" y="81871"/>
                    <a:pt x="187" y="94279"/>
                  </a:cubicBezTo>
                  <a:cubicBezTo>
                    <a:pt x="187" y="107701"/>
                    <a:pt x="13579" y="116564"/>
                    <a:pt x="28993" y="116564"/>
                  </a:cubicBezTo>
                  <a:cubicBezTo>
                    <a:pt x="43396" y="116564"/>
                    <a:pt x="52745" y="105675"/>
                    <a:pt x="56030" y="101117"/>
                  </a:cubicBezTo>
                  <a:cubicBezTo>
                    <a:pt x="62347" y="111753"/>
                    <a:pt x="76498" y="116564"/>
                    <a:pt x="90901" y="116564"/>
                  </a:cubicBezTo>
                  <a:cubicBezTo>
                    <a:pt x="122739" y="116564"/>
                    <a:pt x="139921" y="85416"/>
                    <a:pt x="139921" y="77059"/>
                  </a:cubicBezTo>
                  <a:cubicBezTo>
                    <a:pt x="139921" y="73514"/>
                    <a:pt x="136131" y="73514"/>
                    <a:pt x="133857" y="73514"/>
                  </a:cubicBezTo>
                  <a:cubicBezTo>
                    <a:pt x="130825" y="73514"/>
                    <a:pt x="129056" y="73514"/>
                    <a:pt x="128045" y="76806"/>
                  </a:cubicBezTo>
                  <a:cubicBezTo>
                    <a:pt x="120717" y="99851"/>
                    <a:pt x="102524" y="107448"/>
                    <a:pt x="92164" y="107448"/>
                  </a:cubicBezTo>
                  <a:cubicBezTo>
                    <a:pt x="82562" y="107448"/>
                    <a:pt x="78014" y="102889"/>
                    <a:pt x="78014" y="94786"/>
                  </a:cubicBezTo>
                  <a:cubicBezTo>
                    <a:pt x="78014" y="89468"/>
                    <a:pt x="81299" y="76047"/>
                    <a:pt x="83573" y="66677"/>
                  </a:cubicBezTo>
                  <a:cubicBezTo>
                    <a:pt x="85342" y="60093"/>
                    <a:pt x="91153" y="36289"/>
                    <a:pt x="92417" y="32237"/>
                  </a:cubicBezTo>
                  <a:cubicBezTo>
                    <a:pt x="96207" y="17043"/>
                    <a:pt x="105051" y="9193"/>
                    <a:pt x="113895" y="9193"/>
                  </a:cubicBezTo>
                  <a:cubicBezTo>
                    <a:pt x="115158" y="9193"/>
                    <a:pt x="120970" y="9193"/>
                    <a:pt x="126024" y="12991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64" name="任意多边形: 形状 2363">
              <a:extLst>
                <a:ext uri="{FF2B5EF4-FFF2-40B4-BE49-F238E27FC236}">
                  <a16:creationId xmlns:a16="http://schemas.microsoft.com/office/drawing/2014/main" id="{6A2BF61E-1229-3480-DA95-156CE22CB3FD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7465702" y="4393982"/>
              <a:ext cx="82071" cy="121248"/>
            </a:xfrm>
            <a:custGeom>
              <a:avLst/>
              <a:gdLst>
                <a:gd name="connsiteX0" fmla="*/ 82265 w 82071"/>
                <a:gd name="connsiteY0" fmla="*/ 61234 h 121248"/>
                <a:gd name="connsiteX1" fmla="*/ 71830 w 82071"/>
                <a:gd name="connsiteY1" fmla="*/ 15322 h 121248"/>
                <a:gd name="connsiteX2" fmla="*/ 41230 w 82071"/>
                <a:gd name="connsiteY2" fmla="*/ 78 h 121248"/>
                <a:gd name="connsiteX3" fmla="*/ 194 w 82071"/>
                <a:gd name="connsiteY3" fmla="*/ 61234 h 121248"/>
                <a:gd name="connsiteX4" fmla="*/ 41230 w 82071"/>
                <a:gd name="connsiteY4" fmla="*/ 121326 h 121248"/>
                <a:gd name="connsiteX5" fmla="*/ 82265 w 82071"/>
                <a:gd name="connsiteY5" fmla="*/ 61234 h 121248"/>
                <a:gd name="connsiteX6" fmla="*/ 41230 w 82071"/>
                <a:gd name="connsiteY6" fmla="*/ 116363 h 121248"/>
                <a:gd name="connsiteX7" fmla="*/ 18766 w 82071"/>
                <a:gd name="connsiteY7" fmla="*/ 97041 h 121248"/>
                <a:gd name="connsiteX8" fmla="*/ 16290 w 82071"/>
                <a:gd name="connsiteY8" fmla="*/ 58929 h 121248"/>
                <a:gd name="connsiteX9" fmla="*/ 18943 w 82071"/>
                <a:gd name="connsiteY9" fmla="*/ 22767 h 121248"/>
                <a:gd name="connsiteX10" fmla="*/ 41230 w 82071"/>
                <a:gd name="connsiteY10" fmla="*/ 5041 h 121248"/>
                <a:gd name="connsiteX11" fmla="*/ 63163 w 82071"/>
                <a:gd name="connsiteY11" fmla="*/ 21172 h 121248"/>
                <a:gd name="connsiteX12" fmla="*/ 66169 w 82071"/>
                <a:gd name="connsiteY12" fmla="*/ 58929 h 121248"/>
                <a:gd name="connsiteX13" fmla="*/ 63870 w 82071"/>
                <a:gd name="connsiteY13" fmla="*/ 96332 h 121248"/>
                <a:gd name="connsiteX14" fmla="*/ 41230 w 82071"/>
                <a:gd name="connsiteY14" fmla="*/ 116363 h 121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2071" h="121248">
                  <a:moveTo>
                    <a:pt x="82265" y="61234"/>
                  </a:moveTo>
                  <a:cubicBezTo>
                    <a:pt x="82265" y="41735"/>
                    <a:pt x="79966" y="27731"/>
                    <a:pt x="71830" y="15322"/>
                  </a:cubicBezTo>
                  <a:cubicBezTo>
                    <a:pt x="66346" y="7168"/>
                    <a:pt x="55380" y="78"/>
                    <a:pt x="41230" y="78"/>
                  </a:cubicBezTo>
                  <a:cubicBezTo>
                    <a:pt x="194" y="78"/>
                    <a:pt x="194" y="48471"/>
                    <a:pt x="194" y="61234"/>
                  </a:cubicBezTo>
                  <a:cubicBezTo>
                    <a:pt x="194" y="73997"/>
                    <a:pt x="194" y="121326"/>
                    <a:pt x="41230" y="121326"/>
                  </a:cubicBezTo>
                  <a:cubicBezTo>
                    <a:pt x="82265" y="121326"/>
                    <a:pt x="82265" y="73997"/>
                    <a:pt x="82265" y="61234"/>
                  </a:cubicBezTo>
                  <a:close/>
                  <a:moveTo>
                    <a:pt x="41230" y="116363"/>
                  </a:moveTo>
                  <a:cubicBezTo>
                    <a:pt x="33093" y="116363"/>
                    <a:pt x="22304" y="111577"/>
                    <a:pt x="18766" y="97041"/>
                  </a:cubicBezTo>
                  <a:cubicBezTo>
                    <a:pt x="16290" y="86583"/>
                    <a:pt x="16290" y="72047"/>
                    <a:pt x="16290" y="58929"/>
                  </a:cubicBezTo>
                  <a:cubicBezTo>
                    <a:pt x="16290" y="45989"/>
                    <a:pt x="16290" y="32517"/>
                    <a:pt x="18943" y="22767"/>
                  </a:cubicBezTo>
                  <a:cubicBezTo>
                    <a:pt x="22657" y="8764"/>
                    <a:pt x="33978" y="5041"/>
                    <a:pt x="41230" y="5041"/>
                  </a:cubicBezTo>
                  <a:cubicBezTo>
                    <a:pt x="50781" y="5041"/>
                    <a:pt x="59979" y="10891"/>
                    <a:pt x="63163" y="21172"/>
                  </a:cubicBezTo>
                  <a:cubicBezTo>
                    <a:pt x="65993" y="30744"/>
                    <a:pt x="66169" y="43507"/>
                    <a:pt x="66169" y="58929"/>
                  </a:cubicBezTo>
                  <a:cubicBezTo>
                    <a:pt x="66169" y="72047"/>
                    <a:pt x="66169" y="85165"/>
                    <a:pt x="63870" y="96332"/>
                  </a:cubicBezTo>
                  <a:cubicBezTo>
                    <a:pt x="60332" y="112463"/>
                    <a:pt x="48305" y="116363"/>
                    <a:pt x="41230" y="116363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65" name="任意多边形: 形状 2364">
              <a:extLst>
                <a:ext uri="{FF2B5EF4-FFF2-40B4-BE49-F238E27FC236}">
                  <a16:creationId xmlns:a16="http://schemas.microsoft.com/office/drawing/2014/main" id="{8F7308E7-AAC2-6172-BA30-DCB0C99B8580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7662091" y="4360251"/>
              <a:ext cx="113960" cy="116234"/>
            </a:xfrm>
            <a:custGeom>
              <a:avLst/>
              <a:gdLst>
                <a:gd name="connsiteX0" fmla="*/ 114162 w 113960"/>
                <a:gd name="connsiteY0" fmla="*/ 90987 h 116234"/>
                <a:gd name="connsiteX1" fmla="*/ 114162 w 113960"/>
                <a:gd name="connsiteY1" fmla="*/ 76806 h 116234"/>
                <a:gd name="connsiteX2" fmla="*/ 107845 w 113960"/>
                <a:gd name="connsiteY2" fmla="*/ 76806 h 116234"/>
                <a:gd name="connsiteX3" fmla="*/ 107845 w 113960"/>
                <a:gd name="connsiteY3" fmla="*/ 90987 h 116234"/>
                <a:gd name="connsiteX4" fmla="*/ 98748 w 113960"/>
                <a:gd name="connsiteY4" fmla="*/ 107194 h 116234"/>
                <a:gd name="connsiteX5" fmla="*/ 89399 w 113960"/>
                <a:gd name="connsiteY5" fmla="*/ 94533 h 116234"/>
                <a:gd name="connsiteX6" fmla="*/ 89399 w 113960"/>
                <a:gd name="connsiteY6" fmla="*/ 43886 h 116234"/>
                <a:gd name="connsiteX7" fmla="*/ 80302 w 113960"/>
                <a:gd name="connsiteY7" fmla="*/ 14004 h 116234"/>
                <a:gd name="connsiteX8" fmla="*/ 45685 w 113960"/>
                <a:gd name="connsiteY8" fmla="*/ 76 h 116234"/>
                <a:gd name="connsiteX9" fmla="*/ 7529 w 113960"/>
                <a:gd name="connsiteY9" fmla="*/ 28692 h 116234"/>
                <a:gd name="connsiteX10" fmla="*/ 19153 w 113960"/>
                <a:gd name="connsiteY10" fmla="*/ 40594 h 116234"/>
                <a:gd name="connsiteX11" fmla="*/ 30776 w 113960"/>
                <a:gd name="connsiteY11" fmla="*/ 28945 h 116234"/>
                <a:gd name="connsiteX12" fmla="*/ 17889 w 113960"/>
                <a:gd name="connsiteY12" fmla="*/ 17296 h 116234"/>
                <a:gd name="connsiteX13" fmla="*/ 45179 w 113960"/>
                <a:gd name="connsiteY13" fmla="*/ 5647 h 116234"/>
                <a:gd name="connsiteX14" fmla="*/ 71964 w 113960"/>
                <a:gd name="connsiteY14" fmla="*/ 38061 h 116234"/>
                <a:gd name="connsiteX15" fmla="*/ 71964 w 113960"/>
                <a:gd name="connsiteY15" fmla="*/ 47431 h 116234"/>
                <a:gd name="connsiteX16" fmla="*/ 25470 w 113960"/>
                <a:gd name="connsiteY16" fmla="*/ 56547 h 116234"/>
                <a:gd name="connsiteX17" fmla="*/ 202 w 113960"/>
                <a:gd name="connsiteY17" fmla="*/ 89468 h 116234"/>
                <a:gd name="connsiteX18" fmla="*/ 40631 w 113960"/>
                <a:gd name="connsiteY18" fmla="*/ 116311 h 116234"/>
                <a:gd name="connsiteX19" fmla="*/ 73732 w 113960"/>
                <a:gd name="connsiteY19" fmla="*/ 94279 h 116234"/>
                <a:gd name="connsiteX20" fmla="*/ 93442 w 113960"/>
                <a:gd name="connsiteY20" fmla="*/ 115045 h 116234"/>
                <a:gd name="connsiteX21" fmla="*/ 114162 w 113960"/>
                <a:gd name="connsiteY21" fmla="*/ 90987 h 116234"/>
                <a:gd name="connsiteX22" fmla="*/ 71964 w 113960"/>
                <a:gd name="connsiteY22" fmla="*/ 78072 h 116234"/>
                <a:gd name="connsiteX23" fmla="*/ 42400 w 113960"/>
                <a:gd name="connsiteY23" fmla="*/ 110740 h 116234"/>
                <a:gd name="connsiteX24" fmla="*/ 19658 w 113960"/>
                <a:gd name="connsiteY24" fmla="*/ 89215 h 116234"/>
                <a:gd name="connsiteX25" fmla="*/ 71964 w 113960"/>
                <a:gd name="connsiteY25" fmla="*/ 52749 h 116234"/>
                <a:gd name="connsiteX26" fmla="*/ 71964 w 113960"/>
                <a:gd name="connsiteY26" fmla="*/ 78072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3960" h="116234">
                  <a:moveTo>
                    <a:pt x="114162" y="90987"/>
                  </a:moveTo>
                  <a:lnTo>
                    <a:pt x="114162" y="76806"/>
                  </a:lnTo>
                  <a:lnTo>
                    <a:pt x="107845" y="76806"/>
                  </a:lnTo>
                  <a:lnTo>
                    <a:pt x="107845" y="90987"/>
                  </a:lnTo>
                  <a:cubicBezTo>
                    <a:pt x="107845" y="105675"/>
                    <a:pt x="101528" y="107194"/>
                    <a:pt x="98748" y="107194"/>
                  </a:cubicBezTo>
                  <a:cubicBezTo>
                    <a:pt x="90410" y="107194"/>
                    <a:pt x="89399" y="95799"/>
                    <a:pt x="89399" y="94533"/>
                  </a:cubicBezTo>
                  <a:lnTo>
                    <a:pt x="89399" y="43886"/>
                  </a:lnTo>
                  <a:cubicBezTo>
                    <a:pt x="89399" y="33250"/>
                    <a:pt x="89399" y="23374"/>
                    <a:pt x="80302" y="14004"/>
                  </a:cubicBezTo>
                  <a:cubicBezTo>
                    <a:pt x="70448" y="4128"/>
                    <a:pt x="57813" y="76"/>
                    <a:pt x="45685" y="76"/>
                  </a:cubicBezTo>
                  <a:cubicBezTo>
                    <a:pt x="24965" y="76"/>
                    <a:pt x="7529" y="11978"/>
                    <a:pt x="7529" y="28692"/>
                  </a:cubicBezTo>
                  <a:cubicBezTo>
                    <a:pt x="7529" y="36289"/>
                    <a:pt x="12583" y="40594"/>
                    <a:pt x="19153" y="40594"/>
                  </a:cubicBezTo>
                  <a:cubicBezTo>
                    <a:pt x="26228" y="40594"/>
                    <a:pt x="30776" y="35529"/>
                    <a:pt x="30776" y="28945"/>
                  </a:cubicBezTo>
                  <a:cubicBezTo>
                    <a:pt x="30776" y="25906"/>
                    <a:pt x="29513" y="17549"/>
                    <a:pt x="17889" y="17296"/>
                  </a:cubicBezTo>
                  <a:cubicBezTo>
                    <a:pt x="24712" y="8433"/>
                    <a:pt x="37093" y="5647"/>
                    <a:pt x="45179" y="5647"/>
                  </a:cubicBezTo>
                  <a:cubicBezTo>
                    <a:pt x="57561" y="5647"/>
                    <a:pt x="71964" y="15523"/>
                    <a:pt x="71964" y="38061"/>
                  </a:cubicBezTo>
                  <a:lnTo>
                    <a:pt x="71964" y="47431"/>
                  </a:lnTo>
                  <a:cubicBezTo>
                    <a:pt x="59077" y="48191"/>
                    <a:pt x="41389" y="48950"/>
                    <a:pt x="25470" y="56547"/>
                  </a:cubicBezTo>
                  <a:cubicBezTo>
                    <a:pt x="6519" y="65157"/>
                    <a:pt x="202" y="78326"/>
                    <a:pt x="202" y="89468"/>
                  </a:cubicBezTo>
                  <a:cubicBezTo>
                    <a:pt x="202" y="109980"/>
                    <a:pt x="24712" y="116311"/>
                    <a:pt x="40631" y="116311"/>
                  </a:cubicBezTo>
                  <a:cubicBezTo>
                    <a:pt x="57308" y="116311"/>
                    <a:pt x="68932" y="106182"/>
                    <a:pt x="73732" y="94279"/>
                  </a:cubicBezTo>
                  <a:cubicBezTo>
                    <a:pt x="74743" y="104409"/>
                    <a:pt x="81566" y="115045"/>
                    <a:pt x="93442" y="115045"/>
                  </a:cubicBezTo>
                  <a:cubicBezTo>
                    <a:pt x="98748" y="115045"/>
                    <a:pt x="114162" y="111499"/>
                    <a:pt x="114162" y="90987"/>
                  </a:cubicBezTo>
                  <a:close/>
                  <a:moveTo>
                    <a:pt x="71964" y="78072"/>
                  </a:moveTo>
                  <a:cubicBezTo>
                    <a:pt x="71964" y="102130"/>
                    <a:pt x="53770" y="110740"/>
                    <a:pt x="42400" y="110740"/>
                  </a:cubicBezTo>
                  <a:cubicBezTo>
                    <a:pt x="30018" y="110740"/>
                    <a:pt x="19658" y="101877"/>
                    <a:pt x="19658" y="89215"/>
                  </a:cubicBezTo>
                  <a:cubicBezTo>
                    <a:pt x="19658" y="75287"/>
                    <a:pt x="30271" y="54268"/>
                    <a:pt x="71964" y="52749"/>
                  </a:cubicBezTo>
                  <a:lnTo>
                    <a:pt x="71964" y="78072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66" name="任意多边形: 形状 2365">
              <a:extLst>
                <a:ext uri="{FF2B5EF4-FFF2-40B4-BE49-F238E27FC236}">
                  <a16:creationId xmlns:a16="http://schemas.microsoft.com/office/drawing/2014/main" id="{F9DC64B3-0DB4-6BDC-2940-95F8014BD2EE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7788432" y="4361770"/>
              <a:ext cx="127099" cy="111929"/>
            </a:xfrm>
            <a:custGeom>
              <a:avLst/>
              <a:gdLst>
                <a:gd name="connsiteX0" fmla="*/ 127306 w 127099"/>
                <a:gd name="connsiteY0" fmla="*/ 112006 h 111929"/>
                <a:gd name="connsiteX1" fmla="*/ 127306 w 127099"/>
                <a:gd name="connsiteY1" fmla="*/ 104156 h 111929"/>
                <a:gd name="connsiteX2" fmla="*/ 107597 w 127099"/>
                <a:gd name="connsiteY2" fmla="*/ 96559 h 111929"/>
                <a:gd name="connsiteX3" fmla="*/ 107597 w 127099"/>
                <a:gd name="connsiteY3" fmla="*/ 48191 h 111929"/>
                <a:gd name="connsiteX4" fmla="*/ 99764 w 127099"/>
                <a:gd name="connsiteY4" fmla="*/ 9446 h 111929"/>
                <a:gd name="connsiteX5" fmla="*/ 73232 w 127099"/>
                <a:gd name="connsiteY5" fmla="*/ 76 h 111929"/>
                <a:gd name="connsiteX6" fmla="*/ 35835 w 127099"/>
                <a:gd name="connsiteY6" fmla="*/ 26666 h 111929"/>
                <a:gd name="connsiteX7" fmla="*/ 35835 w 127099"/>
                <a:gd name="connsiteY7" fmla="*/ 76 h 111929"/>
                <a:gd name="connsiteX8" fmla="*/ 207 w 127099"/>
                <a:gd name="connsiteY8" fmla="*/ 2862 h 111929"/>
                <a:gd name="connsiteX9" fmla="*/ 207 w 127099"/>
                <a:gd name="connsiteY9" fmla="*/ 10712 h 111929"/>
                <a:gd name="connsiteX10" fmla="*/ 19916 w 127099"/>
                <a:gd name="connsiteY10" fmla="*/ 24893 h 111929"/>
                <a:gd name="connsiteX11" fmla="*/ 19916 w 127099"/>
                <a:gd name="connsiteY11" fmla="*/ 92760 h 111929"/>
                <a:gd name="connsiteX12" fmla="*/ 207 w 127099"/>
                <a:gd name="connsiteY12" fmla="*/ 104156 h 111929"/>
                <a:gd name="connsiteX13" fmla="*/ 207 w 127099"/>
                <a:gd name="connsiteY13" fmla="*/ 112006 h 111929"/>
                <a:gd name="connsiteX14" fmla="*/ 28760 w 127099"/>
                <a:gd name="connsiteY14" fmla="*/ 111246 h 111929"/>
                <a:gd name="connsiteX15" fmla="*/ 57060 w 127099"/>
                <a:gd name="connsiteY15" fmla="*/ 112006 h 111929"/>
                <a:gd name="connsiteX16" fmla="*/ 57060 w 127099"/>
                <a:gd name="connsiteY16" fmla="*/ 104156 h 111929"/>
                <a:gd name="connsiteX17" fmla="*/ 37351 w 127099"/>
                <a:gd name="connsiteY17" fmla="*/ 92760 h 111929"/>
                <a:gd name="connsiteX18" fmla="*/ 37351 w 127099"/>
                <a:gd name="connsiteY18" fmla="*/ 46165 h 111929"/>
                <a:gd name="connsiteX19" fmla="*/ 71463 w 127099"/>
                <a:gd name="connsiteY19" fmla="*/ 5647 h 111929"/>
                <a:gd name="connsiteX20" fmla="*/ 90162 w 127099"/>
                <a:gd name="connsiteY20" fmla="*/ 33756 h 111929"/>
                <a:gd name="connsiteX21" fmla="*/ 90162 w 127099"/>
                <a:gd name="connsiteY21" fmla="*/ 92760 h 111929"/>
                <a:gd name="connsiteX22" fmla="*/ 70453 w 127099"/>
                <a:gd name="connsiteY22" fmla="*/ 104156 h 111929"/>
                <a:gd name="connsiteX23" fmla="*/ 70453 w 127099"/>
                <a:gd name="connsiteY23" fmla="*/ 112006 h 111929"/>
                <a:gd name="connsiteX24" fmla="*/ 99006 w 127099"/>
                <a:gd name="connsiteY24" fmla="*/ 111246 h 111929"/>
                <a:gd name="connsiteX25" fmla="*/ 127306 w 127099"/>
                <a:gd name="connsiteY25" fmla="*/ 112006 h 111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7099" h="111929">
                  <a:moveTo>
                    <a:pt x="127306" y="112006"/>
                  </a:moveTo>
                  <a:lnTo>
                    <a:pt x="127306" y="104156"/>
                  </a:lnTo>
                  <a:cubicBezTo>
                    <a:pt x="114167" y="104156"/>
                    <a:pt x="107850" y="104156"/>
                    <a:pt x="107597" y="96559"/>
                  </a:cubicBezTo>
                  <a:lnTo>
                    <a:pt x="107597" y="48191"/>
                  </a:lnTo>
                  <a:cubicBezTo>
                    <a:pt x="107597" y="26413"/>
                    <a:pt x="107597" y="18562"/>
                    <a:pt x="99764" y="9446"/>
                  </a:cubicBezTo>
                  <a:cubicBezTo>
                    <a:pt x="96226" y="5141"/>
                    <a:pt x="87888" y="76"/>
                    <a:pt x="73232" y="76"/>
                  </a:cubicBezTo>
                  <a:cubicBezTo>
                    <a:pt x="54786" y="76"/>
                    <a:pt x="42910" y="10965"/>
                    <a:pt x="35835" y="26666"/>
                  </a:cubicBezTo>
                  <a:lnTo>
                    <a:pt x="35835" y="76"/>
                  </a:lnTo>
                  <a:lnTo>
                    <a:pt x="207" y="2862"/>
                  </a:lnTo>
                  <a:lnTo>
                    <a:pt x="207" y="10712"/>
                  </a:lnTo>
                  <a:cubicBezTo>
                    <a:pt x="17894" y="10712"/>
                    <a:pt x="19916" y="12485"/>
                    <a:pt x="19916" y="24893"/>
                  </a:cubicBezTo>
                  <a:lnTo>
                    <a:pt x="19916" y="92760"/>
                  </a:lnTo>
                  <a:cubicBezTo>
                    <a:pt x="19916" y="104156"/>
                    <a:pt x="17136" y="104156"/>
                    <a:pt x="207" y="104156"/>
                  </a:cubicBezTo>
                  <a:lnTo>
                    <a:pt x="207" y="112006"/>
                  </a:lnTo>
                  <a:lnTo>
                    <a:pt x="28760" y="111246"/>
                  </a:lnTo>
                  <a:lnTo>
                    <a:pt x="57060" y="112006"/>
                  </a:lnTo>
                  <a:lnTo>
                    <a:pt x="57060" y="104156"/>
                  </a:lnTo>
                  <a:cubicBezTo>
                    <a:pt x="40131" y="104156"/>
                    <a:pt x="37351" y="104156"/>
                    <a:pt x="37351" y="92760"/>
                  </a:cubicBezTo>
                  <a:lnTo>
                    <a:pt x="37351" y="46165"/>
                  </a:lnTo>
                  <a:cubicBezTo>
                    <a:pt x="37351" y="19828"/>
                    <a:pt x="55292" y="5647"/>
                    <a:pt x="71463" y="5647"/>
                  </a:cubicBezTo>
                  <a:cubicBezTo>
                    <a:pt x="87382" y="5647"/>
                    <a:pt x="90162" y="19322"/>
                    <a:pt x="90162" y="33756"/>
                  </a:cubicBezTo>
                  <a:lnTo>
                    <a:pt x="90162" y="92760"/>
                  </a:lnTo>
                  <a:cubicBezTo>
                    <a:pt x="90162" y="104156"/>
                    <a:pt x="87382" y="104156"/>
                    <a:pt x="70453" y="104156"/>
                  </a:cubicBezTo>
                  <a:lnTo>
                    <a:pt x="70453" y="112006"/>
                  </a:lnTo>
                  <a:lnTo>
                    <a:pt x="99006" y="111246"/>
                  </a:lnTo>
                  <a:lnTo>
                    <a:pt x="127306" y="112006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67" name="任意多边形: 形状 2366">
              <a:extLst>
                <a:ext uri="{FF2B5EF4-FFF2-40B4-BE49-F238E27FC236}">
                  <a16:creationId xmlns:a16="http://schemas.microsoft.com/office/drawing/2014/main" id="{2B5B4DC7-D4E3-A1E2-278F-E446A2D13690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7929429" y="4297955"/>
              <a:ext cx="124572" cy="178530"/>
            </a:xfrm>
            <a:custGeom>
              <a:avLst/>
              <a:gdLst>
                <a:gd name="connsiteX0" fmla="*/ 124785 w 124572"/>
                <a:gd name="connsiteY0" fmla="*/ 175821 h 178530"/>
                <a:gd name="connsiteX1" fmla="*/ 124785 w 124572"/>
                <a:gd name="connsiteY1" fmla="*/ 167971 h 178530"/>
                <a:gd name="connsiteX2" fmla="*/ 105076 w 124572"/>
                <a:gd name="connsiteY2" fmla="*/ 153790 h 178530"/>
                <a:gd name="connsiteX3" fmla="*/ 105076 w 124572"/>
                <a:gd name="connsiteY3" fmla="*/ 76 h 178530"/>
                <a:gd name="connsiteX4" fmla="*/ 68689 w 124572"/>
                <a:gd name="connsiteY4" fmla="*/ 2862 h 178530"/>
                <a:gd name="connsiteX5" fmla="*/ 68689 w 124572"/>
                <a:gd name="connsiteY5" fmla="*/ 10712 h 178530"/>
                <a:gd name="connsiteX6" fmla="*/ 88399 w 124572"/>
                <a:gd name="connsiteY6" fmla="*/ 24893 h 178530"/>
                <a:gd name="connsiteX7" fmla="*/ 88399 w 124572"/>
                <a:gd name="connsiteY7" fmla="*/ 79592 h 178530"/>
                <a:gd name="connsiteX8" fmla="*/ 56561 w 124572"/>
                <a:gd name="connsiteY8" fmla="*/ 63891 h 178530"/>
                <a:gd name="connsiteX9" fmla="*/ 212 w 124572"/>
                <a:gd name="connsiteY9" fmla="*/ 121376 h 178530"/>
                <a:gd name="connsiteX10" fmla="*/ 53781 w 124572"/>
                <a:gd name="connsiteY10" fmla="*/ 178607 h 178530"/>
                <a:gd name="connsiteX11" fmla="*/ 87641 w 124572"/>
                <a:gd name="connsiteY11" fmla="*/ 161893 h 178530"/>
                <a:gd name="connsiteX12" fmla="*/ 87641 w 124572"/>
                <a:gd name="connsiteY12" fmla="*/ 178607 h 178530"/>
                <a:gd name="connsiteX13" fmla="*/ 124785 w 124572"/>
                <a:gd name="connsiteY13" fmla="*/ 175821 h 178530"/>
                <a:gd name="connsiteX14" fmla="*/ 87641 w 124572"/>
                <a:gd name="connsiteY14" fmla="*/ 145939 h 178530"/>
                <a:gd name="connsiteX15" fmla="*/ 84861 w 124572"/>
                <a:gd name="connsiteY15" fmla="*/ 155309 h 178530"/>
                <a:gd name="connsiteX16" fmla="*/ 55044 w 124572"/>
                <a:gd name="connsiteY16" fmla="*/ 173036 h 178530"/>
                <a:gd name="connsiteX17" fmla="*/ 28513 w 124572"/>
                <a:gd name="connsiteY17" fmla="*/ 156829 h 178530"/>
                <a:gd name="connsiteX18" fmla="*/ 21185 w 124572"/>
                <a:gd name="connsiteY18" fmla="*/ 121629 h 178530"/>
                <a:gd name="connsiteX19" fmla="*/ 29018 w 124572"/>
                <a:gd name="connsiteY19" fmla="*/ 85669 h 178530"/>
                <a:gd name="connsiteX20" fmla="*/ 57571 w 124572"/>
                <a:gd name="connsiteY20" fmla="*/ 69462 h 178530"/>
                <a:gd name="connsiteX21" fmla="*/ 84861 w 124572"/>
                <a:gd name="connsiteY21" fmla="*/ 84657 h 178530"/>
                <a:gd name="connsiteX22" fmla="*/ 87641 w 124572"/>
                <a:gd name="connsiteY22" fmla="*/ 94026 h 178530"/>
                <a:gd name="connsiteX23" fmla="*/ 87641 w 124572"/>
                <a:gd name="connsiteY23" fmla="*/ 145939 h 17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4572" h="178530">
                  <a:moveTo>
                    <a:pt x="124785" y="175821"/>
                  </a:moveTo>
                  <a:lnTo>
                    <a:pt x="124785" y="167971"/>
                  </a:lnTo>
                  <a:cubicBezTo>
                    <a:pt x="107097" y="167971"/>
                    <a:pt x="105076" y="166198"/>
                    <a:pt x="105076" y="153790"/>
                  </a:cubicBezTo>
                  <a:lnTo>
                    <a:pt x="105076" y="76"/>
                  </a:lnTo>
                  <a:lnTo>
                    <a:pt x="68689" y="2862"/>
                  </a:lnTo>
                  <a:lnTo>
                    <a:pt x="68689" y="10712"/>
                  </a:lnTo>
                  <a:cubicBezTo>
                    <a:pt x="86377" y="10712"/>
                    <a:pt x="88399" y="12485"/>
                    <a:pt x="88399" y="24893"/>
                  </a:cubicBezTo>
                  <a:lnTo>
                    <a:pt x="88399" y="79592"/>
                  </a:lnTo>
                  <a:cubicBezTo>
                    <a:pt x="81071" y="70475"/>
                    <a:pt x="70205" y="63891"/>
                    <a:pt x="56561" y="63891"/>
                  </a:cubicBezTo>
                  <a:cubicBezTo>
                    <a:pt x="26744" y="63891"/>
                    <a:pt x="212" y="88708"/>
                    <a:pt x="212" y="121376"/>
                  </a:cubicBezTo>
                  <a:cubicBezTo>
                    <a:pt x="212" y="153536"/>
                    <a:pt x="24975" y="178607"/>
                    <a:pt x="53781" y="178607"/>
                  </a:cubicBezTo>
                  <a:cubicBezTo>
                    <a:pt x="69953" y="178607"/>
                    <a:pt x="81323" y="169997"/>
                    <a:pt x="87641" y="161893"/>
                  </a:cubicBezTo>
                  <a:lnTo>
                    <a:pt x="87641" y="178607"/>
                  </a:lnTo>
                  <a:lnTo>
                    <a:pt x="124785" y="175821"/>
                  </a:lnTo>
                  <a:close/>
                  <a:moveTo>
                    <a:pt x="87641" y="145939"/>
                  </a:moveTo>
                  <a:cubicBezTo>
                    <a:pt x="87641" y="150498"/>
                    <a:pt x="87641" y="151004"/>
                    <a:pt x="84861" y="155309"/>
                  </a:cubicBezTo>
                  <a:cubicBezTo>
                    <a:pt x="77281" y="167464"/>
                    <a:pt x="65910" y="173036"/>
                    <a:pt x="55044" y="173036"/>
                  </a:cubicBezTo>
                  <a:cubicBezTo>
                    <a:pt x="43674" y="173036"/>
                    <a:pt x="34577" y="166451"/>
                    <a:pt x="28513" y="156829"/>
                  </a:cubicBezTo>
                  <a:cubicBezTo>
                    <a:pt x="21943" y="146446"/>
                    <a:pt x="21185" y="132011"/>
                    <a:pt x="21185" y="121629"/>
                  </a:cubicBezTo>
                  <a:cubicBezTo>
                    <a:pt x="21185" y="112259"/>
                    <a:pt x="21690" y="97065"/>
                    <a:pt x="29018" y="85669"/>
                  </a:cubicBezTo>
                  <a:cubicBezTo>
                    <a:pt x="34324" y="77819"/>
                    <a:pt x="43926" y="69462"/>
                    <a:pt x="57571" y="69462"/>
                  </a:cubicBezTo>
                  <a:cubicBezTo>
                    <a:pt x="66415" y="69462"/>
                    <a:pt x="77028" y="73261"/>
                    <a:pt x="84861" y="84657"/>
                  </a:cubicBezTo>
                  <a:cubicBezTo>
                    <a:pt x="87641" y="88962"/>
                    <a:pt x="87641" y="89468"/>
                    <a:pt x="87641" y="94026"/>
                  </a:cubicBezTo>
                  <a:lnTo>
                    <a:pt x="87641" y="145939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68" name="任意多边形: 形状 2367">
              <a:extLst>
                <a:ext uri="{FF2B5EF4-FFF2-40B4-BE49-F238E27FC236}">
                  <a16:creationId xmlns:a16="http://schemas.microsoft.com/office/drawing/2014/main" id="{2B2FB813-455E-3925-C125-BBAD9EDA4853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8155076" y="4359238"/>
              <a:ext cx="143018" cy="116488"/>
            </a:xfrm>
            <a:custGeom>
              <a:avLst/>
              <a:gdLst>
                <a:gd name="connsiteX0" fmla="*/ 126057 w 143018"/>
                <a:gd name="connsiteY0" fmla="*/ 12991 h 116488"/>
                <a:gd name="connsiteX1" fmla="*/ 112412 w 143018"/>
                <a:gd name="connsiteY1" fmla="*/ 30464 h 116488"/>
                <a:gd name="connsiteX2" fmla="*/ 125047 w 143018"/>
                <a:gd name="connsiteY2" fmla="*/ 42113 h 116488"/>
                <a:gd name="connsiteX3" fmla="*/ 143240 w 143018"/>
                <a:gd name="connsiteY3" fmla="*/ 22361 h 116488"/>
                <a:gd name="connsiteX4" fmla="*/ 114434 w 143018"/>
                <a:gd name="connsiteY4" fmla="*/ 76 h 116488"/>
                <a:gd name="connsiteX5" fmla="*/ 87397 w 143018"/>
                <a:gd name="connsiteY5" fmla="*/ 15523 h 116488"/>
                <a:gd name="connsiteX6" fmla="*/ 52526 w 143018"/>
                <a:gd name="connsiteY6" fmla="*/ 76 h 116488"/>
                <a:gd name="connsiteX7" fmla="*/ 3506 w 143018"/>
                <a:gd name="connsiteY7" fmla="*/ 39581 h 116488"/>
                <a:gd name="connsiteX8" fmla="*/ 9570 w 143018"/>
                <a:gd name="connsiteY8" fmla="*/ 43126 h 116488"/>
                <a:gd name="connsiteX9" fmla="*/ 15382 w 143018"/>
                <a:gd name="connsiteY9" fmla="*/ 39834 h 116488"/>
                <a:gd name="connsiteX10" fmla="*/ 51263 w 143018"/>
                <a:gd name="connsiteY10" fmla="*/ 9193 h 116488"/>
                <a:gd name="connsiteX11" fmla="*/ 65413 w 143018"/>
                <a:gd name="connsiteY11" fmla="*/ 21854 h 116488"/>
                <a:gd name="connsiteX12" fmla="*/ 59602 w 143018"/>
                <a:gd name="connsiteY12" fmla="*/ 49710 h 116488"/>
                <a:gd name="connsiteX13" fmla="*/ 51010 w 143018"/>
                <a:gd name="connsiteY13" fmla="*/ 84403 h 116488"/>
                <a:gd name="connsiteX14" fmla="*/ 29532 w 143018"/>
                <a:gd name="connsiteY14" fmla="*/ 107448 h 116488"/>
                <a:gd name="connsiteX15" fmla="*/ 17403 w 143018"/>
                <a:gd name="connsiteY15" fmla="*/ 103649 h 116488"/>
                <a:gd name="connsiteX16" fmla="*/ 31048 w 143018"/>
                <a:gd name="connsiteY16" fmla="*/ 86176 h 116488"/>
                <a:gd name="connsiteX17" fmla="*/ 18414 w 143018"/>
                <a:gd name="connsiteY17" fmla="*/ 74527 h 116488"/>
                <a:gd name="connsiteX18" fmla="*/ 221 w 143018"/>
                <a:gd name="connsiteY18" fmla="*/ 94279 h 116488"/>
                <a:gd name="connsiteX19" fmla="*/ 29027 w 143018"/>
                <a:gd name="connsiteY19" fmla="*/ 116564 h 116488"/>
                <a:gd name="connsiteX20" fmla="*/ 56064 w 143018"/>
                <a:gd name="connsiteY20" fmla="*/ 101117 h 116488"/>
                <a:gd name="connsiteX21" fmla="*/ 90934 w 143018"/>
                <a:gd name="connsiteY21" fmla="*/ 116564 h 116488"/>
                <a:gd name="connsiteX22" fmla="*/ 139955 w 143018"/>
                <a:gd name="connsiteY22" fmla="*/ 77059 h 116488"/>
                <a:gd name="connsiteX23" fmla="*/ 133890 w 143018"/>
                <a:gd name="connsiteY23" fmla="*/ 73514 h 116488"/>
                <a:gd name="connsiteX24" fmla="*/ 128079 w 143018"/>
                <a:gd name="connsiteY24" fmla="*/ 76806 h 116488"/>
                <a:gd name="connsiteX25" fmla="*/ 92198 w 143018"/>
                <a:gd name="connsiteY25" fmla="*/ 107448 h 116488"/>
                <a:gd name="connsiteX26" fmla="*/ 78047 w 143018"/>
                <a:gd name="connsiteY26" fmla="*/ 94786 h 116488"/>
                <a:gd name="connsiteX27" fmla="*/ 83607 w 143018"/>
                <a:gd name="connsiteY27" fmla="*/ 66677 h 116488"/>
                <a:gd name="connsiteX28" fmla="*/ 92450 w 143018"/>
                <a:gd name="connsiteY28" fmla="*/ 32237 h 116488"/>
                <a:gd name="connsiteX29" fmla="*/ 113928 w 143018"/>
                <a:gd name="connsiteY29" fmla="*/ 9193 h 116488"/>
                <a:gd name="connsiteX30" fmla="*/ 126057 w 143018"/>
                <a:gd name="connsiteY30" fmla="*/ 12991 h 1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3018" h="116488">
                  <a:moveTo>
                    <a:pt x="126057" y="12991"/>
                  </a:moveTo>
                  <a:cubicBezTo>
                    <a:pt x="116961" y="15523"/>
                    <a:pt x="112412" y="24133"/>
                    <a:pt x="112412" y="30464"/>
                  </a:cubicBezTo>
                  <a:cubicBezTo>
                    <a:pt x="112412" y="36035"/>
                    <a:pt x="116708" y="42113"/>
                    <a:pt x="125047" y="42113"/>
                  </a:cubicBezTo>
                  <a:cubicBezTo>
                    <a:pt x="133890" y="42113"/>
                    <a:pt x="143240" y="34769"/>
                    <a:pt x="143240" y="22361"/>
                  </a:cubicBezTo>
                  <a:cubicBezTo>
                    <a:pt x="143240" y="8939"/>
                    <a:pt x="129848" y="76"/>
                    <a:pt x="114434" y="76"/>
                  </a:cubicBezTo>
                  <a:cubicBezTo>
                    <a:pt x="100031" y="76"/>
                    <a:pt x="90682" y="10965"/>
                    <a:pt x="87397" y="15523"/>
                  </a:cubicBezTo>
                  <a:cubicBezTo>
                    <a:pt x="81080" y="4888"/>
                    <a:pt x="66929" y="76"/>
                    <a:pt x="52526" y="76"/>
                  </a:cubicBezTo>
                  <a:cubicBezTo>
                    <a:pt x="20688" y="76"/>
                    <a:pt x="3506" y="31224"/>
                    <a:pt x="3506" y="39581"/>
                  </a:cubicBezTo>
                  <a:cubicBezTo>
                    <a:pt x="3506" y="43126"/>
                    <a:pt x="7296" y="43126"/>
                    <a:pt x="9570" y="43126"/>
                  </a:cubicBezTo>
                  <a:cubicBezTo>
                    <a:pt x="12603" y="43126"/>
                    <a:pt x="14371" y="43126"/>
                    <a:pt x="15382" y="39834"/>
                  </a:cubicBezTo>
                  <a:cubicBezTo>
                    <a:pt x="22710" y="16790"/>
                    <a:pt x="40903" y="9193"/>
                    <a:pt x="51263" y="9193"/>
                  </a:cubicBezTo>
                  <a:cubicBezTo>
                    <a:pt x="60865" y="9193"/>
                    <a:pt x="65413" y="13751"/>
                    <a:pt x="65413" y="21854"/>
                  </a:cubicBezTo>
                  <a:cubicBezTo>
                    <a:pt x="65413" y="26666"/>
                    <a:pt x="61876" y="40594"/>
                    <a:pt x="59602" y="49710"/>
                  </a:cubicBezTo>
                  <a:lnTo>
                    <a:pt x="51010" y="84403"/>
                  </a:lnTo>
                  <a:cubicBezTo>
                    <a:pt x="47220" y="99851"/>
                    <a:pt x="38123" y="107448"/>
                    <a:pt x="29532" y="107448"/>
                  </a:cubicBezTo>
                  <a:cubicBezTo>
                    <a:pt x="28269" y="107448"/>
                    <a:pt x="22457" y="107448"/>
                    <a:pt x="17403" y="103649"/>
                  </a:cubicBezTo>
                  <a:cubicBezTo>
                    <a:pt x="26500" y="101117"/>
                    <a:pt x="31048" y="92507"/>
                    <a:pt x="31048" y="86176"/>
                  </a:cubicBezTo>
                  <a:cubicBezTo>
                    <a:pt x="31048" y="80605"/>
                    <a:pt x="26753" y="74527"/>
                    <a:pt x="18414" y="74527"/>
                  </a:cubicBezTo>
                  <a:cubicBezTo>
                    <a:pt x="9570" y="74527"/>
                    <a:pt x="221" y="81871"/>
                    <a:pt x="221" y="94279"/>
                  </a:cubicBezTo>
                  <a:cubicBezTo>
                    <a:pt x="221" y="107701"/>
                    <a:pt x="13613" y="116564"/>
                    <a:pt x="29027" y="116564"/>
                  </a:cubicBezTo>
                  <a:cubicBezTo>
                    <a:pt x="43430" y="116564"/>
                    <a:pt x="52779" y="105675"/>
                    <a:pt x="56064" y="101117"/>
                  </a:cubicBezTo>
                  <a:cubicBezTo>
                    <a:pt x="62381" y="111753"/>
                    <a:pt x="76531" y="116564"/>
                    <a:pt x="90934" y="116564"/>
                  </a:cubicBezTo>
                  <a:cubicBezTo>
                    <a:pt x="122772" y="116564"/>
                    <a:pt x="139955" y="85416"/>
                    <a:pt x="139955" y="77059"/>
                  </a:cubicBezTo>
                  <a:cubicBezTo>
                    <a:pt x="139955" y="73514"/>
                    <a:pt x="136165" y="73514"/>
                    <a:pt x="133890" y="73514"/>
                  </a:cubicBezTo>
                  <a:cubicBezTo>
                    <a:pt x="130858" y="73514"/>
                    <a:pt x="129089" y="73514"/>
                    <a:pt x="128079" y="76806"/>
                  </a:cubicBezTo>
                  <a:cubicBezTo>
                    <a:pt x="120751" y="99851"/>
                    <a:pt x="102558" y="107448"/>
                    <a:pt x="92198" y="107448"/>
                  </a:cubicBezTo>
                  <a:cubicBezTo>
                    <a:pt x="82596" y="107448"/>
                    <a:pt x="78047" y="102889"/>
                    <a:pt x="78047" y="94786"/>
                  </a:cubicBezTo>
                  <a:cubicBezTo>
                    <a:pt x="78047" y="89468"/>
                    <a:pt x="81332" y="76047"/>
                    <a:pt x="83607" y="66677"/>
                  </a:cubicBezTo>
                  <a:cubicBezTo>
                    <a:pt x="85375" y="60093"/>
                    <a:pt x="91187" y="36289"/>
                    <a:pt x="92450" y="32237"/>
                  </a:cubicBezTo>
                  <a:cubicBezTo>
                    <a:pt x="96241" y="17043"/>
                    <a:pt x="105085" y="9193"/>
                    <a:pt x="113928" y="9193"/>
                  </a:cubicBezTo>
                  <a:cubicBezTo>
                    <a:pt x="115192" y="9193"/>
                    <a:pt x="121004" y="9193"/>
                    <a:pt x="126057" y="12991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69" name="任意多边形: 形状 2368">
              <a:extLst>
                <a:ext uri="{FF2B5EF4-FFF2-40B4-BE49-F238E27FC236}">
                  <a16:creationId xmlns:a16="http://schemas.microsoft.com/office/drawing/2014/main" id="{E0E2CD7A-527A-C382-095C-2E8DC0732EDD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8324203" y="4390614"/>
              <a:ext cx="160959" cy="121071"/>
            </a:xfrm>
            <a:custGeom>
              <a:avLst/>
              <a:gdLst>
                <a:gd name="connsiteX0" fmla="*/ 89197 w 160959"/>
                <a:gd name="connsiteY0" fmla="*/ 49889 h 121071"/>
                <a:gd name="connsiteX1" fmla="*/ 88136 w 160959"/>
                <a:gd name="connsiteY1" fmla="*/ 47762 h 121071"/>
                <a:gd name="connsiteX2" fmla="*/ 92381 w 160959"/>
                <a:gd name="connsiteY2" fmla="*/ 44394 h 121071"/>
                <a:gd name="connsiteX3" fmla="*/ 110246 w 160959"/>
                <a:gd name="connsiteY3" fmla="*/ 31808 h 121071"/>
                <a:gd name="connsiteX4" fmla="*/ 157119 w 160959"/>
                <a:gd name="connsiteY4" fmla="*/ 6459 h 121071"/>
                <a:gd name="connsiteX5" fmla="*/ 161187 w 160959"/>
                <a:gd name="connsiteY5" fmla="*/ 2559 h 121071"/>
                <a:gd name="connsiteX6" fmla="*/ 158887 w 160959"/>
                <a:gd name="connsiteY6" fmla="*/ 255 h 121071"/>
                <a:gd name="connsiteX7" fmla="*/ 146683 w 160959"/>
                <a:gd name="connsiteY7" fmla="*/ 787 h 121071"/>
                <a:gd name="connsiteX8" fmla="*/ 125281 w 160959"/>
                <a:gd name="connsiteY8" fmla="*/ 78 h 121071"/>
                <a:gd name="connsiteX9" fmla="*/ 121566 w 160959"/>
                <a:gd name="connsiteY9" fmla="*/ 3977 h 121071"/>
                <a:gd name="connsiteX10" fmla="*/ 124219 w 160959"/>
                <a:gd name="connsiteY10" fmla="*/ 6459 h 121071"/>
                <a:gd name="connsiteX11" fmla="*/ 128641 w 160959"/>
                <a:gd name="connsiteY11" fmla="*/ 8941 h 121071"/>
                <a:gd name="connsiteX12" fmla="*/ 120859 w 160959"/>
                <a:gd name="connsiteY12" fmla="*/ 17627 h 121071"/>
                <a:gd name="connsiteX13" fmla="*/ 47100 w 160959"/>
                <a:gd name="connsiteY13" fmla="*/ 69742 h 121071"/>
                <a:gd name="connsiteX14" fmla="*/ 61074 w 160959"/>
                <a:gd name="connsiteY14" fmla="*/ 13904 h 121071"/>
                <a:gd name="connsiteX15" fmla="*/ 76639 w 160959"/>
                <a:gd name="connsiteY15" fmla="*/ 6459 h 121071"/>
                <a:gd name="connsiteX16" fmla="*/ 81945 w 160959"/>
                <a:gd name="connsiteY16" fmla="*/ 2737 h 121071"/>
                <a:gd name="connsiteX17" fmla="*/ 79115 w 160959"/>
                <a:gd name="connsiteY17" fmla="*/ 78 h 121071"/>
                <a:gd name="connsiteX18" fmla="*/ 55944 w 160959"/>
                <a:gd name="connsiteY18" fmla="*/ 787 h 121071"/>
                <a:gd name="connsiteX19" fmla="*/ 43740 w 160959"/>
                <a:gd name="connsiteY19" fmla="*/ 609 h 121071"/>
                <a:gd name="connsiteX20" fmla="*/ 32596 w 160959"/>
                <a:gd name="connsiteY20" fmla="*/ 78 h 121071"/>
                <a:gd name="connsiteX21" fmla="*/ 28882 w 160959"/>
                <a:gd name="connsiteY21" fmla="*/ 3977 h 121071"/>
                <a:gd name="connsiteX22" fmla="*/ 34719 w 160959"/>
                <a:gd name="connsiteY22" fmla="*/ 6459 h 121071"/>
                <a:gd name="connsiteX23" fmla="*/ 41440 w 160959"/>
                <a:gd name="connsiteY23" fmla="*/ 6814 h 121071"/>
                <a:gd name="connsiteX24" fmla="*/ 45332 w 160959"/>
                <a:gd name="connsiteY24" fmla="*/ 9295 h 121071"/>
                <a:gd name="connsiteX25" fmla="*/ 44624 w 160959"/>
                <a:gd name="connsiteY25" fmla="*/ 13195 h 121071"/>
                <a:gd name="connsiteX26" fmla="*/ 21099 w 160959"/>
                <a:gd name="connsiteY26" fmla="*/ 107323 h 121071"/>
                <a:gd name="connsiteX27" fmla="*/ 5534 w 160959"/>
                <a:gd name="connsiteY27" fmla="*/ 114768 h 121071"/>
                <a:gd name="connsiteX28" fmla="*/ 228 w 160959"/>
                <a:gd name="connsiteY28" fmla="*/ 118667 h 121071"/>
                <a:gd name="connsiteX29" fmla="*/ 3058 w 160959"/>
                <a:gd name="connsiteY29" fmla="*/ 121149 h 121071"/>
                <a:gd name="connsiteX30" fmla="*/ 26052 w 160959"/>
                <a:gd name="connsiteY30" fmla="*/ 120440 h 121071"/>
                <a:gd name="connsiteX31" fmla="*/ 38256 w 160959"/>
                <a:gd name="connsiteY31" fmla="*/ 120617 h 121071"/>
                <a:gd name="connsiteX32" fmla="*/ 49577 w 160959"/>
                <a:gd name="connsiteY32" fmla="*/ 121149 h 121071"/>
                <a:gd name="connsiteX33" fmla="*/ 53291 w 160959"/>
                <a:gd name="connsiteY33" fmla="*/ 117249 h 121071"/>
                <a:gd name="connsiteX34" fmla="*/ 47631 w 160959"/>
                <a:gd name="connsiteY34" fmla="*/ 114768 h 121071"/>
                <a:gd name="connsiteX35" fmla="*/ 40910 w 160959"/>
                <a:gd name="connsiteY35" fmla="*/ 114413 h 121071"/>
                <a:gd name="connsiteX36" fmla="*/ 36841 w 160959"/>
                <a:gd name="connsiteY36" fmla="*/ 111754 h 121071"/>
                <a:gd name="connsiteX37" fmla="*/ 45155 w 160959"/>
                <a:gd name="connsiteY37" fmla="*/ 77719 h 121071"/>
                <a:gd name="connsiteX38" fmla="*/ 74516 w 160959"/>
                <a:gd name="connsiteY38" fmla="*/ 56979 h 121071"/>
                <a:gd name="connsiteX39" fmla="*/ 100164 w 160959"/>
                <a:gd name="connsiteY39" fmla="*/ 106791 h 121071"/>
                <a:gd name="connsiteX40" fmla="*/ 101402 w 160959"/>
                <a:gd name="connsiteY40" fmla="*/ 110159 h 121071"/>
                <a:gd name="connsiteX41" fmla="*/ 93266 w 160959"/>
                <a:gd name="connsiteY41" fmla="*/ 114768 h 121071"/>
                <a:gd name="connsiteX42" fmla="*/ 88667 w 160959"/>
                <a:gd name="connsiteY42" fmla="*/ 118667 h 121071"/>
                <a:gd name="connsiteX43" fmla="*/ 91674 w 160959"/>
                <a:gd name="connsiteY43" fmla="*/ 121149 h 121071"/>
                <a:gd name="connsiteX44" fmla="*/ 114314 w 160959"/>
                <a:gd name="connsiteY44" fmla="*/ 120440 h 121071"/>
                <a:gd name="connsiteX45" fmla="*/ 131648 w 160959"/>
                <a:gd name="connsiteY45" fmla="*/ 121149 h 121071"/>
                <a:gd name="connsiteX46" fmla="*/ 135186 w 160959"/>
                <a:gd name="connsiteY46" fmla="*/ 117427 h 121071"/>
                <a:gd name="connsiteX47" fmla="*/ 131117 w 160959"/>
                <a:gd name="connsiteY47" fmla="*/ 114768 h 121071"/>
                <a:gd name="connsiteX48" fmla="*/ 119444 w 160959"/>
                <a:gd name="connsiteY48" fmla="*/ 108918 h 121071"/>
                <a:gd name="connsiteX49" fmla="*/ 89197 w 160959"/>
                <a:gd name="connsiteY49" fmla="*/ 49889 h 121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60959" h="121071">
                  <a:moveTo>
                    <a:pt x="89197" y="49889"/>
                  </a:moveTo>
                  <a:cubicBezTo>
                    <a:pt x="88490" y="48471"/>
                    <a:pt x="88136" y="47939"/>
                    <a:pt x="88136" y="47762"/>
                  </a:cubicBezTo>
                  <a:cubicBezTo>
                    <a:pt x="88136" y="47407"/>
                    <a:pt x="88313" y="47230"/>
                    <a:pt x="92381" y="44394"/>
                  </a:cubicBezTo>
                  <a:lnTo>
                    <a:pt x="110246" y="31808"/>
                  </a:lnTo>
                  <a:cubicBezTo>
                    <a:pt x="133594" y="15322"/>
                    <a:pt x="144560" y="7523"/>
                    <a:pt x="157119" y="6459"/>
                  </a:cubicBezTo>
                  <a:cubicBezTo>
                    <a:pt x="159064" y="6282"/>
                    <a:pt x="161187" y="6105"/>
                    <a:pt x="161187" y="2559"/>
                  </a:cubicBezTo>
                  <a:cubicBezTo>
                    <a:pt x="161187" y="1141"/>
                    <a:pt x="159949" y="255"/>
                    <a:pt x="158887" y="255"/>
                  </a:cubicBezTo>
                  <a:cubicBezTo>
                    <a:pt x="155173" y="255"/>
                    <a:pt x="150574" y="787"/>
                    <a:pt x="146683" y="787"/>
                  </a:cubicBezTo>
                  <a:cubicBezTo>
                    <a:pt x="141907" y="787"/>
                    <a:pt x="130056" y="78"/>
                    <a:pt x="125281" y="78"/>
                  </a:cubicBezTo>
                  <a:cubicBezTo>
                    <a:pt x="124219" y="78"/>
                    <a:pt x="121566" y="78"/>
                    <a:pt x="121566" y="3977"/>
                  </a:cubicBezTo>
                  <a:cubicBezTo>
                    <a:pt x="121566" y="4155"/>
                    <a:pt x="121566" y="6282"/>
                    <a:pt x="124219" y="6459"/>
                  </a:cubicBezTo>
                  <a:cubicBezTo>
                    <a:pt x="126342" y="6636"/>
                    <a:pt x="128641" y="6991"/>
                    <a:pt x="128641" y="8941"/>
                  </a:cubicBezTo>
                  <a:cubicBezTo>
                    <a:pt x="128641" y="12132"/>
                    <a:pt x="123158" y="16031"/>
                    <a:pt x="120859" y="17627"/>
                  </a:cubicBezTo>
                  <a:lnTo>
                    <a:pt x="47100" y="69742"/>
                  </a:lnTo>
                  <a:lnTo>
                    <a:pt x="61074" y="13904"/>
                  </a:lnTo>
                  <a:cubicBezTo>
                    <a:pt x="62666" y="7877"/>
                    <a:pt x="62842" y="6459"/>
                    <a:pt x="76639" y="6459"/>
                  </a:cubicBezTo>
                  <a:cubicBezTo>
                    <a:pt x="79469" y="6459"/>
                    <a:pt x="81945" y="6459"/>
                    <a:pt x="81945" y="2737"/>
                  </a:cubicBezTo>
                  <a:cubicBezTo>
                    <a:pt x="81945" y="1141"/>
                    <a:pt x="80884" y="78"/>
                    <a:pt x="79115" y="78"/>
                  </a:cubicBezTo>
                  <a:cubicBezTo>
                    <a:pt x="73986" y="78"/>
                    <a:pt x="61074" y="787"/>
                    <a:pt x="55944" y="787"/>
                  </a:cubicBezTo>
                  <a:cubicBezTo>
                    <a:pt x="52937" y="787"/>
                    <a:pt x="46747" y="787"/>
                    <a:pt x="43740" y="609"/>
                  </a:cubicBezTo>
                  <a:cubicBezTo>
                    <a:pt x="40202" y="432"/>
                    <a:pt x="35957" y="78"/>
                    <a:pt x="32596" y="78"/>
                  </a:cubicBezTo>
                  <a:cubicBezTo>
                    <a:pt x="31535" y="78"/>
                    <a:pt x="28882" y="78"/>
                    <a:pt x="28882" y="3977"/>
                  </a:cubicBezTo>
                  <a:cubicBezTo>
                    <a:pt x="28882" y="6459"/>
                    <a:pt x="30827" y="6459"/>
                    <a:pt x="34719" y="6459"/>
                  </a:cubicBezTo>
                  <a:cubicBezTo>
                    <a:pt x="37549" y="6459"/>
                    <a:pt x="38256" y="6459"/>
                    <a:pt x="41440" y="6814"/>
                  </a:cubicBezTo>
                  <a:cubicBezTo>
                    <a:pt x="44978" y="7168"/>
                    <a:pt x="45332" y="7523"/>
                    <a:pt x="45332" y="9295"/>
                  </a:cubicBezTo>
                  <a:cubicBezTo>
                    <a:pt x="45332" y="9650"/>
                    <a:pt x="45332" y="10536"/>
                    <a:pt x="44624" y="13195"/>
                  </a:cubicBezTo>
                  <a:lnTo>
                    <a:pt x="21099" y="107323"/>
                  </a:lnTo>
                  <a:cubicBezTo>
                    <a:pt x="19684" y="113350"/>
                    <a:pt x="19330" y="114768"/>
                    <a:pt x="5534" y="114768"/>
                  </a:cubicBezTo>
                  <a:cubicBezTo>
                    <a:pt x="2350" y="114768"/>
                    <a:pt x="228" y="114768"/>
                    <a:pt x="228" y="118667"/>
                  </a:cubicBezTo>
                  <a:cubicBezTo>
                    <a:pt x="228" y="118845"/>
                    <a:pt x="228" y="121149"/>
                    <a:pt x="3058" y="121149"/>
                  </a:cubicBezTo>
                  <a:cubicBezTo>
                    <a:pt x="8187" y="121149"/>
                    <a:pt x="20922" y="120440"/>
                    <a:pt x="26052" y="120440"/>
                  </a:cubicBezTo>
                  <a:cubicBezTo>
                    <a:pt x="29059" y="120440"/>
                    <a:pt x="35249" y="120440"/>
                    <a:pt x="38256" y="120617"/>
                  </a:cubicBezTo>
                  <a:cubicBezTo>
                    <a:pt x="41794" y="120795"/>
                    <a:pt x="46216" y="121149"/>
                    <a:pt x="49577" y="121149"/>
                  </a:cubicBezTo>
                  <a:cubicBezTo>
                    <a:pt x="50638" y="121149"/>
                    <a:pt x="53291" y="121149"/>
                    <a:pt x="53291" y="117249"/>
                  </a:cubicBezTo>
                  <a:cubicBezTo>
                    <a:pt x="53291" y="114768"/>
                    <a:pt x="51169" y="114768"/>
                    <a:pt x="47631" y="114768"/>
                  </a:cubicBezTo>
                  <a:cubicBezTo>
                    <a:pt x="47454" y="114768"/>
                    <a:pt x="44093" y="114768"/>
                    <a:pt x="40910" y="114413"/>
                  </a:cubicBezTo>
                  <a:cubicBezTo>
                    <a:pt x="36841" y="114059"/>
                    <a:pt x="36841" y="113527"/>
                    <a:pt x="36841" y="111754"/>
                  </a:cubicBezTo>
                  <a:cubicBezTo>
                    <a:pt x="36841" y="110336"/>
                    <a:pt x="38610" y="103777"/>
                    <a:pt x="45155" y="77719"/>
                  </a:cubicBezTo>
                  <a:lnTo>
                    <a:pt x="74516" y="56979"/>
                  </a:lnTo>
                  <a:lnTo>
                    <a:pt x="100164" y="106791"/>
                  </a:lnTo>
                  <a:cubicBezTo>
                    <a:pt x="101402" y="109095"/>
                    <a:pt x="101402" y="109272"/>
                    <a:pt x="101402" y="110159"/>
                  </a:cubicBezTo>
                  <a:cubicBezTo>
                    <a:pt x="101402" y="114236"/>
                    <a:pt x="96449" y="114768"/>
                    <a:pt x="93266" y="114768"/>
                  </a:cubicBezTo>
                  <a:cubicBezTo>
                    <a:pt x="91143" y="114768"/>
                    <a:pt x="88667" y="114768"/>
                    <a:pt x="88667" y="118667"/>
                  </a:cubicBezTo>
                  <a:cubicBezTo>
                    <a:pt x="88667" y="118845"/>
                    <a:pt x="88844" y="121149"/>
                    <a:pt x="91674" y="121149"/>
                  </a:cubicBezTo>
                  <a:cubicBezTo>
                    <a:pt x="96626" y="121149"/>
                    <a:pt x="109361" y="120440"/>
                    <a:pt x="114314" y="120440"/>
                  </a:cubicBezTo>
                  <a:cubicBezTo>
                    <a:pt x="119620" y="120440"/>
                    <a:pt x="126696" y="121149"/>
                    <a:pt x="131648" y="121149"/>
                  </a:cubicBezTo>
                  <a:cubicBezTo>
                    <a:pt x="133948" y="121149"/>
                    <a:pt x="135186" y="119908"/>
                    <a:pt x="135186" y="117427"/>
                  </a:cubicBezTo>
                  <a:cubicBezTo>
                    <a:pt x="135186" y="114768"/>
                    <a:pt x="132886" y="114768"/>
                    <a:pt x="131117" y="114768"/>
                  </a:cubicBezTo>
                  <a:cubicBezTo>
                    <a:pt x="127934" y="114768"/>
                    <a:pt x="122450" y="114590"/>
                    <a:pt x="119444" y="108918"/>
                  </a:cubicBezTo>
                  <a:lnTo>
                    <a:pt x="89197" y="49889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70" name="任意多边形: 形状 2369">
              <a:extLst>
                <a:ext uri="{FF2B5EF4-FFF2-40B4-BE49-F238E27FC236}">
                  <a16:creationId xmlns:a16="http://schemas.microsoft.com/office/drawing/2014/main" id="{4545DF3D-03B5-745F-62C9-FBB6EB41F723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4253595" y="4697026"/>
              <a:ext cx="85710" cy="134721"/>
            </a:xfrm>
            <a:custGeom>
              <a:avLst/>
              <a:gdLst>
                <a:gd name="connsiteX0" fmla="*/ 85777 w 85710"/>
                <a:gd name="connsiteY0" fmla="*/ 98548 h 134721"/>
                <a:gd name="connsiteX1" fmla="*/ 79511 w 85710"/>
                <a:gd name="connsiteY1" fmla="*/ 98548 h 134721"/>
                <a:gd name="connsiteX2" fmla="*/ 74861 w 85710"/>
                <a:gd name="connsiteY2" fmla="*/ 116578 h 134721"/>
                <a:gd name="connsiteX3" fmla="*/ 55051 w 85710"/>
                <a:gd name="connsiteY3" fmla="*/ 118199 h 134721"/>
                <a:gd name="connsiteX4" fmla="*/ 19069 w 85710"/>
                <a:gd name="connsiteY4" fmla="*/ 118199 h 134721"/>
                <a:gd name="connsiteX5" fmla="*/ 46359 w 85710"/>
                <a:gd name="connsiteY5" fmla="*/ 93483 h 134721"/>
                <a:gd name="connsiteX6" fmla="*/ 61318 w 85710"/>
                <a:gd name="connsiteY6" fmla="*/ 80923 h 134721"/>
                <a:gd name="connsiteX7" fmla="*/ 85777 w 85710"/>
                <a:gd name="connsiteY7" fmla="*/ 39797 h 134721"/>
                <a:gd name="connsiteX8" fmla="*/ 40294 w 85710"/>
                <a:gd name="connsiteY8" fmla="*/ 90 h 134721"/>
                <a:gd name="connsiteX9" fmla="*/ 67 w 85710"/>
                <a:gd name="connsiteY9" fmla="*/ 36556 h 134721"/>
                <a:gd name="connsiteX10" fmla="*/ 10781 w 85710"/>
                <a:gd name="connsiteY10" fmla="*/ 47901 h 134721"/>
                <a:gd name="connsiteX11" fmla="*/ 21293 w 85710"/>
                <a:gd name="connsiteY11" fmla="*/ 37164 h 134721"/>
                <a:gd name="connsiteX12" fmla="*/ 8759 w 85710"/>
                <a:gd name="connsiteY12" fmla="*/ 26629 h 134721"/>
                <a:gd name="connsiteX13" fmla="*/ 38071 w 85710"/>
                <a:gd name="connsiteY13" fmla="*/ 6776 h 134721"/>
                <a:gd name="connsiteX14" fmla="*/ 66573 w 85710"/>
                <a:gd name="connsiteY14" fmla="*/ 39797 h 134721"/>
                <a:gd name="connsiteX15" fmla="*/ 27963 w 85710"/>
                <a:gd name="connsiteY15" fmla="*/ 100776 h 134721"/>
                <a:gd name="connsiteX16" fmla="*/ 2493 w 85710"/>
                <a:gd name="connsiteY16" fmla="*/ 127113 h 134721"/>
                <a:gd name="connsiteX17" fmla="*/ 67 w 85710"/>
                <a:gd name="connsiteY17" fmla="*/ 134811 h 134721"/>
                <a:gd name="connsiteX18" fmla="*/ 79915 w 85710"/>
                <a:gd name="connsiteY18" fmla="*/ 134811 h 134721"/>
                <a:gd name="connsiteX19" fmla="*/ 85777 w 85710"/>
                <a:gd name="connsiteY19" fmla="*/ 98548 h 1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710" h="134721">
                  <a:moveTo>
                    <a:pt x="85777" y="98548"/>
                  </a:moveTo>
                  <a:lnTo>
                    <a:pt x="79511" y="98548"/>
                  </a:lnTo>
                  <a:cubicBezTo>
                    <a:pt x="78904" y="102600"/>
                    <a:pt x="77287" y="112729"/>
                    <a:pt x="74861" y="116578"/>
                  </a:cubicBezTo>
                  <a:cubicBezTo>
                    <a:pt x="73649" y="118199"/>
                    <a:pt x="58285" y="118199"/>
                    <a:pt x="55051" y="118199"/>
                  </a:cubicBezTo>
                  <a:lnTo>
                    <a:pt x="19069" y="118199"/>
                  </a:lnTo>
                  <a:lnTo>
                    <a:pt x="46359" y="93483"/>
                  </a:lnTo>
                  <a:cubicBezTo>
                    <a:pt x="49593" y="90444"/>
                    <a:pt x="58083" y="83759"/>
                    <a:pt x="61318" y="80923"/>
                  </a:cubicBezTo>
                  <a:cubicBezTo>
                    <a:pt x="73851" y="69375"/>
                    <a:pt x="85777" y="58233"/>
                    <a:pt x="85777" y="39797"/>
                  </a:cubicBezTo>
                  <a:cubicBezTo>
                    <a:pt x="85777" y="15689"/>
                    <a:pt x="65563" y="90"/>
                    <a:pt x="40294" y="90"/>
                  </a:cubicBezTo>
                  <a:cubicBezTo>
                    <a:pt x="16037" y="90"/>
                    <a:pt x="67" y="18526"/>
                    <a:pt x="67" y="36556"/>
                  </a:cubicBezTo>
                  <a:cubicBezTo>
                    <a:pt x="67" y="46483"/>
                    <a:pt x="7951" y="47901"/>
                    <a:pt x="10781" y="47901"/>
                  </a:cubicBezTo>
                  <a:cubicBezTo>
                    <a:pt x="15026" y="47901"/>
                    <a:pt x="21293" y="44862"/>
                    <a:pt x="21293" y="37164"/>
                  </a:cubicBezTo>
                  <a:cubicBezTo>
                    <a:pt x="21293" y="26629"/>
                    <a:pt x="11185" y="26629"/>
                    <a:pt x="8759" y="26629"/>
                  </a:cubicBezTo>
                  <a:cubicBezTo>
                    <a:pt x="14622" y="11840"/>
                    <a:pt x="28166" y="6776"/>
                    <a:pt x="38071" y="6776"/>
                  </a:cubicBezTo>
                  <a:cubicBezTo>
                    <a:pt x="56870" y="6776"/>
                    <a:pt x="66573" y="22780"/>
                    <a:pt x="66573" y="39797"/>
                  </a:cubicBezTo>
                  <a:cubicBezTo>
                    <a:pt x="66573" y="60867"/>
                    <a:pt x="51817" y="76263"/>
                    <a:pt x="27963" y="100776"/>
                  </a:cubicBezTo>
                  <a:lnTo>
                    <a:pt x="2493" y="127113"/>
                  </a:lnTo>
                  <a:cubicBezTo>
                    <a:pt x="67" y="129341"/>
                    <a:pt x="67" y="129746"/>
                    <a:pt x="67" y="134811"/>
                  </a:cubicBezTo>
                  <a:lnTo>
                    <a:pt x="79915" y="134811"/>
                  </a:lnTo>
                  <a:lnTo>
                    <a:pt x="85777" y="98548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71" name="任意多边形: 形状 2370">
              <a:extLst>
                <a:ext uri="{FF2B5EF4-FFF2-40B4-BE49-F238E27FC236}">
                  <a16:creationId xmlns:a16="http://schemas.microsoft.com/office/drawing/2014/main" id="{425BD59D-D277-1F1E-271A-E0F61AD36C00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4368819" y="4744432"/>
              <a:ext cx="22438" cy="87315"/>
            </a:xfrm>
            <a:custGeom>
              <a:avLst/>
              <a:gdLst>
                <a:gd name="connsiteX0" fmla="*/ 22510 w 22438"/>
                <a:gd name="connsiteY0" fmla="*/ 11435 h 87315"/>
                <a:gd name="connsiteX1" fmla="*/ 11392 w 22438"/>
                <a:gd name="connsiteY1" fmla="*/ 90 h 87315"/>
                <a:gd name="connsiteX2" fmla="*/ 71 w 22438"/>
                <a:gd name="connsiteY2" fmla="*/ 11232 h 87315"/>
                <a:gd name="connsiteX3" fmla="*/ 11189 w 22438"/>
                <a:gd name="connsiteY3" fmla="*/ 22577 h 87315"/>
                <a:gd name="connsiteX4" fmla="*/ 22510 w 22438"/>
                <a:gd name="connsiteY4" fmla="*/ 11435 h 87315"/>
                <a:gd name="connsiteX5" fmla="*/ 22510 w 22438"/>
                <a:gd name="connsiteY5" fmla="*/ 76263 h 87315"/>
                <a:gd name="connsiteX6" fmla="*/ 11392 w 22438"/>
                <a:gd name="connsiteY6" fmla="*/ 64918 h 87315"/>
                <a:gd name="connsiteX7" fmla="*/ 71 w 22438"/>
                <a:gd name="connsiteY7" fmla="*/ 76061 h 87315"/>
                <a:gd name="connsiteX8" fmla="*/ 11189 w 22438"/>
                <a:gd name="connsiteY8" fmla="*/ 87406 h 87315"/>
                <a:gd name="connsiteX9" fmla="*/ 22510 w 22438"/>
                <a:gd name="connsiteY9" fmla="*/ 76263 h 8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38" h="87315">
                  <a:moveTo>
                    <a:pt x="22510" y="11435"/>
                  </a:moveTo>
                  <a:cubicBezTo>
                    <a:pt x="22510" y="4547"/>
                    <a:pt x="17052" y="90"/>
                    <a:pt x="11392" y="90"/>
                  </a:cubicBezTo>
                  <a:cubicBezTo>
                    <a:pt x="4519" y="90"/>
                    <a:pt x="71" y="5560"/>
                    <a:pt x="71" y="11232"/>
                  </a:cubicBezTo>
                  <a:cubicBezTo>
                    <a:pt x="71" y="18120"/>
                    <a:pt x="5529" y="22577"/>
                    <a:pt x="11189" y="22577"/>
                  </a:cubicBezTo>
                  <a:cubicBezTo>
                    <a:pt x="18062" y="22577"/>
                    <a:pt x="22510" y="17108"/>
                    <a:pt x="22510" y="11435"/>
                  </a:cubicBezTo>
                  <a:close/>
                  <a:moveTo>
                    <a:pt x="22510" y="76263"/>
                  </a:moveTo>
                  <a:cubicBezTo>
                    <a:pt x="22510" y="69375"/>
                    <a:pt x="17052" y="64918"/>
                    <a:pt x="11392" y="64918"/>
                  </a:cubicBezTo>
                  <a:cubicBezTo>
                    <a:pt x="4519" y="64918"/>
                    <a:pt x="71" y="70388"/>
                    <a:pt x="71" y="76061"/>
                  </a:cubicBezTo>
                  <a:cubicBezTo>
                    <a:pt x="71" y="82949"/>
                    <a:pt x="5529" y="87406"/>
                    <a:pt x="11189" y="87406"/>
                  </a:cubicBezTo>
                  <a:cubicBezTo>
                    <a:pt x="18062" y="87406"/>
                    <a:pt x="22510" y="81936"/>
                    <a:pt x="22510" y="76263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72" name="任意多边形: 形状 2371">
              <a:extLst>
                <a:ext uri="{FF2B5EF4-FFF2-40B4-BE49-F238E27FC236}">
                  <a16:creationId xmlns:a16="http://schemas.microsoft.com/office/drawing/2014/main" id="{93081E81-1D1D-3BDD-C37A-86C1C56C546F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4601524" y="4589176"/>
              <a:ext cx="67466" cy="38998"/>
            </a:xfrm>
            <a:custGeom>
              <a:avLst/>
              <a:gdLst>
                <a:gd name="connsiteX0" fmla="*/ 33940 w 67466"/>
                <a:gd name="connsiteY0" fmla="*/ 88 h 38998"/>
                <a:gd name="connsiteX1" fmla="*/ 80 w 67466"/>
                <a:gd name="connsiteY1" fmla="*/ 34527 h 38998"/>
                <a:gd name="connsiteX2" fmla="*/ 4628 w 67466"/>
                <a:gd name="connsiteY2" fmla="*/ 39086 h 38998"/>
                <a:gd name="connsiteX3" fmla="*/ 33940 w 67466"/>
                <a:gd name="connsiteY3" fmla="*/ 13256 h 38998"/>
                <a:gd name="connsiteX4" fmla="*/ 62998 w 67466"/>
                <a:gd name="connsiteY4" fmla="*/ 39086 h 38998"/>
                <a:gd name="connsiteX5" fmla="*/ 67547 w 67466"/>
                <a:gd name="connsiteY5" fmla="*/ 34527 h 38998"/>
                <a:gd name="connsiteX6" fmla="*/ 33940 w 67466"/>
                <a:gd name="connsiteY6" fmla="*/ 88 h 3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66" h="38998">
                  <a:moveTo>
                    <a:pt x="33940" y="88"/>
                  </a:moveTo>
                  <a:lnTo>
                    <a:pt x="80" y="34527"/>
                  </a:lnTo>
                  <a:lnTo>
                    <a:pt x="4628" y="39086"/>
                  </a:lnTo>
                  <a:lnTo>
                    <a:pt x="33940" y="13256"/>
                  </a:lnTo>
                  <a:lnTo>
                    <a:pt x="62998" y="39086"/>
                  </a:lnTo>
                  <a:lnTo>
                    <a:pt x="67547" y="34527"/>
                  </a:lnTo>
                  <a:lnTo>
                    <a:pt x="33940" y="88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73" name="任意多边形: 形状 2372">
              <a:extLst>
                <a:ext uri="{FF2B5EF4-FFF2-40B4-BE49-F238E27FC236}">
                  <a16:creationId xmlns:a16="http://schemas.microsoft.com/office/drawing/2014/main" id="{48EACC36-A5E3-6A3C-3699-6B9AD6D9EA76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4543745" y="4652963"/>
              <a:ext cx="137744" cy="227911"/>
            </a:xfrm>
            <a:custGeom>
              <a:avLst/>
              <a:gdLst>
                <a:gd name="connsiteX0" fmla="*/ 137823 w 137744"/>
                <a:gd name="connsiteY0" fmla="*/ 34783 h 227911"/>
                <a:gd name="connsiteX1" fmla="*/ 103458 w 137744"/>
                <a:gd name="connsiteY1" fmla="*/ 90 h 227911"/>
                <a:gd name="connsiteX2" fmla="*/ 72884 w 137744"/>
                <a:gd name="connsiteY2" fmla="*/ 10726 h 227911"/>
                <a:gd name="connsiteX3" fmla="*/ 40287 w 137744"/>
                <a:gd name="connsiteY3" fmla="*/ 64665 h 227911"/>
                <a:gd name="connsiteX4" fmla="*/ 111 w 137744"/>
                <a:gd name="connsiteY4" fmla="*/ 225469 h 227911"/>
                <a:gd name="connsiteX5" fmla="*/ 3143 w 137744"/>
                <a:gd name="connsiteY5" fmla="*/ 228002 h 227911"/>
                <a:gd name="connsiteX6" fmla="*/ 6175 w 137744"/>
                <a:gd name="connsiteY6" fmla="*/ 226735 h 227911"/>
                <a:gd name="connsiteX7" fmla="*/ 23863 w 137744"/>
                <a:gd name="connsiteY7" fmla="*/ 156843 h 227911"/>
                <a:gd name="connsiteX8" fmla="*/ 58228 w 137744"/>
                <a:gd name="connsiteY8" fmla="*/ 181406 h 227911"/>
                <a:gd name="connsiteX9" fmla="*/ 106996 w 137744"/>
                <a:gd name="connsiteY9" fmla="*/ 161401 h 227911"/>
                <a:gd name="connsiteX10" fmla="*/ 127210 w 137744"/>
                <a:gd name="connsiteY10" fmla="*/ 114806 h 227911"/>
                <a:gd name="connsiteX11" fmla="*/ 108765 w 137744"/>
                <a:gd name="connsiteY11" fmla="*/ 77074 h 227911"/>
                <a:gd name="connsiteX12" fmla="*/ 137823 w 137744"/>
                <a:gd name="connsiteY12" fmla="*/ 34783 h 227911"/>
                <a:gd name="connsiteX13" fmla="*/ 92340 w 137744"/>
                <a:gd name="connsiteY13" fmla="*/ 76820 h 227911"/>
                <a:gd name="connsiteX14" fmla="*/ 80211 w 137744"/>
                <a:gd name="connsiteY14" fmla="*/ 78593 h 227911"/>
                <a:gd name="connsiteX15" fmla="*/ 69093 w 137744"/>
                <a:gd name="connsiteY15" fmla="*/ 77580 h 227911"/>
                <a:gd name="connsiteX16" fmla="*/ 81475 w 137744"/>
                <a:gd name="connsiteY16" fmla="*/ 75554 h 227911"/>
                <a:gd name="connsiteX17" fmla="*/ 92340 w 137744"/>
                <a:gd name="connsiteY17" fmla="*/ 76820 h 227911"/>
                <a:gd name="connsiteX18" fmla="*/ 123673 w 137744"/>
                <a:gd name="connsiteY18" fmla="*/ 28959 h 227911"/>
                <a:gd name="connsiteX19" fmla="*/ 100931 w 137744"/>
                <a:gd name="connsiteY19" fmla="*/ 72769 h 227911"/>
                <a:gd name="connsiteX20" fmla="*/ 81475 w 137744"/>
                <a:gd name="connsiteY20" fmla="*/ 69730 h 227911"/>
                <a:gd name="connsiteX21" fmla="*/ 62018 w 137744"/>
                <a:gd name="connsiteY21" fmla="*/ 77833 h 227911"/>
                <a:gd name="connsiteX22" fmla="*/ 79453 w 137744"/>
                <a:gd name="connsiteY22" fmla="*/ 84164 h 227911"/>
                <a:gd name="connsiteX23" fmla="*/ 100173 w 137744"/>
                <a:gd name="connsiteY23" fmla="*/ 80872 h 227911"/>
                <a:gd name="connsiteX24" fmla="*/ 111291 w 137744"/>
                <a:gd name="connsiteY24" fmla="*/ 109488 h 227911"/>
                <a:gd name="connsiteX25" fmla="*/ 98657 w 137744"/>
                <a:gd name="connsiteY25" fmla="*/ 153044 h 227911"/>
                <a:gd name="connsiteX26" fmla="*/ 57470 w 137744"/>
                <a:gd name="connsiteY26" fmla="*/ 175835 h 227911"/>
                <a:gd name="connsiteX27" fmla="*/ 28664 w 137744"/>
                <a:gd name="connsiteY27" fmla="*/ 143168 h 227911"/>
                <a:gd name="connsiteX28" fmla="*/ 29927 w 137744"/>
                <a:gd name="connsiteY28" fmla="*/ 132026 h 227911"/>
                <a:gd name="connsiteX29" fmla="*/ 46099 w 137744"/>
                <a:gd name="connsiteY29" fmla="*/ 67957 h 227911"/>
                <a:gd name="connsiteX30" fmla="*/ 100173 w 137744"/>
                <a:gd name="connsiteY30" fmla="*/ 5915 h 227911"/>
                <a:gd name="connsiteX31" fmla="*/ 123673 w 137744"/>
                <a:gd name="connsiteY31" fmla="*/ 28959 h 22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7744" h="227911">
                  <a:moveTo>
                    <a:pt x="137823" y="34783"/>
                  </a:moveTo>
                  <a:cubicBezTo>
                    <a:pt x="137823" y="15791"/>
                    <a:pt x="123926" y="90"/>
                    <a:pt x="103458" y="90"/>
                  </a:cubicBezTo>
                  <a:cubicBezTo>
                    <a:pt x="88803" y="90"/>
                    <a:pt x="81727" y="4142"/>
                    <a:pt x="72884" y="10726"/>
                  </a:cubicBezTo>
                  <a:cubicBezTo>
                    <a:pt x="58986" y="20855"/>
                    <a:pt x="45088" y="45419"/>
                    <a:pt x="40287" y="64665"/>
                  </a:cubicBezTo>
                  <a:lnTo>
                    <a:pt x="111" y="225469"/>
                  </a:lnTo>
                  <a:cubicBezTo>
                    <a:pt x="-142" y="226482"/>
                    <a:pt x="1121" y="228002"/>
                    <a:pt x="3143" y="228002"/>
                  </a:cubicBezTo>
                  <a:cubicBezTo>
                    <a:pt x="5164" y="228002"/>
                    <a:pt x="5922" y="227495"/>
                    <a:pt x="6175" y="226735"/>
                  </a:cubicBezTo>
                  <a:lnTo>
                    <a:pt x="23863" y="156843"/>
                  </a:lnTo>
                  <a:cubicBezTo>
                    <a:pt x="28664" y="172037"/>
                    <a:pt x="39782" y="181406"/>
                    <a:pt x="58228" y="181406"/>
                  </a:cubicBezTo>
                  <a:cubicBezTo>
                    <a:pt x="76674" y="181406"/>
                    <a:pt x="95625" y="172543"/>
                    <a:pt x="106996" y="161401"/>
                  </a:cubicBezTo>
                  <a:cubicBezTo>
                    <a:pt x="119125" y="149752"/>
                    <a:pt x="127210" y="133545"/>
                    <a:pt x="127210" y="114806"/>
                  </a:cubicBezTo>
                  <a:cubicBezTo>
                    <a:pt x="127210" y="96573"/>
                    <a:pt x="117861" y="83404"/>
                    <a:pt x="108765" y="77074"/>
                  </a:cubicBezTo>
                  <a:cubicBezTo>
                    <a:pt x="123420" y="68717"/>
                    <a:pt x="137823" y="53016"/>
                    <a:pt x="137823" y="34783"/>
                  </a:cubicBezTo>
                  <a:close/>
                  <a:moveTo>
                    <a:pt x="92340" y="76820"/>
                  </a:moveTo>
                  <a:cubicBezTo>
                    <a:pt x="89055" y="78087"/>
                    <a:pt x="86276" y="78593"/>
                    <a:pt x="80211" y="78593"/>
                  </a:cubicBezTo>
                  <a:cubicBezTo>
                    <a:pt x="76674" y="78593"/>
                    <a:pt x="71620" y="78846"/>
                    <a:pt x="69093" y="77580"/>
                  </a:cubicBezTo>
                  <a:cubicBezTo>
                    <a:pt x="69599" y="75048"/>
                    <a:pt x="78695" y="75554"/>
                    <a:pt x="81475" y="75554"/>
                  </a:cubicBezTo>
                  <a:cubicBezTo>
                    <a:pt x="86781" y="75554"/>
                    <a:pt x="89055" y="75554"/>
                    <a:pt x="92340" y="76820"/>
                  </a:cubicBezTo>
                  <a:close/>
                  <a:moveTo>
                    <a:pt x="123673" y="28959"/>
                  </a:moveTo>
                  <a:cubicBezTo>
                    <a:pt x="123673" y="46685"/>
                    <a:pt x="114071" y="64918"/>
                    <a:pt x="100931" y="72769"/>
                  </a:cubicBezTo>
                  <a:cubicBezTo>
                    <a:pt x="94109" y="70236"/>
                    <a:pt x="89055" y="69730"/>
                    <a:pt x="81475" y="69730"/>
                  </a:cubicBezTo>
                  <a:cubicBezTo>
                    <a:pt x="76168" y="69730"/>
                    <a:pt x="62018" y="69477"/>
                    <a:pt x="62018" y="77833"/>
                  </a:cubicBezTo>
                  <a:cubicBezTo>
                    <a:pt x="61765" y="84924"/>
                    <a:pt x="74905" y="84164"/>
                    <a:pt x="79453" y="84164"/>
                  </a:cubicBezTo>
                  <a:cubicBezTo>
                    <a:pt x="88803" y="84164"/>
                    <a:pt x="92593" y="83911"/>
                    <a:pt x="100173" y="80872"/>
                  </a:cubicBezTo>
                  <a:cubicBezTo>
                    <a:pt x="109775" y="89989"/>
                    <a:pt x="111039" y="97839"/>
                    <a:pt x="111291" y="109488"/>
                  </a:cubicBezTo>
                  <a:cubicBezTo>
                    <a:pt x="111797" y="124175"/>
                    <a:pt x="105732" y="143168"/>
                    <a:pt x="98657" y="153044"/>
                  </a:cubicBezTo>
                  <a:cubicBezTo>
                    <a:pt x="88803" y="166719"/>
                    <a:pt x="71873" y="175835"/>
                    <a:pt x="57470" y="175835"/>
                  </a:cubicBezTo>
                  <a:cubicBezTo>
                    <a:pt x="38266" y="175835"/>
                    <a:pt x="28664" y="161148"/>
                    <a:pt x="28664" y="143168"/>
                  </a:cubicBezTo>
                  <a:cubicBezTo>
                    <a:pt x="28664" y="140636"/>
                    <a:pt x="28664" y="136837"/>
                    <a:pt x="29927" y="132026"/>
                  </a:cubicBezTo>
                  <a:lnTo>
                    <a:pt x="46099" y="67957"/>
                  </a:lnTo>
                  <a:cubicBezTo>
                    <a:pt x="51658" y="46179"/>
                    <a:pt x="69851" y="5915"/>
                    <a:pt x="100173" y="5915"/>
                  </a:cubicBezTo>
                  <a:cubicBezTo>
                    <a:pt x="114829" y="5915"/>
                    <a:pt x="123673" y="13765"/>
                    <a:pt x="123673" y="28959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74" name="任意多边形: 形状 2373">
              <a:extLst>
                <a:ext uri="{FF2B5EF4-FFF2-40B4-BE49-F238E27FC236}">
                  <a16:creationId xmlns:a16="http://schemas.microsoft.com/office/drawing/2014/main" id="{81B14DF2-EEBC-EFE7-DC52-2C9385338DD3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>
              <a:off x="4687434" y="4752206"/>
              <a:ext cx="53594" cy="119298"/>
            </a:xfrm>
            <a:custGeom>
              <a:avLst/>
              <a:gdLst>
                <a:gd name="connsiteX0" fmla="*/ 49080 w 53594"/>
                <a:gd name="connsiteY0" fmla="*/ 6828 h 119298"/>
                <a:gd name="connsiteX1" fmla="*/ 42004 w 53594"/>
                <a:gd name="connsiteY1" fmla="*/ 92 h 119298"/>
                <a:gd name="connsiteX2" fmla="*/ 32099 w 53594"/>
                <a:gd name="connsiteY2" fmla="*/ 9841 h 119298"/>
                <a:gd name="connsiteX3" fmla="*/ 39174 w 53594"/>
                <a:gd name="connsiteY3" fmla="*/ 16577 h 119298"/>
                <a:gd name="connsiteX4" fmla="*/ 49080 w 53594"/>
                <a:gd name="connsiteY4" fmla="*/ 6828 h 119298"/>
                <a:gd name="connsiteX5" fmla="*/ 12996 w 53594"/>
                <a:gd name="connsiteY5" fmla="*/ 96878 h 119298"/>
                <a:gd name="connsiteX6" fmla="*/ 11405 w 53594"/>
                <a:gd name="connsiteY6" fmla="*/ 104323 h 119298"/>
                <a:gd name="connsiteX7" fmla="*/ 28208 w 53594"/>
                <a:gd name="connsiteY7" fmla="*/ 119391 h 119298"/>
                <a:gd name="connsiteX8" fmla="*/ 53678 w 53594"/>
                <a:gd name="connsiteY8" fmla="*/ 92269 h 119298"/>
                <a:gd name="connsiteX9" fmla="*/ 50848 w 53594"/>
                <a:gd name="connsiteY9" fmla="*/ 89965 h 119298"/>
                <a:gd name="connsiteX10" fmla="*/ 47488 w 53594"/>
                <a:gd name="connsiteY10" fmla="*/ 92978 h 119298"/>
                <a:gd name="connsiteX11" fmla="*/ 28739 w 53594"/>
                <a:gd name="connsiteY11" fmla="*/ 114427 h 119298"/>
                <a:gd name="connsiteX12" fmla="*/ 24317 w 53594"/>
                <a:gd name="connsiteY12" fmla="*/ 108223 h 119298"/>
                <a:gd name="connsiteX13" fmla="*/ 27147 w 53594"/>
                <a:gd name="connsiteY13" fmla="*/ 96878 h 119298"/>
                <a:gd name="connsiteX14" fmla="*/ 32807 w 53594"/>
                <a:gd name="connsiteY14" fmla="*/ 82697 h 119298"/>
                <a:gd name="connsiteX15" fmla="*/ 41474 w 53594"/>
                <a:gd name="connsiteY15" fmla="*/ 60184 h 119298"/>
                <a:gd name="connsiteX16" fmla="*/ 42535 w 53594"/>
                <a:gd name="connsiteY16" fmla="*/ 54512 h 119298"/>
                <a:gd name="connsiteX17" fmla="*/ 25732 w 53594"/>
                <a:gd name="connsiteY17" fmla="*/ 39444 h 119298"/>
                <a:gd name="connsiteX18" fmla="*/ 84 w 53594"/>
                <a:gd name="connsiteY18" fmla="*/ 66566 h 119298"/>
                <a:gd name="connsiteX19" fmla="*/ 3091 w 53594"/>
                <a:gd name="connsiteY19" fmla="*/ 68870 h 119298"/>
                <a:gd name="connsiteX20" fmla="*/ 6275 w 53594"/>
                <a:gd name="connsiteY20" fmla="*/ 66034 h 119298"/>
                <a:gd name="connsiteX21" fmla="*/ 25201 w 53594"/>
                <a:gd name="connsiteY21" fmla="*/ 44408 h 119298"/>
                <a:gd name="connsiteX22" fmla="*/ 29623 w 53594"/>
                <a:gd name="connsiteY22" fmla="*/ 50612 h 119298"/>
                <a:gd name="connsiteX23" fmla="*/ 24140 w 53594"/>
                <a:gd name="connsiteY23" fmla="*/ 68338 h 119298"/>
                <a:gd name="connsiteX24" fmla="*/ 12996 w 53594"/>
                <a:gd name="connsiteY24" fmla="*/ 96878 h 11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594" h="119298">
                  <a:moveTo>
                    <a:pt x="49080" y="6828"/>
                  </a:moveTo>
                  <a:cubicBezTo>
                    <a:pt x="49080" y="3991"/>
                    <a:pt x="46957" y="92"/>
                    <a:pt x="42004" y="92"/>
                  </a:cubicBezTo>
                  <a:cubicBezTo>
                    <a:pt x="37229" y="92"/>
                    <a:pt x="32099" y="4701"/>
                    <a:pt x="32099" y="9841"/>
                  </a:cubicBezTo>
                  <a:cubicBezTo>
                    <a:pt x="32099" y="12855"/>
                    <a:pt x="34399" y="16577"/>
                    <a:pt x="39174" y="16577"/>
                  </a:cubicBezTo>
                  <a:cubicBezTo>
                    <a:pt x="44304" y="16577"/>
                    <a:pt x="49080" y="11614"/>
                    <a:pt x="49080" y="6828"/>
                  </a:cubicBezTo>
                  <a:close/>
                  <a:moveTo>
                    <a:pt x="12996" y="96878"/>
                  </a:moveTo>
                  <a:cubicBezTo>
                    <a:pt x="12289" y="99182"/>
                    <a:pt x="11405" y="101310"/>
                    <a:pt x="11405" y="104323"/>
                  </a:cubicBezTo>
                  <a:cubicBezTo>
                    <a:pt x="11405" y="112655"/>
                    <a:pt x="18480" y="119391"/>
                    <a:pt x="28208" y="119391"/>
                  </a:cubicBezTo>
                  <a:cubicBezTo>
                    <a:pt x="45896" y="119391"/>
                    <a:pt x="53678" y="94928"/>
                    <a:pt x="53678" y="92269"/>
                  </a:cubicBezTo>
                  <a:cubicBezTo>
                    <a:pt x="53678" y="89965"/>
                    <a:pt x="51379" y="89965"/>
                    <a:pt x="50848" y="89965"/>
                  </a:cubicBezTo>
                  <a:cubicBezTo>
                    <a:pt x="48372" y="89965"/>
                    <a:pt x="48195" y="91028"/>
                    <a:pt x="47488" y="92978"/>
                  </a:cubicBezTo>
                  <a:cubicBezTo>
                    <a:pt x="43420" y="107159"/>
                    <a:pt x="35637" y="114427"/>
                    <a:pt x="28739" y="114427"/>
                  </a:cubicBezTo>
                  <a:cubicBezTo>
                    <a:pt x="25201" y="114427"/>
                    <a:pt x="24317" y="112123"/>
                    <a:pt x="24317" y="108223"/>
                  </a:cubicBezTo>
                  <a:cubicBezTo>
                    <a:pt x="24317" y="104146"/>
                    <a:pt x="25555" y="100778"/>
                    <a:pt x="27147" y="96878"/>
                  </a:cubicBezTo>
                  <a:cubicBezTo>
                    <a:pt x="28915" y="92092"/>
                    <a:pt x="30861" y="87306"/>
                    <a:pt x="32807" y="82697"/>
                  </a:cubicBezTo>
                  <a:cubicBezTo>
                    <a:pt x="34399" y="78443"/>
                    <a:pt x="40766" y="62311"/>
                    <a:pt x="41474" y="60184"/>
                  </a:cubicBezTo>
                  <a:cubicBezTo>
                    <a:pt x="42004" y="58412"/>
                    <a:pt x="42535" y="56285"/>
                    <a:pt x="42535" y="54512"/>
                  </a:cubicBezTo>
                  <a:cubicBezTo>
                    <a:pt x="42535" y="46180"/>
                    <a:pt x="35460" y="39444"/>
                    <a:pt x="25732" y="39444"/>
                  </a:cubicBezTo>
                  <a:cubicBezTo>
                    <a:pt x="8221" y="39444"/>
                    <a:pt x="84" y="63552"/>
                    <a:pt x="84" y="66566"/>
                  </a:cubicBezTo>
                  <a:cubicBezTo>
                    <a:pt x="84" y="68870"/>
                    <a:pt x="2561" y="68870"/>
                    <a:pt x="3091" y="68870"/>
                  </a:cubicBezTo>
                  <a:cubicBezTo>
                    <a:pt x="5568" y="68870"/>
                    <a:pt x="5744" y="67984"/>
                    <a:pt x="6275" y="66034"/>
                  </a:cubicBezTo>
                  <a:cubicBezTo>
                    <a:pt x="10874" y="50789"/>
                    <a:pt x="18657" y="44408"/>
                    <a:pt x="25201" y="44408"/>
                  </a:cubicBezTo>
                  <a:cubicBezTo>
                    <a:pt x="28031" y="44408"/>
                    <a:pt x="29623" y="45826"/>
                    <a:pt x="29623" y="50612"/>
                  </a:cubicBezTo>
                  <a:cubicBezTo>
                    <a:pt x="29623" y="54689"/>
                    <a:pt x="28562" y="57348"/>
                    <a:pt x="24140" y="68338"/>
                  </a:cubicBezTo>
                  <a:lnTo>
                    <a:pt x="12996" y="96878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75" name="任意多边形: 形状 2374">
              <a:extLst>
                <a:ext uri="{FF2B5EF4-FFF2-40B4-BE49-F238E27FC236}">
                  <a16:creationId xmlns:a16="http://schemas.microsoft.com/office/drawing/2014/main" id="{3BE23AB0-0189-B578-63F6-3E91CB2FA133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>
              <a:off x="4764232" y="4801662"/>
              <a:ext cx="130536" cy="47506"/>
            </a:xfrm>
            <a:custGeom>
              <a:avLst/>
              <a:gdLst>
                <a:gd name="connsiteX0" fmla="*/ 130623 w 130536"/>
                <a:gd name="connsiteY0" fmla="*/ 7182 h 47506"/>
                <a:gd name="connsiteX1" fmla="*/ 127616 w 130536"/>
                <a:gd name="connsiteY1" fmla="*/ 269 h 47506"/>
                <a:gd name="connsiteX2" fmla="*/ 124609 w 130536"/>
                <a:gd name="connsiteY2" fmla="*/ 7537 h 47506"/>
                <a:gd name="connsiteX3" fmla="*/ 97901 w 130536"/>
                <a:gd name="connsiteY3" fmla="*/ 35367 h 47506"/>
                <a:gd name="connsiteX4" fmla="*/ 66593 w 130536"/>
                <a:gd name="connsiteY4" fmla="*/ 18173 h 47506"/>
                <a:gd name="connsiteX5" fmla="*/ 32810 w 130536"/>
                <a:gd name="connsiteY5" fmla="*/ 92 h 47506"/>
                <a:gd name="connsiteX6" fmla="*/ 87 w 130536"/>
                <a:gd name="connsiteY6" fmla="*/ 40508 h 47506"/>
                <a:gd name="connsiteX7" fmla="*/ 3094 w 130536"/>
                <a:gd name="connsiteY7" fmla="*/ 47421 h 47506"/>
                <a:gd name="connsiteX8" fmla="*/ 6101 w 130536"/>
                <a:gd name="connsiteY8" fmla="*/ 40153 h 47506"/>
                <a:gd name="connsiteX9" fmla="*/ 32810 w 130536"/>
                <a:gd name="connsiteY9" fmla="*/ 12323 h 47506"/>
                <a:gd name="connsiteX10" fmla="*/ 64117 w 130536"/>
                <a:gd name="connsiteY10" fmla="*/ 29518 h 47506"/>
                <a:gd name="connsiteX11" fmla="*/ 97901 w 130536"/>
                <a:gd name="connsiteY11" fmla="*/ 47599 h 47506"/>
                <a:gd name="connsiteX12" fmla="*/ 130623 w 130536"/>
                <a:gd name="connsiteY12" fmla="*/ 7182 h 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36" h="47506">
                  <a:moveTo>
                    <a:pt x="130623" y="7182"/>
                  </a:moveTo>
                  <a:cubicBezTo>
                    <a:pt x="130623" y="446"/>
                    <a:pt x="128147" y="269"/>
                    <a:pt x="127616" y="269"/>
                  </a:cubicBezTo>
                  <a:cubicBezTo>
                    <a:pt x="124963" y="269"/>
                    <a:pt x="124609" y="5232"/>
                    <a:pt x="124609" y="7537"/>
                  </a:cubicBezTo>
                  <a:cubicBezTo>
                    <a:pt x="123902" y="20477"/>
                    <a:pt x="114351" y="35367"/>
                    <a:pt x="97901" y="35367"/>
                  </a:cubicBezTo>
                  <a:cubicBezTo>
                    <a:pt x="85342" y="35367"/>
                    <a:pt x="76322" y="27036"/>
                    <a:pt x="66593" y="18173"/>
                  </a:cubicBezTo>
                  <a:cubicBezTo>
                    <a:pt x="57219" y="9664"/>
                    <a:pt x="46606" y="92"/>
                    <a:pt x="32810" y="92"/>
                  </a:cubicBezTo>
                  <a:cubicBezTo>
                    <a:pt x="12646" y="92"/>
                    <a:pt x="87" y="20832"/>
                    <a:pt x="87" y="40508"/>
                  </a:cubicBezTo>
                  <a:cubicBezTo>
                    <a:pt x="87" y="47244"/>
                    <a:pt x="2563" y="47421"/>
                    <a:pt x="3094" y="47421"/>
                  </a:cubicBezTo>
                  <a:cubicBezTo>
                    <a:pt x="5747" y="47421"/>
                    <a:pt x="5924" y="42812"/>
                    <a:pt x="6101" y="40153"/>
                  </a:cubicBezTo>
                  <a:cubicBezTo>
                    <a:pt x="6809" y="27213"/>
                    <a:pt x="16183" y="12323"/>
                    <a:pt x="32810" y="12323"/>
                  </a:cubicBezTo>
                  <a:cubicBezTo>
                    <a:pt x="45368" y="12323"/>
                    <a:pt x="54389" y="20654"/>
                    <a:pt x="64117" y="29518"/>
                  </a:cubicBezTo>
                  <a:cubicBezTo>
                    <a:pt x="73492" y="38026"/>
                    <a:pt x="84104" y="47599"/>
                    <a:pt x="97901" y="47599"/>
                  </a:cubicBezTo>
                  <a:cubicBezTo>
                    <a:pt x="118065" y="47599"/>
                    <a:pt x="130623" y="26859"/>
                    <a:pt x="130623" y="7182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76" name="任意多边形: 形状 2375">
              <a:extLst>
                <a:ext uri="{FF2B5EF4-FFF2-40B4-BE49-F238E27FC236}">
                  <a16:creationId xmlns:a16="http://schemas.microsoft.com/office/drawing/2014/main" id="{C53C37C6-3223-E68E-D292-FEDF24D3CD3A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>
              <a:off x="4908540" y="4752206"/>
              <a:ext cx="77649" cy="153688"/>
            </a:xfrm>
            <a:custGeom>
              <a:avLst/>
              <a:gdLst>
                <a:gd name="connsiteX0" fmla="*/ 77743 w 77649"/>
                <a:gd name="connsiteY0" fmla="*/ 6828 h 153688"/>
                <a:gd name="connsiteX1" fmla="*/ 70668 w 77649"/>
                <a:gd name="connsiteY1" fmla="*/ 92 h 153688"/>
                <a:gd name="connsiteX2" fmla="*/ 60763 w 77649"/>
                <a:gd name="connsiteY2" fmla="*/ 9841 h 153688"/>
                <a:gd name="connsiteX3" fmla="*/ 67838 w 77649"/>
                <a:gd name="connsiteY3" fmla="*/ 16577 h 153688"/>
                <a:gd name="connsiteX4" fmla="*/ 77743 w 77649"/>
                <a:gd name="connsiteY4" fmla="*/ 6828 h 153688"/>
                <a:gd name="connsiteX5" fmla="*/ 40245 w 77649"/>
                <a:gd name="connsiteY5" fmla="*/ 126304 h 153688"/>
                <a:gd name="connsiteX6" fmla="*/ 17427 w 77649"/>
                <a:gd name="connsiteY6" fmla="*/ 148817 h 153688"/>
                <a:gd name="connsiteX7" fmla="*/ 11060 w 77649"/>
                <a:gd name="connsiteY7" fmla="*/ 147753 h 153688"/>
                <a:gd name="connsiteX8" fmla="*/ 17074 w 77649"/>
                <a:gd name="connsiteY8" fmla="*/ 138712 h 153688"/>
                <a:gd name="connsiteX9" fmla="*/ 10175 w 77649"/>
                <a:gd name="connsiteY9" fmla="*/ 132154 h 153688"/>
                <a:gd name="connsiteX10" fmla="*/ 93 w 77649"/>
                <a:gd name="connsiteY10" fmla="*/ 142612 h 153688"/>
                <a:gd name="connsiteX11" fmla="*/ 17604 w 77649"/>
                <a:gd name="connsiteY11" fmla="*/ 153780 h 153688"/>
                <a:gd name="connsiteX12" fmla="*/ 54395 w 77649"/>
                <a:gd name="connsiteY12" fmla="*/ 125772 h 153688"/>
                <a:gd name="connsiteX13" fmla="*/ 70314 w 77649"/>
                <a:gd name="connsiteY13" fmla="*/ 62311 h 153688"/>
                <a:gd name="connsiteX14" fmla="*/ 71198 w 77649"/>
                <a:gd name="connsiteY14" fmla="*/ 56107 h 153688"/>
                <a:gd name="connsiteX15" fmla="*/ 52272 w 77649"/>
                <a:gd name="connsiteY15" fmla="*/ 39444 h 153688"/>
                <a:gd name="connsiteX16" fmla="*/ 21319 w 77649"/>
                <a:gd name="connsiteY16" fmla="*/ 66566 h 153688"/>
                <a:gd name="connsiteX17" fmla="*/ 24326 w 77649"/>
                <a:gd name="connsiteY17" fmla="*/ 68870 h 153688"/>
                <a:gd name="connsiteX18" fmla="*/ 27863 w 77649"/>
                <a:gd name="connsiteY18" fmla="*/ 65680 h 153688"/>
                <a:gd name="connsiteX19" fmla="*/ 51742 w 77649"/>
                <a:gd name="connsiteY19" fmla="*/ 44408 h 153688"/>
                <a:gd name="connsiteX20" fmla="*/ 57756 w 77649"/>
                <a:gd name="connsiteY20" fmla="*/ 53094 h 153688"/>
                <a:gd name="connsiteX21" fmla="*/ 57225 w 77649"/>
                <a:gd name="connsiteY21" fmla="*/ 58412 h 153688"/>
                <a:gd name="connsiteX22" fmla="*/ 40245 w 77649"/>
                <a:gd name="connsiteY22" fmla="*/ 126304 h 153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649" h="153688">
                  <a:moveTo>
                    <a:pt x="77743" y="6828"/>
                  </a:moveTo>
                  <a:cubicBezTo>
                    <a:pt x="77743" y="3814"/>
                    <a:pt x="75444" y="92"/>
                    <a:pt x="70668" y="92"/>
                  </a:cubicBezTo>
                  <a:cubicBezTo>
                    <a:pt x="65538" y="92"/>
                    <a:pt x="60763" y="5055"/>
                    <a:pt x="60763" y="9841"/>
                  </a:cubicBezTo>
                  <a:cubicBezTo>
                    <a:pt x="60763" y="12677"/>
                    <a:pt x="62885" y="16577"/>
                    <a:pt x="67838" y="16577"/>
                  </a:cubicBezTo>
                  <a:cubicBezTo>
                    <a:pt x="72613" y="16577"/>
                    <a:pt x="77743" y="11968"/>
                    <a:pt x="77743" y="6828"/>
                  </a:cubicBezTo>
                  <a:close/>
                  <a:moveTo>
                    <a:pt x="40245" y="126304"/>
                  </a:moveTo>
                  <a:cubicBezTo>
                    <a:pt x="37238" y="138535"/>
                    <a:pt x="27863" y="148817"/>
                    <a:pt x="17427" y="148817"/>
                  </a:cubicBezTo>
                  <a:cubicBezTo>
                    <a:pt x="15128" y="148817"/>
                    <a:pt x="13006" y="148462"/>
                    <a:pt x="11060" y="147753"/>
                  </a:cubicBezTo>
                  <a:cubicBezTo>
                    <a:pt x="15659" y="145626"/>
                    <a:pt x="17074" y="141371"/>
                    <a:pt x="17074" y="138712"/>
                  </a:cubicBezTo>
                  <a:cubicBezTo>
                    <a:pt x="17074" y="134458"/>
                    <a:pt x="13713" y="132154"/>
                    <a:pt x="10175" y="132154"/>
                  </a:cubicBezTo>
                  <a:cubicBezTo>
                    <a:pt x="4692" y="132154"/>
                    <a:pt x="93" y="136940"/>
                    <a:pt x="93" y="142612"/>
                  </a:cubicBezTo>
                  <a:cubicBezTo>
                    <a:pt x="93" y="149348"/>
                    <a:pt x="6992" y="153780"/>
                    <a:pt x="17604" y="153780"/>
                  </a:cubicBezTo>
                  <a:cubicBezTo>
                    <a:pt x="28217" y="153780"/>
                    <a:pt x="48912" y="147398"/>
                    <a:pt x="54395" y="125772"/>
                  </a:cubicBezTo>
                  <a:lnTo>
                    <a:pt x="70314" y="62311"/>
                  </a:lnTo>
                  <a:cubicBezTo>
                    <a:pt x="70845" y="60362"/>
                    <a:pt x="71198" y="58766"/>
                    <a:pt x="71198" y="56107"/>
                  </a:cubicBezTo>
                  <a:cubicBezTo>
                    <a:pt x="71198" y="46358"/>
                    <a:pt x="62885" y="39444"/>
                    <a:pt x="52272" y="39444"/>
                  </a:cubicBezTo>
                  <a:cubicBezTo>
                    <a:pt x="32639" y="39444"/>
                    <a:pt x="21319" y="64084"/>
                    <a:pt x="21319" y="66566"/>
                  </a:cubicBezTo>
                  <a:cubicBezTo>
                    <a:pt x="21319" y="68870"/>
                    <a:pt x="23795" y="68870"/>
                    <a:pt x="24326" y="68870"/>
                  </a:cubicBezTo>
                  <a:cubicBezTo>
                    <a:pt x="26448" y="68870"/>
                    <a:pt x="26625" y="68338"/>
                    <a:pt x="27863" y="65680"/>
                  </a:cubicBezTo>
                  <a:cubicBezTo>
                    <a:pt x="32285" y="55398"/>
                    <a:pt x="41483" y="44408"/>
                    <a:pt x="51742" y="44408"/>
                  </a:cubicBezTo>
                  <a:cubicBezTo>
                    <a:pt x="56164" y="44408"/>
                    <a:pt x="57756" y="47421"/>
                    <a:pt x="57756" y="53094"/>
                  </a:cubicBezTo>
                  <a:cubicBezTo>
                    <a:pt x="57756" y="55044"/>
                    <a:pt x="57402" y="57525"/>
                    <a:pt x="57225" y="58412"/>
                  </a:cubicBezTo>
                  <a:lnTo>
                    <a:pt x="40245" y="126304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77" name="任意多边形: 形状 2376">
              <a:extLst>
                <a:ext uri="{FF2B5EF4-FFF2-40B4-BE49-F238E27FC236}">
                  <a16:creationId xmlns:a16="http://schemas.microsoft.com/office/drawing/2014/main" id="{BB8C8E53-E617-23E2-E7A9-84FB4CADE593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>
            <a:xfrm>
              <a:off x="5099347" y="4738810"/>
              <a:ext cx="168034" cy="59256"/>
            </a:xfrm>
            <a:custGeom>
              <a:avLst/>
              <a:gdLst>
                <a:gd name="connsiteX0" fmla="*/ 159543 w 168034"/>
                <a:gd name="connsiteY0" fmla="*/ 10220 h 59256"/>
                <a:gd name="connsiteX1" fmla="*/ 168135 w 168034"/>
                <a:gd name="connsiteY1" fmla="*/ 5155 h 59256"/>
                <a:gd name="connsiteX2" fmla="*/ 159796 w 168034"/>
                <a:gd name="connsiteY2" fmla="*/ 90 h 59256"/>
                <a:gd name="connsiteX3" fmla="*/ 8439 w 168034"/>
                <a:gd name="connsiteY3" fmla="*/ 90 h 59256"/>
                <a:gd name="connsiteX4" fmla="*/ 100 w 168034"/>
                <a:gd name="connsiteY4" fmla="*/ 5155 h 59256"/>
                <a:gd name="connsiteX5" fmla="*/ 8692 w 168034"/>
                <a:gd name="connsiteY5" fmla="*/ 10220 h 59256"/>
                <a:gd name="connsiteX6" fmla="*/ 159543 w 168034"/>
                <a:gd name="connsiteY6" fmla="*/ 10220 h 59256"/>
                <a:gd name="connsiteX7" fmla="*/ 159796 w 168034"/>
                <a:gd name="connsiteY7" fmla="*/ 59347 h 59256"/>
                <a:gd name="connsiteX8" fmla="*/ 168135 w 168034"/>
                <a:gd name="connsiteY8" fmla="*/ 54282 h 59256"/>
                <a:gd name="connsiteX9" fmla="*/ 159543 w 168034"/>
                <a:gd name="connsiteY9" fmla="*/ 49218 h 59256"/>
                <a:gd name="connsiteX10" fmla="*/ 8692 w 168034"/>
                <a:gd name="connsiteY10" fmla="*/ 49218 h 59256"/>
                <a:gd name="connsiteX11" fmla="*/ 100 w 168034"/>
                <a:gd name="connsiteY11" fmla="*/ 54282 h 59256"/>
                <a:gd name="connsiteX12" fmla="*/ 8439 w 168034"/>
                <a:gd name="connsiteY12" fmla="*/ 59347 h 59256"/>
                <a:gd name="connsiteX13" fmla="*/ 159796 w 168034"/>
                <a:gd name="connsiteY13" fmla="*/ 59347 h 59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034" h="59256">
                  <a:moveTo>
                    <a:pt x="159543" y="10220"/>
                  </a:moveTo>
                  <a:cubicBezTo>
                    <a:pt x="163334" y="10220"/>
                    <a:pt x="168135" y="10220"/>
                    <a:pt x="168135" y="5155"/>
                  </a:cubicBezTo>
                  <a:cubicBezTo>
                    <a:pt x="168135" y="90"/>
                    <a:pt x="163334" y="90"/>
                    <a:pt x="159796" y="90"/>
                  </a:cubicBezTo>
                  <a:lnTo>
                    <a:pt x="8439" y="90"/>
                  </a:lnTo>
                  <a:cubicBezTo>
                    <a:pt x="4901" y="90"/>
                    <a:pt x="100" y="90"/>
                    <a:pt x="100" y="5155"/>
                  </a:cubicBezTo>
                  <a:cubicBezTo>
                    <a:pt x="100" y="10220"/>
                    <a:pt x="4901" y="10220"/>
                    <a:pt x="8692" y="10220"/>
                  </a:cubicBezTo>
                  <a:lnTo>
                    <a:pt x="159543" y="10220"/>
                  </a:lnTo>
                  <a:close/>
                  <a:moveTo>
                    <a:pt x="159796" y="59347"/>
                  </a:moveTo>
                  <a:cubicBezTo>
                    <a:pt x="163334" y="59347"/>
                    <a:pt x="168135" y="59347"/>
                    <a:pt x="168135" y="54282"/>
                  </a:cubicBezTo>
                  <a:cubicBezTo>
                    <a:pt x="168135" y="49218"/>
                    <a:pt x="163334" y="49218"/>
                    <a:pt x="159543" y="49218"/>
                  </a:cubicBezTo>
                  <a:lnTo>
                    <a:pt x="8692" y="49218"/>
                  </a:lnTo>
                  <a:cubicBezTo>
                    <a:pt x="4901" y="49218"/>
                    <a:pt x="100" y="49218"/>
                    <a:pt x="100" y="54282"/>
                  </a:cubicBezTo>
                  <a:cubicBezTo>
                    <a:pt x="100" y="59347"/>
                    <a:pt x="4901" y="59347"/>
                    <a:pt x="8439" y="59347"/>
                  </a:cubicBezTo>
                  <a:lnTo>
                    <a:pt x="159796" y="59347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78" name="任意多边形: 形状 2377">
              <a:extLst>
                <a:ext uri="{FF2B5EF4-FFF2-40B4-BE49-F238E27FC236}">
                  <a16:creationId xmlns:a16="http://schemas.microsoft.com/office/drawing/2014/main" id="{40A1771D-EAD1-890B-ED69-DC2E8FEEC030}"/>
                </a:ext>
              </a:extLst>
            </p:cNvPr>
            <p:cNvSpPr/>
            <p:nvPr>
              <p:custDataLst>
                <p:tags r:id="rId90"/>
              </p:custDataLst>
            </p:nvPr>
          </p:nvSpPr>
          <p:spPr>
            <a:xfrm>
              <a:off x="5359245" y="4719817"/>
              <a:ext cx="116486" cy="163843"/>
            </a:xfrm>
            <a:custGeom>
              <a:avLst/>
              <a:gdLst>
                <a:gd name="connsiteX0" fmla="*/ 115587 w 116486"/>
                <a:gd name="connsiteY0" fmla="*/ 15537 h 163843"/>
                <a:gd name="connsiteX1" fmla="*/ 116598 w 116486"/>
                <a:gd name="connsiteY1" fmla="*/ 9713 h 163843"/>
                <a:gd name="connsiteX2" fmla="*/ 109270 w 116486"/>
                <a:gd name="connsiteY2" fmla="*/ 2876 h 163843"/>
                <a:gd name="connsiteX3" fmla="*/ 100426 w 116486"/>
                <a:gd name="connsiteY3" fmla="*/ 8194 h 163843"/>
                <a:gd name="connsiteX4" fmla="*/ 96889 w 116486"/>
                <a:gd name="connsiteY4" fmla="*/ 21868 h 163843"/>
                <a:gd name="connsiteX5" fmla="*/ 91835 w 116486"/>
                <a:gd name="connsiteY5" fmla="*/ 42127 h 163843"/>
                <a:gd name="connsiteX6" fmla="*/ 80464 w 116486"/>
                <a:gd name="connsiteY6" fmla="*/ 87709 h 163843"/>
                <a:gd name="connsiteX7" fmla="*/ 51911 w 116486"/>
                <a:gd name="connsiteY7" fmla="*/ 109234 h 163843"/>
                <a:gd name="connsiteX8" fmla="*/ 36245 w 116486"/>
                <a:gd name="connsiteY8" fmla="*/ 88722 h 163843"/>
                <a:gd name="connsiteX9" fmla="*/ 49131 w 116486"/>
                <a:gd name="connsiteY9" fmla="*/ 39088 h 163843"/>
                <a:gd name="connsiteX10" fmla="*/ 54185 w 116486"/>
                <a:gd name="connsiteY10" fmla="*/ 20855 h 163843"/>
                <a:gd name="connsiteX11" fmla="*/ 33465 w 116486"/>
                <a:gd name="connsiteY11" fmla="*/ 90 h 163843"/>
                <a:gd name="connsiteX12" fmla="*/ 111 w 116486"/>
                <a:gd name="connsiteY12" fmla="*/ 39088 h 163843"/>
                <a:gd name="connsiteX13" fmla="*/ 3143 w 116486"/>
                <a:gd name="connsiteY13" fmla="*/ 41621 h 163843"/>
                <a:gd name="connsiteX14" fmla="*/ 7186 w 116486"/>
                <a:gd name="connsiteY14" fmla="*/ 37062 h 163843"/>
                <a:gd name="connsiteX15" fmla="*/ 32707 w 116486"/>
                <a:gd name="connsiteY15" fmla="*/ 5661 h 163843"/>
                <a:gd name="connsiteX16" fmla="*/ 39024 w 116486"/>
                <a:gd name="connsiteY16" fmla="*/ 13765 h 163843"/>
                <a:gd name="connsiteX17" fmla="*/ 34728 w 116486"/>
                <a:gd name="connsiteY17" fmla="*/ 31491 h 163843"/>
                <a:gd name="connsiteX18" fmla="*/ 20073 w 116486"/>
                <a:gd name="connsiteY18" fmla="*/ 84671 h 163843"/>
                <a:gd name="connsiteX19" fmla="*/ 50900 w 116486"/>
                <a:gd name="connsiteY19" fmla="*/ 114806 h 163843"/>
                <a:gd name="connsiteX20" fmla="*/ 76421 w 116486"/>
                <a:gd name="connsiteY20" fmla="*/ 103410 h 163843"/>
                <a:gd name="connsiteX21" fmla="*/ 59997 w 116486"/>
                <a:gd name="connsiteY21" fmla="*/ 142408 h 163843"/>
                <a:gd name="connsiteX22" fmla="*/ 32202 w 116486"/>
                <a:gd name="connsiteY22" fmla="*/ 158362 h 163843"/>
                <a:gd name="connsiteX23" fmla="*/ 12998 w 116486"/>
                <a:gd name="connsiteY23" fmla="*/ 147726 h 163843"/>
                <a:gd name="connsiteX24" fmla="*/ 23863 w 116486"/>
                <a:gd name="connsiteY24" fmla="*/ 144687 h 163843"/>
                <a:gd name="connsiteX25" fmla="*/ 28917 w 116486"/>
                <a:gd name="connsiteY25" fmla="*/ 134305 h 163843"/>
                <a:gd name="connsiteX26" fmla="*/ 19567 w 116486"/>
                <a:gd name="connsiteY26" fmla="*/ 125441 h 163843"/>
                <a:gd name="connsiteX27" fmla="*/ 5417 w 116486"/>
                <a:gd name="connsiteY27" fmla="*/ 141902 h 163843"/>
                <a:gd name="connsiteX28" fmla="*/ 32202 w 116486"/>
                <a:gd name="connsiteY28" fmla="*/ 163933 h 163843"/>
                <a:gd name="connsiteX29" fmla="*/ 91330 w 116486"/>
                <a:gd name="connsiteY29" fmla="*/ 112273 h 163843"/>
                <a:gd name="connsiteX30" fmla="*/ 115587 w 116486"/>
                <a:gd name="connsiteY30" fmla="*/ 15537 h 16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6486" h="163843">
                  <a:moveTo>
                    <a:pt x="115587" y="15537"/>
                  </a:moveTo>
                  <a:cubicBezTo>
                    <a:pt x="116598" y="11992"/>
                    <a:pt x="116598" y="11486"/>
                    <a:pt x="116598" y="9713"/>
                  </a:cubicBezTo>
                  <a:cubicBezTo>
                    <a:pt x="116598" y="5155"/>
                    <a:pt x="113060" y="2876"/>
                    <a:pt x="109270" y="2876"/>
                  </a:cubicBezTo>
                  <a:cubicBezTo>
                    <a:pt x="106743" y="2876"/>
                    <a:pt x="102700" y="4395"/>
                    <a:pt x="100426" y="8194"/>
                  </a:cubicBezTo>
                  <a:cubicBezTo>
                    <a:pt x="99921" y="9460"/>
                    <a:pt x="97899" y="17310"/>
                    <a:pt x="96889" y="21868"/>
                  </a:cubicBezTo>
                  <a:cubicBezTo>
                    <a:pt x="95120" y="28452"/>
                    <a:pt x="93351" y="35290"/>
                    <a:pt x="91835" y="42127"/>
                  </a:cubicBezTo>
                  <a:lnTo>
                    <a:pt x="80464" y="87709"/>
                  </a:lnTo>
                  <a:cubicBezTo>
                    <a:pt x="79453" y="91508"/>
                    <a:pt x="68588" y="109234"/>
                    <a:pt x="51911" y="109234"/>
                  </a:cubicBezTo>
                  <a:cubicBezTo>
                    <a:pt x="39024" y="109234"/>
                    <a:pt x="36245" y="98092"/>
                    <a:pt x="36245" y="88722"/>
                  </a:cubicBezTo>
                  <a:cubicBezTo>
                    <a:pt x="36245" y="77074"/>
                    <a:pt x="40540" y="61373"/>
                    <a:pt x="49131" y="39088"/>
                  </a:cubicBezTo>
                  <a:cubicBezTo>
                    <a:pt x="53174" y="28706"/>
                    <a:pt x="54185" y="25920"/>
                    <a:pt x="54185" y="20855"/>
                  </a:cubicBezTo>
                  <a:cubicBezTo>
                    <a:pt x="54185" y="9460"/>
                    <a:pt x="46099" y="90"/>
                    <a:pt x="33465" y="90"/>
                  </a:cubicBezTo>
                  <a:cubicBezTo>
                    <a:pt x="9460" y="90"/>
                    <a:pt x="111" y="36809"/>
                    <a:pt x="111" y="39088"/>
                  </a:cubicBezTo>
                  <a:cubicBezTo>
                    <a:pt x="111" y="41621"/>
                    <a:pt x="2638" y="41621"/>
                    <a:pt x="3143" y="41621"/>
                  </a:cubicBezTo>
                  <a:cubicBezTo>
                    <a:pt x="5670" y="41621"/>
                    <a:pt x="5923" y="41114"/>
                    <a:pt x="7186" y="37062"/>
                  </a:cubicBezTo>
                  <a:cubicBezTo>
                    <a:pt x="14008" y="13258"/>
                    <a:pt x="24116" y="5661"/>
                    <a:pt x="32707" y="5661"/>
                  </a:cubicBezTo>
                  <a:cubicBezTo>
                    <a:pt x="34728" y="5661"/>
                    <a:pt x="39024" y="5661"/>
                    <a:pt x="39024" y="13765"/>
                  </a:cubicBezTo>
                  <a:cubicBezTo>
                    <a:pt x="39024" y="20096"/>
                    <a:pt x="36497" y="26680"/>
                    <a:pt x="34728" y="31491"/>
                  </a:cubicBezTo>
                  <a:cubicBezTo>
                    <a:pt x="24621" y="58334"/>
                    <a:pt x="20073" y="72769"/>
                    <a:pt x="20073" y="84671"/>
                  </a:cubicBezTo>
                  <a:cubicBezTo>
                    <a:pt x="20073" y="107209"/>
                    <a:pt x="35992" y="114806"/>
                    <a:pt x="50900" y="114806"/>
                  </a:cubicBezTo>
                  <a:cubicBezTo>
                    <a:pt x="60755" y="114806"/>
                    <a:pt x="69346" y="110501"/>
                    <a:pt x="76421" y="103410"/>
                  </a:cubicBezTo>
                  <a:cubicBezTo>
                    <a:pt x="73136" y="116578"/>
                    <a:pt x="70104" y="128987"/>
                    <a:pt x="59997" y="142408"/>
                  </a:cubicBezTo>
                  <a:cubicBezTo>
                    <a:pt x="53427" y="151018"/>
                    <a:pt x="43825" y="158362"/>
                    <a:pt x="32202" y="158362"/>
                  </a:cubicBezTo>
                  <a:cubicBezTo>
                    <a:pt x="28664" y="158362"/>
                    <a:pt x="17293" y="157602"/>
                    <a:pt x="12998" y="147726"/>
                  </a:cubicBezTo>
                  <a:cubicBezTo>
                    <a:pt x="17041" y="147726"/>
                    <a:pt x="20326" y="147726"/>
                    <a:pt x="23863" y="144687"/>
                  </a:cubicBezTo>
                  <a:cubicBezTo>
                    <a:pt x="26390" y="142408"/>
                    <a:pt x="28917" y="139116"/>
                    <a:pt x="28917" y="134305"/>
                  </a:cubicBezTo>
                  <a:cubicBezTo>
                    <a:pt x="28917" y="126454"/>
                    <a:pt x="22094" y="125441"/>
                    <a:pt x="19567" y="125441"/>
                  </a:cubicBezTo>
                  <a:cubicBezTo>
                    <a:pt x="13756" y="125441"/>
                    <a:pt x="5417" y="129493"/>
                    <a:pt x="5417" y="141902"/>
                  </a:cubicBezTo>
                  <a:cubicBezTo>
                    <a:pt x="5417" y="154564"/>
                    <a:pt x="16535" y="163933"/>
                    <a:pt x="32202" y="163933"/>
                  </a:cubicBezTo>
                  <a:cubicBezTo>
                    <a:pt x="58228" y="163933"/>
                    <a:pt x="84254" y="140889"/>
                    <a:pt x="91330" y="112273"/>
                  </a:cubicBezTo>
                  <a:lnTo>
                    <a:pt x="115587" y="15537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79" name="任意多边形: 形状 2378">
              <a:extLst>
                <a:ext uri="{FF2B5EF4-FFF2-40B4-BE49-F238E27FC236}">
                  <a16:creationId xmlns:a16="http://schemas.microsoft.com/office/drawing/2014/main" id="{9431D4EC-E58D-0471-F3D1-EC24740874AA}"/>
                </a:ext>
              </a:extLst>
            </p:cNvPr>
            <p:cNvSpPr/>
            <p:nvPr>
              <p:custDataLst>
                <p:tags r:id="rId91"/>
              </p:custDataLst>
            </p:nvPr>
          </p:nvSpPr>
          <p:spPr>
            <a:xfrm>
              <a:off x="5496144" y="4744522"/>
              <a:ext cx="45988" cy="177087"/>
            </a:xfrm>
            <a:custGeom>
              <a:avLst/>
              <a:gdLst>
                <a:gd name="connsiteX0" fmla="*/ 42567 w 45988"/>
                <a:gd name="connsiteY0" fmla="*/ 92 h 177087"/>
                <a:gd name="connsiteX1" fmla="*/ 116 w 45988"/>
                <a:gd name="connsiteY1" fmla="*/ 88547 h 177087"/>
                <a:gd name="connsiteX2" fmla="*/ 42567 w 45988"/>
                <a:gd name="connsiteY2" fmla="*/ 177179 h 177087"/>
                <a:gd name="connsiteX3" fmla="*/ 46104 w 45988"/>
                <a:gd name="connsiteY3" fmla="*/ 175052 h 177087"/>
                <a:gd name="connsiteX4" fmla="*/ 44335 w 45988"/>
                <a:gd name="connsiteY4" fmla="*/ 172393 h 177087"/>
                <a:gd name="connsiteX5" fmla="*/ 12143 w 45988"/>
                <a:gd name="connsiteY5" fmla="*/ 88724 h 177087"/>
                <a:gd name="connsiteX6" fmla="*/ 44866 w 45988"/>
                <a:gd name="connsiteY6" fmla="*/ 4346 h 177087"/>
                <a:gd name="connsiteX7" fmla="*/ 46104 w 45988"/>
                <a:gd name="connsiteY7" fmla="*/ 2219 h 177087"/>
                <a:gd name="connsiteX8" fmla="*/ 42567 w 45988"/>
                <a:gd name="connsiteY8" fmla="*/ 92 h 17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988" h="177087">
                  <a:moveTo>
                    <a:pt x="42567" y="92"/>
                  </a:moveTo>
                  <a:cubicBezTo>
                    <a:pt x="8960" y="23845"/>
                    <a:pt x="116" y="61425"/>
                    <a:pt x="116" y="88547"/>
                  </a:cubicBezTo>
                  <a:cubicBezTo>
                    <a:pt x="116" y="113541"/>
                    <a:pt x="7545" y="152362"/>
                    <a:pt x="42567" y="177179"/>
                  </a:cubicBezTo>
                  <a:cubicBezTo>
                    <a:pt x="43982" y="177179"/>
                    <a:pt x="46104" y="177179"/>
                    <a:pt x="46104" y="175052"/>
                  </a:cubicBezTo>
                  <a:cubicBezTo>
                    <a:pt x="46104" y="173988"/>
                    <a:pt x="45573" y="173634"/>
                    <a:pt x="44335" y="172393"/>
                  </a:cubicBezTo>
                  <a:cubicBezTo>
                    <a:pt x="20811" y="151121"/>
                    <a:pt x="12143" y="120986"/>
                    <a:pt x="12143" y="88724"/>
                  </a:cubicBezTo>
                  <a:cubicBezTo>
                    <a:pt x="12143" y="40863"/>
                    <a:pt x="30362" y="17464"/>
                    <a:pt x="44866" y="4346"/>
                  </a:cubicBezTo>
                  <a:cubicBezTo>
                    <a:pt x="45573" y="3637"/>
                    <a:pt x="46104" y="3105"/>
                    <a:pt x="46104" y="2219"/>
                  </a:cubicBezTo>
                  <a:cubicBezTo>
                    <a:pt x="46104" y="92"/>
                    <a:pt x="43982" y="92"/>
                    <a:pt x="42567" y="92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80" name="任意多边形: 形状 2379">
              <a:extLst>
                <a:ext uri="{FF2B5EF4-FFF2-40B4-BE49-F238E27FC236}">
                  <a16:creationId xmlns:a16="http://schemas.microsoft.com/office/drawing/2014/main" id="{79C87587-A29F-14EF-59EA-391AC2032F4B}"/>
                </a:ext>
              </a:extLst>
            </p:cNvPr>
            <p:cNvSpPr/>
            <p:nvPr>
              <p:custDataLst>
                <p:tags r:id="rId92"/>
              </p:custDataLst>
            </p:nvPr>
          </p:nvSpPr>
          <p:spPr>
            <a:xfrm>
              <a:off x="5566972" y="4756399"/>
              <a:ext cx="160959" cy="121071"/>
            </a:xfrm>
            <a:custGeom>
              <a:avLst/>
              <a:gdLst>
                <a:gd name="connsiteX0" fmla="*/ 89089 w 160959"/>
                <a:gd name="connsiteY0" fmla="*/ 49903 h 121071"/>
                <a:gd name="connsiteX1" fmla="*/ 88027 w 160959"/>
                <a:gd name="connsiteY1" fmla="*/ 47776 h 121071"/>
                <a:gd name="connsiteX2" fmla="*/ 92272 w 160959"/>
                <a:gd name="connsiteY2" fmla="*/ 44408 h 121071"/>
                <a:gd name="connsiteX3" fmla="*/ 110137 w 160959"/>
                <a:gd name="connsiteY3" fmla="*/ 31822 h 121071"/>
                <a:gd name="connsiteX4" fmla="*/ 157010 w 160959"/>
                <a:gd name="connsiteY4" fmla="*/ 6473 h 121071"/>
                <a:gd name="connsiteX5" fmla="*/ 161078 w 160959"/>
                <a:gd name="connsiteY5" fmla="*/ 2574 h 121071"/>
                <a:gd name="connsiteX6" fmla="*/ 158779 w 160959"/>
                <a:gd name="connsiteY6" fmla="*/ 269 h 121071"/>
                <a:gd name="connsiteX7" fmla="*/ 146574 w 160959"/>
                <a:gd name="connsiteY7" fmla="*/ 801 h 121071"/>
                <a:gd name="connsiteX8" fmla="*/ 125172 w 160959"/>
                <a:gd name="connsiteY8" fmla="*/ 92 h 121071"/>
                <a:gd name="connsiteX9" fmla="*/ 121457 w 160959"/>
                <a:gd name="connsiteY9" fmla="*/ 3992 h 121071"/>
                <a:gd name="connsiteX10" fmla="*/ 124111 w 160959"/>
                <a:gd name="connsiteY10" fmla="*/ 6473 h 121071"/>
                <a:gd name="connsiteX11" fmla="*/ 128532 w 160959"/>
                <a:gd name="connsiteY11" fmla="*/ 8955 h 121071"/>
                <a:gd name="connsiteX12" fmla="*/ 120750 w 160959"/>
                <a:gd name="connsiteY12" fmla="*/ 17641 h 121071"/>
                <a:gd name="connsiteX13" fmla="*/ 46992 w 160959"/>
                <a:gd name="connsiteY13" fmla="*/ 69757 h 121071"/>
                <a:gd name="connsiteX14" fmla="*/ 60965 w 160959"/>
                <a:gd name="connsiteY14" fmla="*/ 13919 h 121071"/>
                <a:gd name="connsiteX15" fmla="*/ 76530 w 160959"/>
                <a:gd name="connsiteY15" fmla="*/ 6473 h 121071"/>
                <a:gd name="connsiteX16" fmla="*/ 81837 w 160959"/>
                <a:gd name="connsiteY16" fmla="*/ 2751 h 121071"/>
                <a:gd name="connsiteX17" fmla="*/ 79007 w 160959"/>
                <a:gd name="connsiteY17" fmla="*/ 92 h 121071"/>
                <a:gd name="connsiteX18" fmla="*/ 55836 w 160959"/>
                <a:gd name="connsiteY18" fmla="*/ 801 h 121071"/>
                <a:gd name="connsiteX19" fmla="*/ 43631 w 160959"/>
                <a:gd name="connsiteY19" fmla="*/ 624 h 121071"/>
                <a:gd name="connsiteX20" fmla="*/ 32488 w 160959"/>
                <a:gd name="connsiteY20" fmla="*/ 92 h 121071"/>
                <a:gd name="connsiteX21" fmla="*/ 28773 w 160959"/>
                <a:gd name="connsiteY21" fmla="*/ 3992 h 121071"/>
                <a:gd name="connsiteX22" fmla="*/ 34610 w 160959"/>
                <a:gd name="connsiteY22" fmla="*/ 6473 h 121071"/>
                <a:gd name="connsiteX23" fmla="*/ 41331 w 160959"/>
                <a:gd name="connsiteY23" fmla="*/ 6828 h 121071"/>
                <a:gd name="connsiteX24" fmla="*/ 45223 w 160959"/>
                <a:gd name="connsiteY24" fmla="*/ 9310 h 121071"/>
                <a:gd name="connsiteX25" fmla="*/ 44515 w 160959"/>
                <a:gd name="connsiteY25" fmla="*/ 13210 h 121071"/>
                <a:gd name="connsiteX26" fmla="*/ 20991 w 160959"/>
                <a:gd name="connsiteY26" fmla="*/ 107337 h 121071"/>
                <a:gd name="connsiteX27" fmla="*/ 5425 w 160959"/>
                <a:gd name="connsiteY27" fmla="*/ 114782 h 121071"/>
                <a:gd name="connsiteX28" fmla="*/ 119 w 160959"/>
                <a:gd name="connsiteY28" fmla="*/ 118682 h 121071"/>
                <a:gd name="connsiteX29" fmla="*/ 2949 w 160959"/>
                <a:gd name="connsiteY29" fmla="*/ 121164 h 121071"/>
                <a:gd name="connsiteX30" fmla="*/ 25943 w 160959"/>
                <a:gd name="connsiteY30" fmla="*/ 120455 h 121071"/>
                <a:gd name="connsiteX31" fmla="*/ 38148 w 160959"/>
                <a:gd name="connsiteY31" fmla="*/ 120632 h 121071"/>
                <a:gd name="connsiteX32" fmla="*/ 49468 w 160959"/>
                <a:gd name="connsiteY32" fmla="*/ 121164 h 121071"/>
                <a:gd name="connsiteX33" fmla="*/ 53182 w 160959"/>
                <a:gd name="connsiteY33" fmla="*/ 117264 h 121071"/>
                <a:gd name="connsiteX34" fmla="*/ 47522 w 160959"/>
                <a:gd name="connsiteY34" fmla="*/ 114782 h 121071"/>
                <a:gd name="connsiteX35" fmla="*/ 40801 w 160959"/>
                <a:gd name="connsiteY35" fmla="*/ 114428 h 121071"/>
                <a:gd name="connsiteX36" fmla="*/ 36733 w 160959"/>
                <a:gd name="connsiteY36" fmla="*/ 111769 h 121071"/>
                <a:gd name="connsiteX37" fmla="*/ 45046 w 160959"/>
                <a:gd name="connsiteY37" fmla="*/ 77734 h 121071"/>
                <a:gd name="connsiteX38" fmla="*/ 74408 w 160959"/>
                <a:gd name="connsiteY38" fmla="*/ 56994 h 121071"/>
                <a:gd name="connsiteX39" fmla="*/ 100055 w 160959"/>
                <a:gd name="connsiteY39" fmla="*/ 106805 h 121071"/>
                <a:gd name="connsiteX40" fmla="*/ 101293 w 160959"/>
                <a:gd name="connsiteY40" fmla="*/ 110173 h 121071"/>
                <a:gd name="connsiteX41" fmla="*/ 93157 w 160959"/>
                <a:gd name="connsiteY41" fmla="*/ 114782 h 121071"/>
                <a:gd name="connsiteX42" fmla="*/ 88558 w 160959"/>
                <a:gd name="connsiteY42" fmla="*/ 118682 h 121071"/>
                <a:gd name="connsiteX43" fmla="*/ 91565 w 160959"/>
                <a:gd name="connsiteY43" fmla="*/ 121164 h 121071"/>
                <a:gd name="connsiteX44" fmla="*/ 114205 w 160959"/>
                <a:gd name="connsiteY44" fmla="*/ 120455 h 121071"/>
                <a:gd name="connsiteX45" fmla="*/ 131539 w 160959"/>
                <a:gd name="connsiteY45" fmla="*/ 121164 h 121071"/>
                <a:gd name="connsiteX46" fmla="*/ 135077 w 160959"/>
                <a:gd name="connsiteY46" fmla="*/ 117441 h 121071"/>
                <a:gd name="connsiteX47" fmla="*/ 131009 w 160959"/>
                <a:gd name="connsiteY47" fmla="*/ 114782 h 121071"/>
                <a:gd name="connsiteX48" fmla="*/ 119335 w 160959"/>
                <a:gd name="connsiteY48" fmla="*/ 108932 h 121071"/>
                <a:gd name="connsiteX49" fmla="*/ 89089 w 160959"/>
                <a:gd name="connsiteY49" fmla="*/ 49903 h 121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60959" h="121071">
                  <a:moveTo>
                    <a:pt x="89089" y="49903"/>
                  </a:moveTo>
                  <a:cubicBezTo>
                    <a:pt x="88381" y="48485"/>
                    <a:pt x="88027" y="47953"/>
                    <a:pt x="88027" y="47776"/>
                  </a:cubicBezTo>
                  <a:cubicBezTo>
                    <a:pt x="88027" y="47422"/>
                    <a:pt x="88204" y="47244"/>
                    <a:pt x="92272" y="44408"/>
                  </a:cubicBezTo>
                  <a:lnTo>
                    <a:pt x="110137" y="31822"/>
                  </a:lnTo>
                  <a:cubicBezTo>
                    <a:pt x="133485" y="15337"/>
                    <a:pt x="144452" y="7537"/>
                    <a:pt x="157010" y="6473"/>
                  </a:cubicBezTo>
                  <a:cubicBezTo>
                    <a:pt x="158956" y="6296"/>
                    <a:pt x="161078" y="6119"/>
                    <a:pt x="161078" y="2574"/>
                  </a:cubicBezTo>
                  <a:cubicBezTo>
                    <a:pt x="161078" y="1156"/>
                    <a:pt x="159840" y="269"/>
                    <a:pt x="158779" y="269"/>
                  </a:cubicBezTo>
                  <a:cubicBezTo>
                    <a:pt x="155064" y="269"/>
                    <a:pt x="150465" y="801"/>
                    <a:pt x="146574" y="801"/>
                  </a:cubicBezTo>
                  <a:cubicBezTo>
                    <a:pt x="141798" y="801"/>
                    <a:pt x="129948" y="92"/>
                    <a:pt x="125172" y="92"/>
                  </a:cubicBezTo>
                  <a:cubicBezTo>
                    <a:pt x="124111" y="92"/>
                    <a:pt x="121457" y="92"/>
                    <a:pt x="121457" y="3992"/>
                  </a:cubicBezTo>
                  <a:cubicBezTo>
                    <a:pt x="121457" y="4169"/>
                    <a:pt x="121457" y="6296"/>
                    <a:pt x="124111" y="6473"/>
                  </a:cubicBezTo>
                  <a:cubicBezTo>
                    <a:pt x="126233" y="6651"/>
                    <a:pt x="128532" y="7005"/>
                    <a:pt x="128532" y="8955"/>
                  </a:cubicBezTo>
                  <a:cubicBezTo>
                    <a:pt x="128532" y="12146"/>
                    <a:pt x="123049" y="16046"/>
                    <a:pt x="120750" y="17641"/>
                  </a:cubicBezTo>
                  <a:lnTo>
                    <a:pt x="46992" y="69757"/>
                  </a:lnTo>
                  <a:lnTo>
                    <a:pt x="60965" y="13919"/>
                  </a:lnTo>
                  <a:cubicBezTo>
                    <a:pt x="62557" y="7892"/>
                    <a:pt x="62734" y="6473"/>
                    <a:pt x="76530" y="6473"/>
                  </a:cubicBezTo>
                  <a:cubicBezTo>
                    <a:pt x="79360" y="6473"/>
                    <a:pt x="81837" y="6473"/>
                    <a:pt x="81837" y="2751"/>
                  </a:cubicBezTo>
                  <a:cubicBezTo>
                    <a:pt x="81837" y="1156"/>
                    <a:pt x="80775" y="92"/>
                    <a:pt x="79007" y="92"/>
                  </a:cubicBezTo>
                  <a:cubicBezTo>
                    <a:pt x="73877" y="92"/>
                    <a:pt x="60965" y="801"/>
                    <a:pt x="55836" y="801"/>
                  </a:cubicBezTo>
                  <a:cubicBezTo>
                    <a:pt x="52829" y="801"/>
                    <a:pt x="46638" y="801"/>
                    <a:pt x="43631" y="624"/>
                  </a:cubicBezTo>
                  <a:cubicBezTo>
                    <a:pt x="40093" y="446"/>
                    <a:pt x="35848" y="92"/>
                    <a:pt x="32488" y="92"/>
                  </a:cubicBezTo>
                  <a:cubicBezTo>
                    <a:pt x="31426" y="92"/>
                    <a:pt x="28773" y="92"/>
                    <a:pt x="28773" y="3992"/>
                  </a:cubicBezTo>
                  <a:cubicBezTo>
                    <a:pt x="28773" y="6473"/>
                    <a:pt x="30719" y="6473"/>
                    <a:pt x="34610" y="6473"/>
                  </a:cubicBezTo>
                  <a:cubicBezTo>
                    <a:pt x="37440" y="6473"/>
                    <a:pt x="38148" y="6473"/>
                    <a:pt x="41331" y="6828"/>
                  </a:cubicBezTo>
                  <a:cubicBezTo>
                    <a:pt x="44869" y="7183"/>
                    <a:pt x="45223" y="7537"/>
                    <a:pt x="45223" y="9310"/>
                  </a:cubicBezTo>
                  <a:cubicBezTo>
                    <a:pt x="45223" y="9664"/>
                    <a:pt x="45223" y="10551"/>
                    <a:pt x="44515" y="13210"/>
                  </a:cubicBezTo>
                  <a:lnTo>
                    <a:pt x="20991" y="107337"/>
                  </a:lnTo>
                  <a:cubicBezTo>
                    <a:pt x="19575" y="113364"/>
                    <a:pt x="19222" y="114782"/>
                    <a:pt x="5425" y="114782"/>
                  </a:cubicBezTo>
                  <a:cubicBezTo>
                    <a:pt x="2241" y="114782"/>
                    <a:pt x="119" y="114782"/>
                    <a:pt x="119" y="118682"/>
                  </a:cubicBezTo>
                  <a:cubicBezTo>
                    <a:pt x="119" y="118859"/>
                    <a:pt x="119" y="121164"/>
                    <a:pt x="2949" y="121164"/>
                  </a:cubicBezTo>
                  <a:cubicBezTo>
                    <a:pt x="8078" y="121164"/>
                    <a:pt x="20814" y="120455"/>
                    <a:pt x="25943" y="120455"/>
                  </a:cubicBezTo>
                  <a:cubicBezTo>
                    <a:pt x="28950" y="120455"/>
                    <a:pt x="35141" y="120455"/>
                    <a:pt x="38148" y="120632"/>
                  </a:cubicBezTo>
                  <a:cubicBezTo>
                    <a:pt x="41685" y="120809"/>
                    <a:pt x="46107" y="121164"/>
                    <a:pt x="49468" y="121164"/>
                  </a:cubicBezTo>
                  <a:cubicBezTo>
                    <a:pt x="50529" y="121164"/>
                    <a:pt x="53182" y="121164"/>
                    <a:pt x="53182" y="117264"/>
                  </a:cubicBezTo>
                  <a:cubicBezTo>
                    <a:pt x="53182" y="114782"/>
                    <a:pt x="51060" y="114782"/>
                    <a:pt x="47522" y="114782"/>
                  </a:cubicBezTo>
                  <a:cubicBezTo>
                    <a:pt x="47345" y="114782"/>
                    <a:pt x="43985" y="114782"/>
                    <a:pt x="40801" y="114428"/>
                  </a:cubicBezTo>
                  <a:cubicBezTo>
                    <a:pt x="36733" y="114073"/>
                    <a:pt x="36733" y="113541"/>
                    <a:pt x="36733" y="111769"/>
                  </a:cubicBezTo>
                  <a:cubicBezTo>
                    <a:pt x="36733" y="110350"/>
                    <a:pt x="38501" y="103792"/>
                    <a:pt x="45046" y="77734"/>
                  </a:cubicBezTo>
                  <a:lnTo>
                    <a:pt x="74408" y="56994"/>
                  </a:lnTo>
                  <a:lnTo>
                    <a:pt x="100055" y="106805"/>
                  </a:lnTo>
                  <a:cubicBezTo>
                    <a:pt x="101293" y="109110"/>
                    <a:pt x="101293" y="109287"/>
                    <a:pt x="101293" y="110173"/>
                  </a:cubicBezTo>
                  <a:cubicBezTo>
                    <a:pt x="101293" y="114250"/>
                    <a:pt x="96341" y="114782"/>
                    <a:pt x="93157" y="114782"/>
                  </a:cubicBezTo>
                  <a:cubicBezTo>
                    <a:pt x="91034" y="114782"/>
                    <a:pt x="88558" y="114782"/>
                    <a:pt x="88558" y="118682"/>
                  </a:cubicBezTo>
                  <a:cubicBezTo>
                    <a:pt x="88558" y="118859"/>
                    <a:pt x="88735" y="121164"/>
                    <a:pt x="91565" y="121164"/>
                  </a:cubicBezTo>
                  <a:cubicBezTo>
                    <a:pt x="96518" y="121164"/>
                    <a:pt x="109253" y="120455"/>
                    <a:pt x="114205" y="120455"/>
                  </a:cubicBezTo>
                  <a:cubicBezTo>
                    <a:pt x="119512" y="120455"/>
                    <a:pt x="126587" y="121164"/>
                    <a:pt x="131539" y="121164"/>
                  </a:cubicBezTo>
                  <a:cubicBezTo>
                    <a:pt x="133839" y="121164"/>
                    <a:pt x="135077" y="119923"/>
                    <a:pt x="135077" y="117441"/>
                  </a:cubicBezTo>
                  <a:cubicBezTo>
                    <a:pt x="135077" y="114782"/>
                    <a:pt x="132778" y="114782"/>
                    <a:pt x="131009" y="114782"/>
                  </a:cubicBezTo>
                  <a:cubicBezTo>
                    <a:pt x="127825" y="114782"/>
                    <a:pt x="122342" y="114605"/>
                    <a:pt x="119335" y="108932"/>
                  </a:cubicBezTo>
                  <a:lnTo>
                    <a:pt x="89089" y="49903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81" name="任意多边形: 形状 2380">
              <a:extLst>
                <a:ext uri="{FF2B5EF4-FFF2-40B4-BE49-F238E27FC236}">
                  <a16:creationId xmlns:a16="http://schemas.microsoft.com/office/drawing/2014/main" id="{F5082E6D-1F6C-33DE-7E3B-802F8D1B1451}"/>
                </a:ext>
              </a:extLst>
            </p:cNvPr>
            <p:cNvSpPr/>
            <p:nvPr>
              <p:custDataLst>
                <p:tags r:id="rId93"/>
              </p:custDataLst>
            </p:nvPr>
          </p:nvSpPr>
          <p:spPr>
            <a:xfrm>
              <a:off x="5749504" y="4744522"/>
              <a:ext cx="45811" cy="177087"/>
            </a:xfrm>
            <a:custGeom>
              <a:avLst/>
              <a:gdLst>
                <a:gd name="connsiteX0" fmla="*/ 3487 w 45811"/>
                <a:gd name="connsiteY0" fmla="*/ 92 h 177087"/>
                <a:gd name="connsiteX1" fmla="*/ 126 w 45811"/>
                <a:gd name="connsiteY1" fmla="*/ 2219 h 177087"/>
                <a:gd name="connsiteX2" fmla="*/ 1718 w 45811"/>
                <a:gd name="connsiteY2" fmla="*/ 4878 h 177087"/>
                <a:gd name="connsiteX3" fmla="*/ 33910 w 45811"/>
                <a:gd name="connsiteY3" fmla="*/ 88547 h 177087"/>
                <a:gd name="connsiteX4" fmla="*/ 3310 w 45811"/>
                <a:gd name="connsiteY4" fmla="*/ 170975 h 177087"/>
                <a:gd name="connsiteX5" fmla="*/ 126 w 45811"/>
                <a:gd name="connsiteY5" fmla="*/ 175052 h 177087"/>
                <a:gd name="connsiteX6" fmla="*/ 2425 w 45811"/>
                <a:gd name="connsiteY6" fmla="*/ 177179 h 177087"/>
                <a:gd name="connsiteX7" fmla="*/ 33025 w 45811"/>
                <a:gd name="connsiteY7" fmla="*/ 143322 h 177087"/>
                <a:gd name="connsiteX8" fmla="*/ 45938 w 45811"/>
                <a:gd name="connsiteY8" fmla="*/ 88724 h 177087"/>
                <a:gd name="connsiteX9" fmla="*/ 3487 w 45811"/>
                <a:gd name="connsiteY9" fmla="*/ 92 h 17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811" h="177087">
                  <a:moveTo>
                    <a:pt x="3487" y="92"/>
                  </a:moveTo>
                  <a:cubicBezTo>
                    <a:pt x="2249" y="92"/>
                    <a:pt x="126" y="92"/>
                    <a:pt x="126" y="2219"/>
                  </a:cubicBezTo>
                  <a:cubicBezTo>
                    <a:pt x="126" y="3105"/>
                    <a:pt x="657" y="3637"/>
                    <a:pt x="1718" y="4878"/>
                  </a:cubicBezTo>
                  <a:cubicBezTo>
                    <a:pt x="16929" y="18882"/>
                    <a:pt x="33910" y="42813"/>
                    <a:pt x="33910" y="88547"/>
                  </a:cubicBezTo>
                  <a:cubicBezTo>
                    <a:pt x="33910" y="125595"/>
                    <a:pt x="22413" y="153603"/>
                    <a:pt x="3310" y="170975"/>
                  </a:cubicBezTo>
                  <a:cubicBezTo>
                    <a:pt x="303" y="173988"/>
                    <a:pt x="126" y="174166"/>
                    <a:pt x="126" y="175052"/>
                  </a:cubicBezTo>
                  <a:cubicBezTo>
                    <a:pt x="126" y="175938"/>
                    <a:pt x="657" y="177179"/>
                    <a:pt x="2425" y="177179"/>
                  </a:cubicBezTo>
                  <a:cubicBezTo>
                    <a:pt x="4548" y="177179"/>
                    <a:pt x="21351" y="165480"/>
                    <a:pt x="33025" y="143322"/>
                  </a:cubicBezTo>
                  <a:cubicBezTo>
                    <a:pt x="40808" y="128609"/>
                    <a:pt x="45938" y="109464"/>
                    <a:pt x="45938" y="88724"/>
                  </a:cubicBezTo>
                  <a:cubicBezTo>
                    <a:pt x="45938" y="63730"/>
                    <a:pt x="38509" y="24909"/>
                    <a:pt x="3487" y="92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82" name="任意多边形: 形状 2381">
              <a:extLst>
                <a:ext uri="{FF2B5EF4-FFF2-40B4-BE49-F238E27FC236}">
                  <a16:creationId xmlns:a16="http://schemas.microsoft.com/office/drawing/2014/main" id="{00196ADD-A0A3-1E06-CCF2-808AD9D7F073}"/>
                </a:ext>
              </a:extLst>
            </p:cNvPr>
            <p:cNvSpPr/>
            <p:nvPr>
              <p:custDataLst>
                <p:tags r:id="rId94"/>
              </p:custDataLst>
            </p:nvPr>
          </p:nvSpPr>
          <p:spPr>
            <a:xfrm>
              <a:off x="5905667" y="4763374"/>
              <a:ext cx="154389" cy="10129"/>
            </a:xfrm>
            <a:custGeom>
              <a:avLst/>
              <a:gdLst>
                <a:gd name="connsiteX0" fmla="*/ 145677 w 154389"/>
                <a:gd name="connsiteY0" fmla="*/ 10220 h 10129"/>
                <a:gd name="connsiteX1" fmla="*/ 154521 w 154389"/>
                <a:gd name="connsiteY1" fmla="*/ 5155 h 10129"/>
                <a:gd name="connsiteX2" fmla="*/ 145677 w 154389"/>
                <a:gd name="connsiteY2" fmla="*/ 90 h 10129"/>
                <a:gd name="connsiteX3" fmla="*/ 8976 w 154389"/>
                <a:gd name="connsiteY3" fmla="*/ 90 h 10129"/>
                <a:gd name="connsiteX4" fmla="*/ 132 w 154389"/>
                <a:gd name="connsiteY4" fmla="*/ 5155 h 10129"/>
                <a:gd name="connsiteX5" fmla="*/ 8976 w 154389"/>
                <a:gd name="connsiteY5" fmla="*/ 10220 h 10129"/>
                <a:gd name="connsiteX6" fmla="*/ 145677 w 154389"/>
                <a:gd name="connsiteY6" fmla="*/ 10220 h 10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389" h="10129">
                  <a:moveTo>
                    <a:pt x="145677" y="10220"/>
                  </a:moveTo>
                  <a:cubicBezTo>
                    <a:pt x="149973" y="10220"/>
                    <a:pt x="154521" y="10220"/>
                    <a:pt x="154521" y="5155"/>
                  </a:cubicBezTo>
                  <a:cubicBezTo>
                    <a:pt x="154521" y="90"/>
                    <a:pt x="149973" y="90"/>
                    <a:pt x="145677" y="90"/>
                  </a:cubicBezTo>
                  <a:lnTo>
                    <a:pt x="8976" y="90"/>
                  </a:lnTo>
                  <a:cubicBezTo>
                    <a:pt x="4680" y="90"/>
                    <a:pt x="132" y="90"/>
                    <a:pt x="132" y="5155"/>
                  </a:cubicBezTo>
                  <a:cubicBezTo>
                    <a:pt x="132" y="10220"/>
                    <a:pt x="4680" y="10220"/>
                    <a:pt x="8976" y="10220"/>
                  </a:cubicBezTo>
                  <a:lnTo>
                    <a:pt x="145677" y="10220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83" name="任意多边形: 形状 2382">
              <a:extLst>
                <a:ext uri="{FF2B5EF4-FFF2-40B4-BE49-F238E27FC236}">
                  <a16:creationId xmlns:a16="http://schemas.microsoft.com/office/drawing/2014/main" id="{41768EEE-B6C7-FCD0-D32B-2C22A107B75E}"/>
                </a:ext>
              </a:extLst>
            </p:cNvPr>
            <p:cNvSpPr/>
            <p:nvPr>
              <p:custDataLst>
                <p:tags r:id="rId95"/>
              </p:custDataLst>
            </p:nvPr>
          </p:nvSpPr>
          <p:spPr>
            <a:xfrm>
              <a:off x="6144705" y="4719817"/>
              <a:ext cx="116486" cy="163843"/>
            </a:xfrm>
            <a:custGeom>
              <a:avLst/>
              <a:gdLst>
                <a:gd name="connsiteX0" fmla="*/ 115618 w 116486"/>
                <a:gd name="connsiteY0" fmla="*/ 15537 h 163843"/>
                <a:gd name="connsiteX1" fmla="*/ 116629 w 116486"/>
                <a:gd name="connsiteY1" fmla="*/ 9713 h 163843"/>
                <a:gd name="connsiteX2" fmla="*/ 109301 w 116486"/>
                <a:gd name="connsiteY2" fmla="*/ 2876 h 163843"/>
                <a:gd name="connsiteX3" fmla="*/ 100457 w 116486"/>
                <a:gd name="connsiteY3" fmla="*/ 8194 h 163843"/>
                <a:gd name="connsiteX4" fmla="*/ 96920 w 116486"/>
                <a:gd name="connsiteY4" fmla="*/ 21868 h 163843"/>
                <a:gd name="connsiteX5" fmla="*/ 91866 w 116486"/>
                <a:gd name="connsiteY5" fmla="*/ 42127 h 163843"/>
                <a:gd name="connsiteX6" fmla="*/ 80495 w 116486"/>
                <a:gd name="connsiteY6" fmla="*/ 87709 h 163843"/>
                <a:gd name="connsiteX7" fmla="*/ 51942 w 116486"/>
                <a:gd name="connsiteY7" fmla="*/ 109234 h 163843"/>
                <a:gd name="connsiteX8" fmla="*/ 36276 w 116486"/>
                <a:gd name="connsiteY8" fmla="*/ 88722 h 163843"/>
                <a:gd name="connsiteX9" fmla="*/ 49162 w 116486"/>
                <a:gd name="connsiteY9" fmla="*/ 39088 h 163843"/>
                <a:gd name="connsiteX10" fmla="*/ 54216 w 116486"/>
                <a:gd name="connsiteY10" fmla="*/ 20855 h 163843"/>
                <a:gd name="connsiteX11" fmla="*/ 33496 w 116486"/>
                <a:gd name="connsiteY11" fmla="*/ 90 h 163843"/>
                <a:gd name="connsiteX12" fmla="*/ 142 w 116486"/>
                <a:gd name="connsiteY12" fmla="*/ 39088 h 163843"/>
                <a:gd name="connsiteX13" fmla="*/ 3174 w 116486"/>
                <a:gd name="connsiteY13" fmla="*/ 41621 h 163843"/>
                <a:gd name="connsiteX14" fmla="*/ 7217 w 116486"/>
                <a:gd name="connsiteY14" fmla="*/ 37062 h 163843"/>
                <a:gd name="connsiteX15" fmla="*/ 32738 w 116486"/>
                <a:gd name="connsiteY15" fmla="*/ 5661 h 163843"/>
                <a:gd name="connsiteX16" fmla="*/ 39055 w 116486"/>
                <a:gd name="connsiteY16" fmla="*/ 13765 h 163843"/>
                <a:gd name="connsiteX17" fmla="*/ 34759 w 116486"/>
                <a:gd name="connsiteY17" fmla="*/ 31491 h 163843"/>
                <a:gd name="connsiteX18" fmla="*/ 20104 w 116486"/>
                <a:gd name="connsiteY18" fmla="*/ 84671 h 163843"/>
                <a:gd name="connsiteX19" fmla="*/ 50931 w 116486"/>
                <a:gd name="connsiteY19" fmla="*/ 114806 h 163843"/>
                <a:gd name="connsiteX20" fmla="*/ 76452 w 116486"/>
                <a:gd name="connsiteY20" fmla="*/ 103410 h 163843"/>
                <a:gd name="connsiteX21" fmla="*/ 60028 w 116486"/>
                <a:gd name="connsiteY21" fmla="*/ 142408 h 163843"/>
                <a:gd name="connsiteX22" fmla="*/ 32233 w 116486"/>
                <a:gd name="connsiteY22" fmla="*/ 158362 h 163843"/>
                <a:gd name="connsiteX23" fmla="*/ 13029 w 116486"/>
                <a:gd name="connsiteY23" fmla="*/ 147726 h 163843"/>
                <a:gd name="connsiteX24" fmla="*/ 23894 w 116486"/>
                <a:gd name="connsiteY24" fmla="*/ 144687 h 163843"/>
                <a:gd name="connsiteX25" fmla="*/ 28948 w 116486"/>
                <a:gd name="connsiteY25" fmla="*/ 134305 h 163843"/>
                <a:gd name="connsiteX26" fmla="*/ 19598 w 116486"/>
                <a:gd name="connsiteY26" fmla="*/ 125441 h 163843"/>
                <a:gd name="connsiteX27" fmla="*/ 5448 w 116486"/>
                <a:gd name="connsiteY27" fmla="*/ 141902 h 163843"/>
                <a:gd name="connsiteX28" fmla="*/ 32233 w 116486"/>
                <a:gd name="connsiteY28" fmla="*/ 163933 h 163843"/>
                <a:gd name="connsiteX29" fmla="*/ 91360 w 116486"/>
                <a:gd name="connsiteY29" fmla="*/ 112273 h 163843"/>
                <a:gd name="connsiteX30" fmla="*/ 115618 w 116486"/>
                <a:gd name="connsiteY30" fmla="*/ 15537 h 16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6486" h="163843">
                  <a:moveTo>
                    <a:pt x="115618" y="15537"/>
                  </a:moveTo>
                  <a:cubicBezTo>
                    <a:pt x="116629" y="11992"/>
                    <a:pt x="116629" y="11486"/>
                    <a:pt x="116629" y="9713"/>
                  </a:cubicBezTo>
                  <a:cubicBezTo>
                    <a:pt x="116629" y="5155"/>
                    <a:pt x="113091" y="2876"/>
                    <a:pt x="109301" y="2876"/>
                  </a:cubicBezTo>
                  <a:cubicBezTo>
                    <a:pt x="106774" y="2876"/>
                    <a:pt x="102731" y="4395"/>
                    <a:pt x="100457" y="8194"/>
                  </a:cubicBezTo>
                  <a:cubicBezTo>
                    <a:pt x="99952" y="9460"/>
                    <a:pt x="97930" y="17310"/>
                    <a:pt x="96920" y="21868"/>
                  </a:cubicBezTo>
                  <a:cubicBezTo>
                    <a:pt x="95151" y="28452"/>
                    <a:pt x="93382" y="35290"/>
                    <a:pt x="91866" y="42127"/>
                  </a:cubicBezTo>
                  <a:lnTo>
                    <a:pt x="80495" y="87709"/>
                  </a:lnTo>
                  <a:cubicBezTo>
                    <a:pt x="79484" y="91508"/>
                    <a:pt x="68619" y="109234"/>
                    <a:pt x="51942" y="109234"/>
                  </a:cubicBezTo>
                  <a:cubicBezTo>
                    <a:pt x="39055" y="109234"/>
                    <a:pt x="36276" y="98092"/>
                    <a:pt x="36276" y="88722"/>
                  </a:cubicBezTo>
                  <a:cubicBezTo>
                    <a:pt x="36276" y="77074"/>
                    <a:pt x="40571" y="61373"/>
                    <a:pt x="49162" y="39088"/>
                  </a:cubicBezTo>
                  <a:cubicBezTo>
                    <a:pt x="53205" y="28706"/>
                    <a:pt x="54216" y="25920"/>
                    <a:pt x="54216" y="20855"/>
                  </a:cubicBezTo>
                  <a:cubicBezTo>
                    <a:pt x="54216" y="9460"/>
                    <a:pt x="46130" y="90"/>
                    <a:pt x="33496" y="90"/>
                  </a:cubicBezTo>
                  <a:cubicBezTo>
                    <a:pt x="9491" y="90"/>
                    <a:pt x="142" y="36809"/>
                    <a:pt x="142" y="39088"/>
                  </a:cubicBezTo>
                  <a:cubicBezTo>
                    <a:pt x="142" y="41621"/>
                    <a:pt x="2669" y="41621"/>
                    <a:pt x="3174" y="41621"/>
                  </a:cubicBezTo>
                  <a:cubicBezTo>
                    <a:pt x="5701" y="41621"/>
                    <a:pt x="5954" y="41114"/>
                    <a:pt x="7217" y="37062"/>
                  </a:cubicBezTo>
                  <a:cubicBezTo>
                    <a:pt x="14039" y="13258"/>
                    <a:pt x="24147" y="5661"/>
                    <a:pt x="32738" y="5661"/>
                  </a:cubicBezTo>
                  <a:cubicBezTo>
                    <a:pt x="34759" y="5661"/>
                    <a:pt x="39055" y="5661"/>
                    <a:pt x="39055" y="13765"/>
                  </a:cubicBezTo>
                  <a:cubicBezTo>
                    <a:pt x="39055" y="20096"/>
                    <a:pt x="36528" y="26680"/>
                    <a:pt x="34759" y="31491"/>
                  </a:cubicBezTo>
                  <a:cubicBezTo>
                    <a:pt x="24652" y="58334"/>
                    <a:pt x="20104" y="72769"/>
                    <a:pt x="20104" y="84671"/>
                  </a:cubicBezTo>
                  <a:cubicBezTo>
                    <a:pt x="20104" y="107209"/>
                    <a:pt x="36023" y="114806"/>
                    <a:pt x="50931" y="114806"/>
                  </a:cubicBezTo>
                  <a:cubicBezTo>
                    <a:pt x="60786" y="114806"/>
                    <a:pt x="69377" y="110501"/>
                    <a:pt x="76452" y="103410"/>
                  </a:cubicBezTo>
                  <a:cubicBezTo>
                    <a:pt x="73167" y="116578"/>
                    <a:pt x="70135" y="128987"/>
                    <a:pt x="60028" y="142408"/>
                  </a:cubicBezTo>
                  <a:cubicBezTo>
                    <a:pt x="53458" y="151018"/>
                    <a:pt x="43856" y="158362"/>
                    <a:pt x="32233" y="158362"/>
                  </a:cubicBezTo>
                  <a:cubicBezTo>
                    <a:pt x="28695" y="158362"/>
                    <a:pt x="17324" y="157602"/>
                    <a:pt x="13029" y="147726"/>
                  </a:cubicBezTo>
                  <a:cubicBezTo>
                    <a:pt x="17072" y="147726"/>
                    <a:pt x="20356" y="147726"/>
                    <a:pt x="23894" y="144687"/>
                  </a:cubicBezTo>
                  <a:cubicBezTo>
                    <a:pt x="26421" y="142408"/>
                    <a:pt x="28948" y="139116"/>
                    <a:pt x="28948" y="134305"/>
                  </a:cubicBezTo>
                  <a:cubicBezTo>
                    <a:pt x="28948" y="126454"/>
                    <a:pt x="22125" y="125441"/>
                    <a:pt x="19598" y="125441"/>
                  </a:cubicBezTo>
                  <a:cubicBezTo>
                    <a:pt x="13787" y="125441"/>
                    <a:pt x="5448" y="129493"/>
                    <a:pt x="5448" y="141902"/>
                  </a:cubicBezTo>
                  <a:cubicBezTo>
                    <a:pt x="5448" y="154564"/>
                    <a:pt x="16566" y="163933"/>
                    <a:pt x="32233" y="163933"/>
                  </a:cubicBezTo>
                  <a:cubicBezTo>
                    <a:pt x="58259" y="163933"/>
                    <a:pt x="84285" y="140889"/>
                    <a:pt x="91360" y="112273"/>
                  </a:cubicBezTo>
                  <a:lnTo>
                    <a:pt x="115618" y="15537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84" name="任意多边形: 形状 2383">
              <a:extLst>
                <a:ext uri="{FF2B5EF4-FFF2-40B4-BE49-F238E27FC236}">
                  <a16:creationId xmlns:a16="http://schemas.microsoft.com/office/drawing/2014/main" id="{1B4D1E87-78B8-A082-B6B8-5BAFA40F431E}"/>
                </a:ext>
              </a:extLst>
            </p:cNvPr>
            <p:cNvSpPr/>
            <p:nvPr>
              <p:custDataLst>
                <p:tags r:id="rId96"/>
              </p:custDataLst>
            </p:nvPr>
          </p:nvSpPr>
          <p:spPr>
            <a:xfrm>
              <a:off x="6281604" y="4744522"/>
              <a:ext cx="45988" cy="177087"/>
            </a:xfrm>
            <a:custGeom>
              <a:avLst/>
              <a:gdLst>
                <a:gd name="connsiteX0" fmla="*/ 42597 w 45988"/>
                <a:gd name="connsiteY0" fmla="*/ 92 h 177087"/>
                <a:gd name="connsiteX1" fmla="*/ 147 w 45988"/>
                <a:gd name="connsiteY1" fmla="*/ 88547 h 177087"/>
                <a:gd name="connsiteX2" fmla="*/ 42597 w 45988"/>
                <a:gd name="connsiteY2" fmla="*/ 177179 h 177087"/>
                <a:gd name="connsiteX3" fmla="*/ 46135 w 45988"/>
                <a:gd name="connsiteY3" fmla="*/ 175052 h 177087"/>
                <a:gd name="connsiteX4" fmla="*/ 44366 w 45988"/>
                <a:gd name="connsiteY4" fmla="*/ 172393 h 177087"/>
                <a:gd name="connsiteX5" fmla="*/ 12174 w 45988"/>
                <a:gd name="connsiteY5" fmla="*/ 88724 h 177087"/>
                <a:gd name="connsiteX6" fmla="*/ 44897 w 45988"/>
                <a:gd name="connsiteY6" fmla="*/ 4346 h 177087"/>
                <a:gd name="connsiteX7" fmla="*/ 46135 w 45988"/>
                <a:gd name="connsiteY7" fmla="*/ 2219 h 177087"/>
                <a:gd name="connsiteX8" fmla="*/ 42597 w 45988"/>
                <a:gd name="connsiteY8" fmla="*/ 92 h 17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988" h="177087">
                  <a:moveTo>
                    <a:pt x="42597" y="92"/>
                  </a:moveTo>
                  <a:cubicBezTo>
                    <a:pt x="8991" y="23845"/>
                    <a:pt x="147" y="61425"/>
                    <a:pt x="147" y="88547"/>
                  </a:cubicBezTo>
                  <a:cubicBezTo>
                    <a:pt x="147" y="113541"/>
                    <a:pt x="7576" y="152362"/>
                    <a:pt x="42597" y="177179"/>
                  </a:cubicBezTo>
                  <a:cubicBezTo>
                    <a:pt x="44013" y="177179"/>
                    <a:pt x="46135" y="177179"/>
                    <a:pt x="46135" y="175052"/>
                  </a:cubicBezTo>
                  <a:cubicBezTo>
                    <a:pt x="46135" y="173988"/>
                    <a:pt x="45604" y="173634"/>
                    <a:pt x="44366" y="172393"/>
                  </a:cubicBezTo>
                  <a:cubicBezTo>
                    <a:pt x="20841" y="151121"/>
                    <a:pt x="12174" y="120986"/>
                    <a:pt x="12174" y="88724"/>
                  </a:cubicBezTo>
                  <a:cubicBezTo>
                    <a:pt x="12174" y="40863"/>
                    <a:pt x="30393" y="17464"/>
                    <a:pt x="44897" y="4346"/>
                  </a:cubicBezTo>
                  <a:cubicBezTo>
                    <a:pt x="45604" y="3637"/>
                    <a:pt x="46135" y="3105"/>
                    <a:pt x="46135" y="2219"/>
                  </a:cubicBezTo>
                  <a:cubicBezTo>
                    <a:pt x="46135" y="92"/>
                    <a:pt x="44013" y="92"/>
                    <a:pt x="42597" y="92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85" name="任意多边形: 形状 2384">
              <a:extLst>
                <a:ext uri="{FF2B5EF4-FFF2-40B4-BE49-F238E27FC236}">
                  <a16:creationId xmlns:a16="http://schemas.microsoft.com/office/drawing/2014/main" id="{B12D70EC-0D0B-EEB1-8D31-066615A0D9ED}"/>
                </a:ext>
              </a:extLst>
            </p:cNvPr>
            <p:cNvSpPr/>
            <p:nvPr>
              <p:custDataLst>
                <p:tags r:id="rId97"/>
              </p:custDataLst>
            </p:nvPr>
          </p:nvSpPr>
          <p:spPr>
            <a:xfrm>
              <a:off x="6349424" y="4759767"/>
              <a:ext cx="82071" cy="121248"/>
            </a:xfrm>
            <a:custGeom>
              <a:avLst/>
              <a:gdLst>
                <a:gd name="connsiteX0" fmla="*/ 82221 w 82071"/>
                <a:gd name="connsiteY0" fmla="*/ 61248 h 121248"/>
                <a:gd name="connsiteX1" fmla="*/ 71786 w 82071"/>
                <a:gd name="connsiteY1" fmla="*/ 15337 h 121248"/>
                <a:gd name="connsiteX2" fmla="*/ 41186 w 82071"/>
                <a:gd name="connsiteY2" fmla="*/ 92 h 121248"/>
                <a:gd name="connsiteX3" fmla="*/ 150 w 82071"/>
                <a:gd name="connsiteY3" fmla="*/ 61248 h 121248"/>
                <a:gd name="connsiteX4" fmla="*/ 41186 w 82071"/>
                <a:gd name="connsiteY4" fmla="*/ 121341 h 121248"/>
                <a:gd name="connsiteX5" fmla="*/ 82221 w 82071"/>
                <a:gd name="connsiteY5" fmla="*/ 61248 h 121248"/>
                <a:gd name="connsiteX6" fmla="*/ 41186 w 82071"/>
                <a:gd name="connsiteY6" fmla="*/ 116377 h 121248"/>
                <a:gd name="connsiteX7" fmla="*/ 18722 w 82071"/>
                <a:gd name="connsiteY7" fmla="*/ 97056 h 121248"/>
                <a:gd name="connsiteX8" fmla="*/ 16246 w 82071"/>
                <a:gd name="connsiteY8" fmla="*/ 58944 h 121248"/>
                <a:gd name="connsiteX9" fmla="*/ 18899 w 82071"/>
                <a:gd name="connsiteY9" fmla="*/ 22782 h 121248"/>
                <a:gd name="connsiteX10" fmla="*/ 41186 w 82071"/>
                <a:gd name="connsiteY10" fmla="*/ 5055 h 121248"/>
                <a:gd name="connsiteX11" fmla="*/ 63119 w 82071"/>
                <a:gd name="connsiteY11" fmla="*/ 21186 h 121248"/>
                <a:gd name="connsiteX12" fmla="*/ 66125 w 82071"/>
                <a:gd name="connsiteY12" fmla="*/ 58944 h 121248"/>
                <a:gd name="connsiteX13" fmla="*/ 63826 w 82071"/>
                <a:gd name="connsiteY13" fmla="*/ 96347 h 121248"/>
                <a:gd name="connsiteX14" fmla="*/ 41186 w 82071"/>
                <a:gd name="connsiteY14" fmla="*/ 116377 h 121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2071" h="121248">
                  <a:moveTo>
                    <a:pt x="82221" y="61248"/>
                  </a:moveTo>
                  <a:cubicBezTo>
                    <a:pt x="82221" y="41749"/>
                    <a:pt x="79922" y="27745"/>
                    <a:pt x="71786" y="15337"/>
                  </a:cubicBezTo>
                  <a:cubicBezTo>
                    <a:pt x="66302" y="7183"/>
                    <a:pt x="55336" y="92"/>
                    <a:pt x="41186" y="92"/>
                  </a:cubicBezTo>
                  <a:cubicBezTo>
                    <a:pt x="150" y="92"/>
                    <a:pt x="150" y="48485"/>
                    <a:pt x="150" y="61248"/>
                  </a:cubicBezTo>
                  <a:cubicBezTo>
                    <a:pt x="150" y="74011"/>
                    <a:pt x="150" y="121341"/>
                    <a:pt x="41186" y="121341"/>
                  </a:cubicBezTo>
                  <a:cubicBezTo>
                    <a:pt x="82221" y="121341"/>
                    <a:pt x="82221" y="74011"/>
                    <a:pt x="82221" y="61248"/>
                  </a:cubicBezTo>
                  <a:close/>
                  <a:moveTo>
                    <a:pt x="41186" y="116377"/>
                  </a:moveTo>
                  <a:cubicBezTo>
                    <a:pt x="33049" y="116377"/>
                    <a:pt x="22260" y="111591"/>
                    <a:pt x="18722" y="97056"/>
                  </a:cubicBezTo>
                  <a:cubicBezTo>
                    <a:pt x="16246" y="86597"/>
                    <a:pt x="16246" y="72061"/>
                    <a:pt x="16246" y="58944"/>
                  </a:cubicBezTo>
                  <a:cubicBezTo>
                    <a:pt x="16246" y="46003"/>
                    <a:pt x="16246" y="32531"/>
                    <a:pt x="18899" y="22782"/>
                  </a:cubicBezTo>
                  <a:cubicBezTo>
                    <a:pt x="22613" y="8778"/>
                    <a:pt x="33934" y="5055"/>
                    <a:pt x="41186" y="5055"/>
                  </a:cubicBezTo>
                  <a:cubicBezTo>
                    <a:pt x="50737" y="5055"/>
                    <a:pt x="59935" y="10905"/>
                    <a:pt x="63119" y="21186"/>
                  </a:cubicBezTo>
                  <a:cubicBezTo>
                    <a:pt x="65949" y="30759"/>
                    <a:pt x="66125" y="43522"/>
                    <a:pt x="66125" y="58944"/>
                  </a:cubicBezTo>
                  <a:cubicBezTo>
                    <a:pt x="66125" y="72061"/>
                    <a:pt x="66125" y="85179"/>
                    <a:pt x="63826" y="96347"/>
                  </a:cubicBezTo>
                  <a:cubicBezTo>
                    <a:pt x="60288" y="112478"/>
                    <a:pt x="48261" y="116377"/>
                    <a:pt x="41186" y="116377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86" name="任意多边形: 形状 2385">
              <a:extLst>
                <a:ext uri="{FF2B5EF4-FFF2-40B4-BE49-F238E27FC236}">
                  <a16:creationId xmlns:a16="http://schemas.microsoft.com/office/drawing/2014/main" id="{D41EE03B-051E-AF80-2A4C-8E90ABBAFD72}"/>
                </a:ext>
              </a:extLst>
            </p:cNvPr>
            <p:cNvSpPr/>
            <p:nvPr>
              <p:custDataLst>
                <p:tags r:id="rId98"/>
              </p:custDataLst>
            </p:nvPr>
          </p:nvSpPr>
          <p:spPr>
            <a:xfrm>
              <a:off x="6453508" y="4744522"/>
              <a:ext cx="45811" cy="177087"/>
            </a:xfrm>
            <a:custGeom>
              <a:avLst/>
              <a:gdLst>
                <a:gd name="connsiteX0" fmla="*/ 3514 w 45811"/>
                <a:gd name="connsiteY0" fmla="*/ 92 h 177087"/>
                <a:gd name="connsiteX1" fmla="*/ 154 w 45811"/>
                <a:gd name="connsiteY1" fmla="*/ 2219 h 177087"/>
                <a:gd name="connsiteX2" fmla="*/ 1746 w 45811"/>
                <a:gd name="connsiteY2" fmla="*/ 4878 h 177087"/>
                <a:gd name="connsiteX3" fmla="*/ 33938 w 45811"/>
                <a:gd name="connsiteY3" fmla="*/ 88547 h 177087"/>
                <a:gd name="connsiteX4" fmla="*/ 3338 w 45811"/>
                <a:gd name="connsiteY4" fmla="*/ 170975 h 177087"/>
                <a:gd name="connsiteX5" fmla="*/ 154 w 45811"/>
                <a:gd name="connsiteY5" fmla="*/ 175052 h 177087"/>
                <a:gd name="connsiteX6" fmla="*/ 2453 w 45811"/>
                <a:gd name="connsiteY6" fmla="*/ 177179 h 177087"/>
                <a:gd name="connsiteX7" fmla="*/ 33053 w 45811"/>
                <a:gd name="connsiteY7" fmla="*/ 143322 h 177087"/>
                <a:gd name="connsiteX8" fmla="*/ 45965 w 45811"/>
                <a:gd name="connsiteY8" fmla="*/ 88724 h 177087"/>
                <a:gd name="connsiteX9" fmla="*/ 3514 w 45811"/>
                <a:gd name="connsiteY9" fmla="*/ 92 h 17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811" h="177087">
                  <a:moveTo>
                    <a:pt x="3514" y="92"/>
                  </a:moveTo>
                  <a:cubicBezTo>
                    <a:pt x="2276" y="92"/>
                    <a:pt x="154" y="92"/>
                    <a:pt x="154" y="2219"/>
                  </a:cubicBezTo>
                  <a:cubicBezTo>
                    <a:pt x="154" y="3105"/>
                    <a:pt x="684" y="3637"/>
                    <a:pt x="1746" y="4878"/>
                  </a:cubicBezTo>
                  <a:cubicBezTo>
                    <a:pt x="16957" y="18882"/>
                    <a:pt x="33938" y="42813"/>
                    <a:pt x="33938" y="88547"/>
                  </a:cubicBezTo>
                  <a:cubicBezTo>
                    <a:pt x="33938" y="125595"/>
                    <a:pt x="22440" y="153603"/>
                    <a:pt x="3338" y="170975"/>
                  </a:cubicBezTo>
                  <a:cubicBezTo>
                    <a:pt x="331" y="173988"/>
                    <a:pt x="154" y="174166"/>
                    <a:pt x="154" y="175052"/>
                  </a:cubicBezTo>
                  <a:cubicBezTo>
                    <a:pt x="154" y="175938"/>
                    <a:pt x="684" y="177179"/>
                    <a:pt x="2453" y="177179"/>
                  </a:cubicBezTo>
                  <a:cubicBezTo>
                    <a:pt x="4576" y="177179"/>
                    <a:pt x="21379" y="165480"/>
                    <a:pt x="33053" y="143322"/>
                  </a:cubicBezTo>
                  <a:cubicBezTo>
                    <a:pt x="40836" y="128609"/>
                    <a:pt x="45965" y="109464"/>
                    <a:pt x="45965" y="88724"/>
                  </a:cubicBezTo>
                  <a:cubicBezTo>
                    <a:pt x="45965" y="63730"/>
                    <a:pt x="38536" y="24909"/>
                    <a:pt x="3514" y="92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87" name="任意多边形: 形状 2386">
              <a:extLst>
                <a:ext uri="{FF2B5EF4-FFF2-40B4-BE49-F238E27FC236}">
                  <a16:creationId xmlns:a16="http://schemas.microsoft.com/office/drawing/2014/main" id="{231D2245-DFC7-7C73-B8D8-7180DEAE7246}"/>
                </a:ext>
              </a:extLst>
            </p:cNvPr>
            <p:cNvSpPr/>
            <p:nvPr>
              <p:custDataLst>
                <p:tags r:id="rId99"/>
              </p:custDataLst>
            </p:nvPr>
          </p:nvSpPr>
          <p:spPr>
            <a:xfrm>
              <a:off x="4251776" y="5000908"/>
              <a:ext cx="89348" cy="138975"/>
            </a:xfrm>
            <a:custGeom>
              <a:avLst/>
              <a:gdLst>
                <a:gd name="connsiteX0" fmla="*/ 89416 w 89348"/>
                <a:gd name="connsiteY0" fmla="*/ 100181 h 138975"/>
                <a:gd name="connsiteX1" fmla="*/ 55455 w 89348"/>
                <a:gd name="connsiteY1" fmla="*/ 63512 h 138975"/>
                <a:gd name="connsiteX2" fmla="*/ 83352 w 89348"/>
                <a:gd name="connsiteY2" fmla="*/ 27857 h 138975"/>
                <a:gd name="connsiteX3" fmla="*/ 44135 w 89348"/>
                <a:gd name="connsiteY3" fmla="*/ 102 h 138975"/>
                <a:gd name="connsiteX4" fmla="*/ 6132 w 89348"/>
                <a:gd name="connsiteY4" fmla="*/ 27249 h 138975"/>
                <a:gd name="connsiteX5" fmla="*/ 16441 w 89348"/>
                <a:gd name="connsiteY5" fmla="*/ 37986 h 138975"/>
                <a:gd name="connsiteX6" fmla="*/ 26750 w 89348"/>
                <a:gd name="connsiteY6" fmla="*/ 27654 h 138975"/>
                <a:gd name="connsiteX7" fmla="*/ 15835 w 89348"/>
                <a:gd name="connsiteY7" fmla="*/ 17120 h 138975"/>
                <a:gd name="connsiteX8" fmla="*/ 43529 w 89348"/>
                <a:gd name="connsiteY8" fmla="*/ 5369 h 138975"/>
                <a:gd name="connsiteX9" fmla="*/ 64148 w 89348"/>
                <a:gd name="connsiteY9" fmla="*/ 27857 h 138975"/>
                <a:gd name="connsiteX10" fmla="*/ 55455 w 89348"/>
                <a:gd name="connsiteY10" fmla="*/ 53788 h 138975"/>
                <a:gd name="connsiteX11" fmla="*/ 32411 w 89348"/>
                <a:gd name="connsiteY11" fmla="*/ 61284 h 138975"/>
                <a:gd name="connsiteX12" fmla="*/ 26953 w 89348"/>
                <a:gd name="connsiteY12" fmla="*/ 64323 h 138975"/>
                <a:gd name="connsiteX13" fmla="*/ 32208 w 89348"/>
                <a:gd name="connsiteY13" fmla="*/ 67159 h 138975"/>
                <a:gd name="connsiteX14" fmla="*/ 42316 w 89348"/>
                <a:gd name="connsiteY14" fmla="*/ 67159 h 138975"/>
                <a:gd name="connsiteX15" fmla="*/ 68393 w 89348"/>
                <a:gd name="connsiteY15" fmla="*/ 100181 h 138975"/>
                <a:gd name="connsiteX16" fmla="*/ 43327 w 89348"/>
                <a:gd name="connsiteY16" fmla="*/ 133000 h 138975"/>
                <a:gd name="connsiteX17" fmla="*/ 9972 w 89348"/>
                <a:gd name="connsiteY17" fmla="*/ 118211 h 138975"/>
                <a:gd name="connsiteX18" fmla="*/ 22303 w 89348"/>
                <a:gd name="connsiteY18" fmla="*/ 106866 h 138975"/>
                <a:gd name="connsiteX19" fmla="*/ 11185 w 89348"/>
                <a:gd name="connsiteY19" fmla="*/ 95724 h 138975"/>
                <a:gd name="connsiteX20" fmla="*/ 67 w 89348"/>
                <a:gd name="connsiteY20" fmla="*/ 107271 h 138975"/>
                <a:gd name="connsiteX21" fmla="*/ 43731 w 89348"/>
                <a:gd name="connsiteY21" fmla="*/ 139077 h 138975"/>
                <a:gd name="connsiteX22" fmla="*/ 89416 w 89348"/>
                <a:gd name="connsiteY22" fmla="*/ 100181 h 13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9348" h="138975">
                  <a:moveTo>
                    <a:pt x="89416" y="100181"/>
                  </a:moveTo>
                  <a:cubicBezTo>
                    <a:pt x="89416" y="83366"/>
                    <a:pt x="76074" y="67969"/>
                    <a:pt x="55455" y="63512"/>
                  </a:cubicBezTo>
                  <a:cubicBezTo>
                    <a:pt x="71425" y="57840"/>
                    <a:pt x="83352" y="44064"/>
                    <a:pt x="83352" y="27857"/>
                  </a:cubicBezTo>
                  <a:cubicBezTo>
                    <a:pt x="83352" y="11650"/>
                    <a:pt x="65158" y="102"/>
                    <a:pt x="44135" y="102"/>
                  </a:cubicBezTo>
                  <a:cubicBezTo>
                    <a:pt x="22505" y="102"/>
                    <a:pt x="6132" y="11852"/>
                    <a:pt x="6132" y="27249"/>
                  </a:cubicBezTo>
                  <a:cubicBezTo>
                    <a:pt x="6132" y="34745"/>
                    <a:pt x="11185" y="37986"/>
                    <a:pt x="16441" y="37986"/>
                  </a:cubicBezTo>
                  <a:cubicBezTo>
                    <a:pt x="22708" y="37986"/>
                    <a:pt x="26750" y="33529"/>
                    <a:pt x="26750" y="27654"/>
                  </a:cubicBezTo>
                  <a:cubicBezTo>
                    <a:pt x="26750" y="20158"/>
                    <a:pt x="20282" y="17322"/>
                    <a:pt x="15835" y="17120"/>
                  </a:cubicBezTo>
                  <a:cubicBezTo>
                    <a:pt x="24325" y="5977"/>
                    <a:pt x="39890" y="5369"/>
                    <a:pt x="43529" y="5369"/>
                  </a:cubicBezTo>
                  <a:cubicBezTo>
                    <a:pt x="48784" y="5369"/>
                    <a:pt x="64148" y="6990"/>
                    <a:pt x="64148" y="27857"/>
                  </a:cubicBezTo>
                  <a:cubicBezTo>
                    <a:pt x="64148" y="42038"/>
                    <a:pt x="58285" y="50547"/>
                    <a:pt x="55455" y="53788"/>
                  </a:cubicBezTo>
                  <a:cubicBezTo>
                    <a:pt x="49391" y="60068"/>
                    <a:pt x="44742" y="60473"/>
                    <a:pt x="32411" y="61284"/>
                  </a:cubicBezTo>
                  <a:cubicBezTo>
                    <a:pt x="28570" y="61486"/>
                    <a:pt x="26953" y="61689"/>
                    <a:pt x="26953" y="64323"/>
                  </a:cubicBezTo>
                  <a:cubicBezTo>
                    <a:pt x="26953" y="67159"/>
                    <a:pt x="28772" y="67159"/>
                    <a:pt x="32208" y="67159"/>
                  </a:cubicBezTo>
                  <a:lnTo>
                    <a:pt x="42316" y="67159"/>
                  </a:lnTo>
                  <a:cubicBezTo>
                    <a:pt x="58285" y="67159"/>
                    <a:pt x="68393" y="78909"/>
                    <a:pt x="68393" y="100181"/>
                  </a:cubicBezTo>
                  <a:cubicBezTo>
                    <a:pt x="68393" y="125504"/>
                    <a:pt x="54040" y="133000"/>
                    <a:pt x="43327" y="133000"/>
                  </a:cubicBezTo>
                  <a:cubicBezTo>
                    <a:pt x="32208" y="133000"/>
                    <a:pt x="17047" y="128948"/>
                    <a:pt x="9972" y="118211"/>
                  </a:cubicBezTo>
                  <a:cubicBezTo>
                    <a:pt x="17250" y="118211"/>
                    <a:pt x="22303" y="113551"/>
                    <a:pt x="22303" y="106866"/>
                  </a:cubicBezTo>
                  <a:cubicBezTo>
                    <a:pt x="22303" y="100383"/>
                    <a:pt x="17654" y="95724"/>
                    <a:pt x="11185" y="95724"/>
                  </a:cubicBezTo>
                  <a:cubicBezTo>
                    <a:pt x="5727" y="95724"/>
                    <a:pt x="67" y="99168"/>
                    <a:pt x="67" y="107271"/>
                  </a:cubicBezTo>
                  <a:cubicBezTo>
                    <a:pt x="67" y="126517"/>
                    <a:pt x="20686" y="139077"/>
                    <a:pt x="43731" y="139077"/>
                  </a:cubicBezTo>
                  <a:cubicBezTo>
                    <a:pt x="70616" y="139077"/>
                    <a:pt x="89416" y="120439"/>
                    <a:pt x="89416" y="100181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88" name="任意多边形: 形状 2387">
              <a:extLst>
                <a:ext uri="{FF2B5EF4-FFF2-40B4-BE49-F238E27FC236}">
                  <a16:creationId xmlns:a16="http://schemas.microsoft.com/office/drawing/2014/main" id="{7B644A61-FFD3-9A8E-8ADA-30BCAA9EC7A8}"/>
                </a:ext>
              </a:extLst>
            </p:cNvPr>
            <p:cNvSpPr/>
            <p:nvPr>
              <p:custDataLst>
                <p:tags r:id="rId100"/>
              </p:custDataLst>
            </p:nvPr>
          </p:nvSpPr>
          <p:spPr>
            <a:xfrm>
              <a:off x="4368819" y="5048314"/>
              <a:ext cx="22438" cy="87315"/>
            </a:xfrm>
            <a:custGeom>
              <a:avLst/>
              <a:gdLst>
                <a:gd name="connsiteX0" fmla="*/ 22510 w 22438"/>
                <a:gd name="connsiteY0" fmla="*/ 11447 h 87315"/>
                <a:gd name="connsiteX1" fmla="*/ 11392 w 22438"/>
                <a:gd name="connsiteY1" fmla="*/ 102 h 87315"/>
                <a:gd name="connsiteX2" fmla="*/ 71 w 22438"/>
                <a:gd name="connsiteY2" fmla="*/ 11244 h 87315"/>
                <a:gd name="connsiteX3" fmla="*/ 11189 w 22438"/>
                <a:gd name="connsiteY3" fmla="*/ 22589 h 87315"/>
                <a:gd name="connsiteX4" fmla="*/ 22510 w 22438"/>
                <a:gd name="connsiteY4" fmla="*/ 11447 h 87315"/>
                <a:gd name="connsiteX5" fmla="*/ 22510 w 22438"/>
                <a:gd name="connsiteY5" fmla="*/ 76275 h 87315"/>
                <a:gd name="connsiteX6" fmla="*/ 11392 w 22438"/>
                <a:gd name="connsiteY6" fmla="*/ 64930 h 87315"/>
                <a:gd name="connsiteX7" fmla="*/ 71 w 22438"/>
                <a:gd name="connsiteY7" fmla="*/ 76073 h 87315"/>
                <a:gd name="connsiteX8" fmla="*/ 11189 w 22438"/>
                <a:gd name="connsiteY8" fmla="*/ 87418 h 87315"/>
                <a:gd name="connsiteX9" fmla="*/ 22510 w 22438"/>
                <a:gd name="connsiteY9" fmla="*/ 76275 h 8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38" h="87315">
                  <a:moveTo>
                    <a:pt x="22510" y="11447"/>
                  </a:moveTo>
                  <a:cubicBezTo>
                    <a:pt x="22510" y="4559"/>
                    <a:pt x="17052" y="102"/>
                    <a:pt x="11392" y="102"/>
                  </a:cubicBezTo>
                  <a:cubicBezTo>
                    <a:pt x="4519" y="102"/>
                    <a:pt x="71" y="5572"/>
                    <a:pt x="71" y="11244"/>
                  </a:cubicBezTo>
                  <a:cubicBezTo>
                    <a:pt x="71" y="18132"/>
                    <a:pt x="5529" y="22589"/>
                    <a:pt x="11189" y="22589"/>
                  </a:cubicBezTo>
                  <a:cubicBezTo>
                    <a:pt x="18062" y="22589"/>
                    <a:pt x="22510" y="17119"/>
                    <a:pt x="22510" y="11447"/>
                  </a:cubicBezTo>
                  <a:close/>
                  <a:moveTo>
                    <a:pt x="22510" y="76275"/>
                  </a:moveTo>
                  <a:cubicBezTo>
                    <a:pt x="22510" y="69387"/>
                    <a:pt x="17052" y="64930"/>
                    <a:pt x="11392" y="64930"/>
                  </a:cubicBezTo>
                  <a:cubicBezTo>
                    <a:pt x="4519" y="64930"/>
                    <a:pt x="71" y="70400"/>
                    <a:pt x="71" y="76073"/>
                  </a:cubicBezTo>
                  <a:cubicBezTo>
                    <a:pt x="71" y="82961"/>
                    <a:pt x="5529" y="87418"/>
                    <a:pt x="11189" y="87418"/>
                  </a:cubicBezTo>
                  <a:cubicBezTo>
                    <a:pt x="18062" y="87418"/>
                    <a:pt x="22510" y="81948"/>
                    <a:pt x="22510" y="76275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89" name="任意多边形: 形状 2388">
              <a:extLst>
                <a:ext uri="{FF2B5EF4-FFF2-40B4-BE49-F238E27FC236}">
                  <a16:creationId xmlns:a16="http://schemas.microsoft.com/office/drawing/2014/main" id="{36A54B50-A2B3-A6EF-978B-9C4AAE27FFE6}"/>
                </a:ext>
              </a:extLst>
            </p:cNvPr>
            <p:cNvSpPr/>
            <p:nvPr>
              <p:custDataLst>
                <p:tags r:id="rId101"/>
              </p:custDataLst>
            </p:nvPr>
          </p:nvSpPr>
          <p:spPr>
            <a:xfrm>
              <a:off x="4542513" y="5023193"/>
              <a:ext cx="197092" cy="113449"/>
            </a:xfrm>
            <a:custGeom>
              <a:avLst/>
              <a:gdLst>
                <a:gd name="connsiteX0" fmla="*/ 197172 w 197092"/>
                <a:gd name="connsiteY0" fmla="*/ 12004 h 113449"/>
                <a:gd name="connsiteX1" fmla="*/ 197172 w 197092"/>
                <a:gd name="connsiteY1" fmla="*/ 102 h 113449"/>
                <a:gd name="connsiteX2" fmla="*/ 177715 w 197092"/>
                <a:gd name="connsiteY2" fmla="*/ 862 h 113449"/>
                <a:gd name="connsiteX3" fmla="*/ 153457 w 197092"/>
                <a:gd name="connsiteY3" fmla="*/ 102 h 113449"/>
                <a:gd name="connsiteX4" fmla="*/ 153457 w 197092"/>
                <a:gd name="connsiteY4" fmla="*/ 12004 h 113449"/>
                <a:gd name="connsiteX5" fmla="*/ 168113 w 197092"/>
                <a:gd name="connsiteY5" fmla="*/ 15043 h 113449"/>
                <a:gd name="connsiteX6" fmla="*/ 167102 w 197092"/>
                <a:gd name="connsiteY6" fmla="*/ 18082 h 113449"/>
                <a:gd name="connsiteX7" fmla="*/ 140571 w 197092"/>
                <a:gd name="connsiteY7" fmla="*/ 82910 h 113449"/>
                <a:gd name="connsiteX8" fmla="*/ 111765 w 197092"/>
                <a:gd name="connsiteY8" fmla="*/ 12004 h 113449"/>
                <a:gd name="connsiteX9" fmla="*/ 125915 w 197092"/>
                <a:gd name="connsiteY9" fmla="*/ 12004 h 113449"/>
                <a:gd name="connsiteX10" fmla="*/ 125915 w 197092"/>
                <a:gd name="connsiteY10" fmla="*/ 102 h 113449"/>
                <a:gd name="connsiteX11" fmla="*/ 97109 w 197092"/>
                <a:gd name="connsiteY11" fmla="*/ 862 h 113449"/>
                <a:gd name="connsiteX12" fmla="*/ 71841 w 197092"/>
                <a:gd name="connsiteY12" fmla="*/ 102 h 113449"/>
                <a:gd name="connsiteX13" fmla="*/ 71841 w 197092"/>
                <a:gd name="connsiteY13" fmla="*/ 12004 h 113449"/>
                <a:gd name="connsiteX14" fmla="*/ 86749 w 197092"/>
                <a:gd name="connsiteY14" fmla="*/ 12004 h 113449"/>
                <a:gd name="connsiteX15" fmla="*/ 92055 w 197092"/>
                <a:gd name="connsiteY15" fmla="*/ 25426 h 113449"/>
                <a:gd name="connsiteX16" fmla="*/ 91045 w 197092"/>
                <a:gd name="connsiteY16" fmla="*/ 28718 h 113449"/>
                <a:gd name="connsiteX17" fmla="*/ 71083 w 197092"/>
                <a:gd name="connsiteY17" fmla="*/ 77339 h 113449"/>
                <a:gd name="connsiteX18" fmla="*/ 44551 w 197092"/>
                <a:gd name="connsiteY18" fmla="*/ 12004 h 113449"/>
                <a:gd name="connsiteX19" fmla="*/ 58701 w 197092"/>
                <a:gd name="connsiteY19" fmla="*/ 12004 h 113449"/>
                <a:gd name="connsiteX20" fmla="*/ 58701 w 197092"/>
                <a:gd name="connsiteY20" fmla="*/ 102 h 113449"/>
                <a:gd name="connsiteX21" fmla="*/ 27621 w 197092"/>
                <a:gd name="connsiteY21" fmla="*/ 862 h 113449"/>
                <a:gd name="connsiteX22" fmla="*/ 79 w 197092"/>
                <a:gd name="connsiteY22" fmla="*/ 102 h 113449"/>
                <a:gd name="connsiteX23" fmla="*/ 79 w 197092"/>
                <a:gd name="connsiteY23" fmla="*/ 12004 h 113449"/>
                <a:gd name="connsiteX24" fmla="*/ 14987 w 197092"/>
                <a:gd name="connsiteY24" fmla="*/ 12004 h 113449"/>
                <a:gd name="connsiteX25" fmla="*/ 53648 w 197092"/>
                <a:gd name="connsiteY25" fmla="*/ 106714 h 113449"/>
                <a:gd name="connsiteX26" fmla="*/ 62744 w 197092"/>
                <a:gd name="connsiteY26" fmla="*/ 113551 h 113449"/>
                <a:gd name="connsiteX27" fmla="*/ 71841 w 197092"/>
                <a:gd name="connsiteY27" fmla="*/ 106714 h 113449"/>
                <a:gd name="connsiteX28" fmla="*/ 98625 w 197092"/>
                <a:gd name="connsiteY28" fmla="*/ 41126 h 113449"/>
                <a:gd name="connsiteX29" fmla="*/ 125410 w 197092"/>
                <a:gd name="connsiteY29" fmla="*/ 106714 h 113449"/>
                <a:gd name="connsiteX30" fmla="*/ 134506 w 197092"/>
                <a:gd name="connsiteY30" fmla="*/ 113551 h 113449"/>
                <a:gd name="connsiteX31" fmla="*/ 143603 w 197092"/>
                <a:gd name="connsiteY31" fmla="*/ 106714 h 113449"/>
                <a:gd name="connsiteX32" fmla="*/ 179989 w 197092"/>
                <a:gd name="connsiteY32" fmla="*/ 17322 h 113449"/>
                <a:gd name="connsiteX33" fmla="*/ 197172 w 197092"/>
                <a:gd name="connsiteY33" fmla="*/ 12004 h 113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97092" h="113449">
                  <a:moveTo>
                    <a:pt x="197172" y="12004"/>
                  </a:moveTo>
                  <a:lnTo>
                    <a:pt x="197172" y="102"/>
                  </a:lnTo>
                  <a:cubicBezTo>
                    <a:pt x="191360" y="609"/>
                    <a:pt x="183779" y="862"/>
                    <a:pt x="177715" y="862"/>
                  </a:cubicBezTo>
                  <a:lnTo>
                    <a:pt x="153457" y="102"/>
                  </a:lnTo>
                  <a:lnTo>
                    <a:pt x="153457" y="12004"/>
                  </a:lnTo>
                  <a:cubicBezTo>
                    <a:pt x="155732" y="12004"/>
                    <a:pt x="168113" y="12257"/>
                    <a:pt x="168113" y="15043"/>
                  </a:cubicBezTo>
                  <a:cubicBezTo>
                    <a:pt x="168113" y="15803"/>
                    <a:pt x="167355" y="17322"/>
                    <a:pt x="167102" y="18082"/>
                  </a:cubicBezTo>
                  <a:lnTo>
                    <a:pt x="140571" y="82910"/>
                  </a:lnTo>
                  <a:lnTo>
                    <a:pt x="111765" y="12004"/>
                  </a:lnTo>
                  <a:lnTo>
                    <a:pt x="125915" y="12004"/>
                  </a:lnTo>
                  <a:lnTo>
                    <a:pt x="125915" y="102"/>
                  </a:lnTo>
                  <a:lnTo>
                    <a:pt x="97109" y="862"/>
                  </a:lnTo>
                  <a:cubicBezTo>
                    <a:pt x="86496" y="862"/>
                    <a:pt x="75884" y="355"/>
                    <a:pt x="71841" y="102"/>
                  </a:cubicBezTo>
                  <a:lnTo>
                    <a:pt x="71841" y="12004"/>
                  </a:lnTo>
                  <a:lnTo>
                    <a:pt x="86749" y="12004"/>
                  </a:lnTo>
                  <a:cubicBezTo>
                    <a:pt x="92055" y="24666"/>
                    <a:pt x="92055" y="25426"/>
                    <a:pt x="92055" y="25426"/>
                  </a:cubicBezTo>
                  <a:cubicBezTo>
                    <a:pt x="92055" y="26439"/>
                    <a:pt x="91297" y="27958"/>
                    <a:pt x="91045" y="28718"/>
                  </a:cubicBezTo>
                  <a:lnTo>
                    <a:pt x="71083" y="77339"/>
                  </a:lnTo>
                  <a:lnTo>
                    <a:pt x="44551" y="12004"/>
                  </a:lnTo>
                  <a:lnTo>
                    <a:pt x="58701" y="12004"/>
                  </a:lnTo>
                  <a:lnTo>
                    <a:pt x="58701" y="102"/>
                  </a:lnTo>
                  <a:lnTo>
                    <a:pt x="27621" y="862"/>
                  </a:lnTo>
                  <a:lnTo>
                    <a:pt x="79" y="102"/>
                  </a:lnTo>
                  <a:lnTo>
                    <a:pt x="79" y="12004"/>
                  </a:lnTo>
                  <a:lnTo>
                    <a:pt x="14987" y="12004"/>
                  </a:lnTo>
                  <a:lnTo>
                    <a:pt x="53648" y="106714"/>
                  </a:lnTo>
                  <a:cubicBezTo>
                    <a:pt x="55416" y="111019"/>
                    <a:pt x="56427" y="113551"/>
                    <a:pt x="62744" y="113551"/>
                  </a:cubicBezTo>
                  <a:cubicBezTo>
                    <a:pt x="69061" y="113551"/>
                    <a:pt x="70072" y="111019"/>
                    <a:pt x="71841" y="106714"/>
                  </a:cubicBezTo>
                  <a:lnTo>
                    <a:pt x="98625" y="41126"/>
                  </a:lnTo>
                  <a:lnTo>
                    <a:pt x="125410" y="106714"/>
                  </a:lnTo>
                  <a:cubicBezTo>
                    <a:pt x="127178" y="111019"/>
                    <a:pt x="128189" y="113551"/>
                    <a:pt x="134506" y="113551"/>
                  </a:cubicBezTo>
                  <a:cubicBezTo>
                    <a:pt x="140823" y="113551"/>
                    <a:pt x="141834" y="111019"/>
                    <a:pt x="143603" y="106714"/>
                  </a:cubicBezTo>
                  <a:lnTo>
                    <a:pt x="179989" y="17322"/>
                  </a:lnTo>
                  <a:cubicBezTo>
                    <a:pt x="181253" y="14030"/>
                    <a:pt x="182263" y="12004"/>
                    <a:pt x="197172" y="12004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90" name="任意多边形: 形状 2389">
              <a:extLst>
                <a:ext uri="{FF2B5EF4-FFF2-40B4-BE49-F238E27FC236}">
                  <a16:creationId xmlns:a16="http://schemas.microsoft.com/office/drawing/2014/main" id="{AEBBAAEF-D982-403B-6E15-51426F899E21}"/>
                </a:ext>
              </a:extLst>
            </p:cNvPr>
            <p:cNvSpPr/>
            <p:nvPr>
              <p:custDataLst>
                <p:tags r:id="rId102"/>
              </p:custDataLst>
            </p:nvPr>
          </p:nvSpPr>
          <p:spPr>
            <a:xfrm>
              <a:off x="4757547" y="4959884"/>
              <a:ext cx="144029" cy="175745"/>
            </a:xfrm>
            <a:custGeom>
              <a:avLst/>
              <a:gdLst>
                <a:gd name="connsiteX0" fmla="*/ 144116 w 144029"/>
                <a:gd name="connsiteY0" fmla="*/ 175847 h 175745"/>
                <a:gd name="connsiteX1" fmla="*/ 144116 w 144029"/>
                <a:gd name="connsiteY1" fmla="*/ 163945 h 175745"/>
                <a:gd name="connsiteX2" fmla="*/ 126681 w 144029"/>
                <a:gd name="connsiteY2" fmla="*/ 163945 h 175745"/>
                <a:gd name="connsiteX3" fmla="*/ 126681 w 144029"/>
                <a:gd name="connsiteY3" fmla="*/ 98357 h 175745"/>
                <a:gd name="connsiteX4" fmla="*/ 87768 w 144029"/>
                <a:gd name="connsiteY4" fmla="*/ 61891 h 175745"/>
                <a:gd name="connsiteX5" fmla="*/ 45065 w 144029"/>
                <a:gd name="connsiteY5" fmla="*/ 86202 h 175745"/>
                <a:gd name="connsiteX6" fmla="*/ 44812 w 144029"/>
                <a:gd name="connsiteY6" fmla="*/ 86202 h 175745"/>
                <a:gd name="connsiteX7" fmla="*/ 44812 w 144029"/>
                <a:gd name="connsiteY7" fmla="*/ 102 h 175745"/>
                <a:gd name="connsiteX8" fmla="*/ 87 w 144029"/>
                <a:gd name="connsiteY8" fmla="*/ 2128 h 175745"/>
                <a:gd name="connsiteX9" fmla="*/ 87 w 144029"/>
                <a:gd name="connsiteY9" fmla="*/ 14030 h 175745"/>
                <a:gd name="connsiteX10" fmla="*/ 17522 w 144029"/>
                <a:gd name="connsiteY10" fmla="*/ 23906 h 175745"/>
                <a:gd name="connsiteX11" fmla="*/ 17522 w 144029"/>
                <a:gd name="connsiteY11" fmla="*/ 163945 h 175745"/>
                <a:gd name="connsiteX12" fmla="*/ 87 w 144029"/>
                <a:gd name="connsiteY12" fmla="*/ 163945 h 175745"/>
                <a:gd name="connsiteX13" fmla="*/ 87 w 144029"/>
                <a:gd name="connsiteY13" fmla="*/ 175847 h 175745"/>
                <a:gd name="connsiteX14" fmla="*/ 31925 w 144029"/>
                <a:gd name="connsiteY14" fmla="*/ 175087 h 175745"/>
                <a:gd name="connsiteX15" fmla="*/ 63763 w 144029"/>
                <a:gd name="connsiteY15" fmla="*/ 175847 h 175745"/>
                <a:gd name="connsiteX16" fmla="*/ 63763 w 144029"/>
                <a:gd name="connsiteY16" fmla="*/ 163945 h 175745"/>
                <a:gd name="connsiteX17" fmla="*/ 46328 w 144029"/>
                <a:gd name="connsiteY17" fmla="*/ 163945 h 175745"/>
                <a:gd name="connsiteX18" fmla="*/ 46328 w 144029"/>
                <a:gd name="connsiteY18" fmla="*/ 111019 h 175745"/>
                <a:gd name="connsiteX19" fmla="*/ 83978 w 144029"/>
                <a:gd name="connsiteY19" fmla="*/ 71008 h 175745"/>
                <a:gd name="connsiteX20" fmla="*/ 97875 w 144029"/>
                <a:gd name="connsiteY20" fmla="*/ 95572 h 175745"/>
                <a:gd name="connsiteX21" fmla="*/ 97875 w 144029"/>
                <a:gd name="connsiteY21" fmla="*/ 163945 h 175745"/>
                <a:gd name="connsiteX22" fmla="*/ 80440 w 144029"/>
                <a:gd name="connsiteY22" fmla="*/ 163945 h 175745"/>
                <a:gd name="connsiteX23" fmla="*/ 80440 w 144029"/>
                <a:gd name="connsiteY23" fmla="*/ 175847 h 175745"/>
                <a:gd name="connsiteX24" fmla="*/ 112278 w 144029"/>
                <a:gd name="connsiteY24" fmla="*/ 175087 h 175745"/>
                <a:gd name="connsiteX25" fmla="*/ 144116 w 144029"/>
                <a:gd name="connsiteY25" fmla="*/ 175847 h 17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4029" h="175745">
                  <a:moveTo>
                    <a:pt x="144116" y="175847"/>
                  </a:moveTo>
                  <a:lnTo>
                    <a:pt x="144116" y="163945"/>
                  </a:lnTo>
                  <a:lnTo>
                    <a:pt x="126681" y="163945"/>
                  </a:lnTo>
                  <a:lnTo>
                    <a:pt x="126681" y="98357"/>
                  </a:lnTo>
                  <a:cubicBezTo>
                    <a:pt x="126681" y="71768"/>
                    <a:pt x="113036" y="61891"/>
                    <a:pt x="87768" y="61891"/>
                  </a:cubicBezTo>
                  <a:cubicBezTo>
                    <a:pt x="63510" y="61891"/>
                    <a:pt x="50624" y="76579"/>
                    <a:pt x="45065" y="86202"/>
                  </a:cubicBezTo>
                  <a:lnTo>
                    <a:pt x="44812" y="86202"/>
                  </a:lnTo>
                  <a:lnTo>
                    <a:pt x="44812" y="102"/>
                  </a:lnTo>
                  <a:lnTo>
                    <a:pt x="87" y="2128"/>
                  </a:lnTo>
                  <a:lnTo>
                    <a:pt x="87" y="14030"/>
                  </a:lnTo>
                  <a:cubicBezTo>
                    <a:pt x="15753" y="14030"/>
                    <a:pt x="17522" y="14030"/>
                    <a:pt x="17522" y="23906"/>
                  </a:cubicBezTo>
                  <a:lnTo>
                    <a:pt x="17522" y="163945"/>
                  </a:lnTo>
                  <a:lnTo>
                    <a:pt x="87" y="163945"/>
                  </a:lnTo>
                  <a:lnTo>
                    <a:pt x="87" y="175847"/>
                  </a:lnTo>
                  <a:lnTo>
                    <a:pt x="31925" y="175087"/>
                  </a:lnTo>
                  <a:lnTo>
                    <a:pt x="63763" y="175847"/>
                  </a:lnTo>
                  <a:lnTo>
                    <a:pt x="63763" y="163945"/>
                  </a:lnTo>
                  <a:lnTo>
                    <a:pt x="46328" y="163945"/>
                  </a:lnTo>
                  <a:lnTo>
                    <a:pt x="46328" y="111019"/>
                  </a:lnTo>
                  <a:cubicBezTo>
                    <a:pt x="46328" y="83416"/>
                    <a:pt x="68059" y="71008"/>
                    <a:pt x="83978" y="71008"/>
                  </a:cubicBezTo>
                  <a:cubicBezTo>
                    <a:pt x="92569" y="71008"/>
                    <a:pt x="97875" y="76326"/>
                    <a:pt x="97875" y="95572"/>
                  </a:cubicBezTo>
                  <a:lnTo>
                    <a:pt x="97875" y="163945"/>
                  </a:lnTo>
                  <a:lnTo>
                    <a:pt x="80440" y="163945"/>
                  </a:lnTo>
                  <a:lnTo>
                    <a:pt x="80440" y="175847"/>
                  </a:lnTo>
                  <a:lnTo>
                    <a:pt x="112278" y="175087"/>
                  </a:lnTo>
                  <a:lnTo>
                    <a:pt x="144116" y="175847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91" name="任意多边形: 形状 2390">
              <a:extLst>
                <a:ext uri="{FF2B5EF4-FFF2-40B4-BE49-F238E27FC236}">
                  <a16:creationId xmlns:a16="http://schemas.microsoft.com/office/drawing/2014/main" id="{ADBD85C0-0587-85D5-8FF2-F1082365536F}"/>
                </a:ext>
              </a:extLst>
            </p:cNvPr>
            <p:cNvSpPr/>
            <p:nvPr>
              <p:custDataLst>
                <p:tags r:id="rId103"/>
              </p:custDataLst>
            </p:nvPr>
          </p:nvSpPr>
          <p:spPr>
            <a:xfrm>
              <a:off x="4919517" y="4962163"/>
              <a:ext cx="60391" cy="173465"/>
            </a:xfrm>
            <a:custGeom>
              <a:avLst/>
              <a:gdLst>
                <a:gd name="connsiteX0" fmla="*/ 60485 w 60391"/>
                <a:gd name="connsiteY0" fmla="*/ 173568 h 173465"/>
                <a:gd name="connsiteX1" fmla="*/ 60485 w 60391"/>
                <a:gd name="connsiteY1" fmla="*/ 161666 h 173465"/>
                <a:gd name="connsiteX2" fmla="*/ 44818 w 60391"/>
                <a:gd name="connsiteY2" fmla="*/ 161666 h 173465"/>
                <a:gd name="connsiteX3" fmla="*/ 44818 w 60391"/>
                <a:gd name="connsiteY3" fmla="*/ 59612 h 173465"/>
                <a:gd name="connsiteX4" fmla="*/ 851 w 60391"/>
                <a:gd name="connsiteY4" fmla="*/ 61638 h 173465"/>
                <a:gd name="connsiteX5" fmla="*/ 851 w 60391"/>
                <a:gd name="connsiteY5" fmla="*/ 73540 h 173465"/>
                <a:gd name="connsiteX6" fmla="*/ 17528 w 60391"/>
                <a:gd name="connsiteY6" fmla="*/ 83416 h 173465"/>
                <a:gd name="connsiteX7" fmla="*/ 17528 w 60391"/>
                <a:gd name="connsiteY7" fmla="*/ 161666 h 173465"/>
                <a:gd name="connsiteX8" fmla="*/ 93 w 60391"/>
                <a:gd name="connsiteY8" fmla="*/ 161666 h 173465"/>
                <a:gd name="connsiteX9" fmla="*/ 93 w 60391"/>
                <a:gd name="connsiteY9" fmla="*/ 173568 h 173465"/>
                <a:gd name="connsiteX10" fmla="*/ 30921 w 60391"/>
                <a:gd name="connsiteY10" fmla="*/ 172808 h 173465"/>
                <a:gd name="connsiteX11" fmla="*/ 60485 w 60391"/>
                <a:gd name="connsiteY11" fmla="*/ 173568 h 173465"/>
                <a:gd name="connsiteX12" fmla="*/ 48356 w 60391"/>
                <a:gd name="connsiteY12" fmla="*/ 19854 h 173465"/>
                <a:gd name="connsiteX13" fmla="*/ 28647 w 60391"/>
                <a:gd name="connsiteY13" fmla="*/ 102 h 173465"/>
                <a:gd name="connsiteX14" fmla="*/ 8937 w 60391"/>
                <a:gd name="connsiteY14" fmla="*/ 19854 h 173465"/>
                <a:gd name="connsiteX15" fmla="*/ 28647 w 60391"/>
                <a:gd name="connsiteY15" fmla="*/ 39607 h 173465"/>
                <a:gd name="connsiteX16" fmla="*/ 48356 w 60391"/>
                <a:gd name="connsiteY16" fmla="*/ 19854 h 173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391" h="173465">
                  <a:moveTo>
                    <a:pt x="60485" y="173568"/>
                  </a:moveTo>
                  <a:lnTo>
                    <a:pt x="60485" y="161666"/>
                  </a:lnTo>
                  <a:lnTo>
                    <a:pt x="44818" y="161666"/>
                  </a:lnTo>
                  <a:lnTo>
                    <a:pt x="44818" y="59612"/>
                  </a:lnTo>
                  <a:lnTo>
                    <a:pt x="851" y="61638"/>
                  </a:lnTo>
                  <a:lnTo>
                    <a:pt x="851" y="73540"/>
                  </a:lnTo>
                  <a:cubicBezTo>
                    <a:pt x="15760" y="73540"/>
                    <a:pt x="17528" y="73540"/>
                    <a:pt x="17528" y="83416"/>
                  </a:cubicBezTo>
                  <a:lnTo>
                    <a:pt x="17528" y="161666"/>
                  </a:lnTo>
                  <a:lnTo>
                    <a:pt x="93" y="161666"/>
                  </a:lnTo>
                  <a:lnTo>
                    <a:pt x="93" y="173568"/>
                  </a:lnTo>
                  <a:lnTo>
                    <a:pt x="30921" y="172808"/>
                  </a:lnTo>
                  <a:lnTo>
                    <a:pt x="60485" y="173568"/>
                  </a:lnTo>
                  <a:close/>
                  <a:moveTo>
                    <a:pt x="48356" y="19854"/>
                  </a:moveTo>
                  <a:cubicBezTo>
                    <a:pt x="48356" y="8965"/>
                    <a:pt x="39512" y="102"/>
                    <a:pt x="28647" y="102"/>
                  </a:cubicBezTo>
                  <a:cubicBezTo>
                    <a:pt x="17781" y="102"/>
                    <a:pt x="8937" y="8965"/>
                    <a:pt x="8937" y="19854"/>
                  </a:cubicBezTo>
                  <a:cubicBezTo>
                    <a:pt x="8937" y="30744"/>
                    <a:pt x="17781" y="39607"/>
                    <a:pt x="28647" y="39607"/>
                  </a:cubicBezTo>
                  <a:cubicBezTo>
                    <a:pt x="39512" y="39607"/>
                    <a:pt x="48356" y="30744"/>
                    <a:pt x="48356" y="19854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92" name="任意多边形: 形状 2391">
              <a:extLst>
                <a:ext uri="{FF2B5EF4-FFF2-40B4-BE49-F238E27FC236}">
                  <a16:creationId xmlns:a16="http://schemas.microsoft.com/office/drawing/2014/main" id="{D58F4633-3122-5DF8-B789-313451A9350E}"/>
                </a:ext>
              </a:extLst>
            </p:cNvPr>
            <p:cNvSpPr/>
            <p:nvPr>
              <p:custDataLst>
                <p:tags r:id="rId104"/>
              </p:custDataLst>
            </p:nvPr>
          </p:nvSpPr>
          <p:spPr>
            <a:xfrm>
              <a:off x="5000123" y="4959884"/>
              <a:ext cx="62160" cy="175745"/>
            </a:xfrm>
            <a:custGeom>
              <a:avLst/>
              <a:gdLst>
                <a:gd name="connsiteX0" fmla="*/ 62257 w 62160"/>
                <a:gd name="connsiteY0" fmla="*/ 175847 h 175745"/>
                <a:gd name="connsiteX1" fmla="*/ 62257 w 62160"/>
                <a:gd name="connsiteY1" fmla="*/ 163945 h 175745"/>
                <a:gd name="connsiteX2" fmla="*/ 44821 w 62160"/>
                <a:gd name="connsiteY2" fmla="*/ 163945 h 175745"/>
                <a:gd name="connsiteX3" fmla="*/ 44821 w 62160"/>
                <a:gd name="connsiteY3" fmla="*/ 102 h 175745"/>
                <a:gd name="connsiteX4" fmla="*/ 97 w 62160"/>
                <a:gd name="connsiteY4" fmla="*/ 2128 h 175745"/>
                <a:gd name="connsiteX5" fmla="*/ 97 w 62160"/>
                <a:gd name="connsiteY5" fmla="*/ 14030 h 175745"/>
                <a:gd name="connsiteX6" fmla="*/ 17532 w 62160"/>
                <a:gd name="connsiteY6" fmla="*/ 23906 h 175745"/>
                <a:gd name="connsiteX7" fmla="*/ 17532 w 62160"/>
                <a:gd name="connsiteY7" fmla="*/ 163945 h 175745"/>
                <a:gd name="connsiteX8" fmla="*/ 97 w 62160"/>
                <a:gd name="connsiteY8" fmla="*/ 163945 h 175745"/>
                <a:gd name="connsiteX9" fmla="*/ 97 w 62160"/>
                <a:gd name="connsiteY9" fmla="*/ 175847 h 175745"/>
                <a:gd name="connsiteX10" fmla="*/ 31177 w 62160"/>
                <a:gd name="connsiteY10" fmla="*/ 175087 h 175745"/>
                <a:gd name="connsiteX11" fmla="*/ 62257 w 62160"/>
                <a:gd name="connsiteY11" fmla="*/ 175847 h 17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160" h="175745">
                  <a:moveTo>
                    <a:pt x="62257" y="175847"/>
                  </a:moveTo>
                  <a:lnTo>
                    <a:pt x="62257" y="163945"/>
                  </a:lnTo>
                  <a:lnTo>
                    <a:pt x="44821" y="163945"/>
                  </a:lnTo>
                  <a:lnTo>
                    <a:pt x="44821" y="102"/>
                  </a:lnTo>
                  <a:lnTo>
                    <a:pt x="97" y="2128"/>
                  </a:lnTo>
                  <a:lnTo>
                    <a:pt x="97" y="14030"/>
                  </a:lnTo>
                  <a:cubicBezTo>
                    <a:pt x="15763" y="14030"/>
                    <a:pt x="17532" y="14030"/>
                    <a:pt x="17532" y="23906"/>
                  </a:cubicBezTo>
                  <a:lnTo>
                    <a:pt x="17532" y="163945"/>
                  </a:lnTo>
                  <a:lnTo>
                    <a:pt x="97" y="163945"/>
                  </a:lnTo>
                  <a:lnTo>
                    <a:pt x="97" y="175847"/>
                  </a:lnTo>
                  <a:lnTo>
                    <a:pt x="31177" y="175087"/>
                  </a:lnTo>
                  <a:lnTo>
                    <a:pt x="62257" y="175847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93" name="任意多边形: 形状 2392">
              <a:extLst>
                <a:ext uri="{FF2B5EF4-FFF2-40B4-BE49-F238E27FC236}">
                  <a16:creationId xmlns:a16="http://schemas.microsoft.com/office/drawing/2014/main" id="{8F619483-D892-410A-ECAE-B147A463E806}"/>
                </a:ext>
              </a:extLst>
            </p:cNvPr>
            <p:cNvSpPr/>
            <p:nvPr>
              <p:custDataLst>
                <p:tags r:id="rId105"/>
              </p:custDataLst>
            </p:nvPr>
          </p:nvSpPr>
          <p:spPr>
            <a:xfrm>
              <a:off x="5076939" y="5020914"/>
              <a:ext cx="116739" cy="116234"/>
            </a:xfrm>
            <a:custGeom>
              <a:avLst/>
              <a:gdLst>
                <a:gd name="connsiteX0" fmla="*/ 116839 w 116739"/>
                <a:gd name="connsiteY0" fmla="*/ 85189 h 116234"/>
                <a:gd name="connsiteX1" fmla="*/ 110775 w 116739"/>
                <a:gd name="connsiteY1" fmla="*/ 80631 h 116234"/>
                <a:gd name="connsiteX2" fmla="*/ 104458 w 116739"/>
                <a:gd name="connsiteY2" fmla="*/ 85949 h 116234"/>
                <a:gd name="connsiteX3" fmla="*/ 68324 w 116739"/>
                <a:gd name="connsiteY3" fmla="*/ 106208 h 116234"/>
                <a:gd name="connsiteX4" fmla="*/ 32443 w 116739"/>
                <a:gd name="connsiteY4" fmla="*/ 59612 h 116234"/>
                <a:gd name="connsiteX5" fmla="*/ 108754 w 116739"/>
                <a:gd name="connsiteY5" fmla="*/ 59612 h 116234"/>
                <a:gd name="connsiteX6" fmla="*/ 116839 w 116739"/>
                <a:gd name="connsiteY6" fmla="*/ 52775 h 116234"/>
                <a:gd name="connsiteX7" fmla="*/ 102689 w 116739"/>
                <a:gd name="connsiteY7" fmla="*/ 13777 h 116234"/>
                <a:gd name="connsiteX8" fmla="*/ 62512 w 116739"/>
                <a:gd name="connsiteY8" fmla="*/ 102 h 116234"/>
                <a:gd name="connsiteX9" fmla="*/ 100 w 116739"/>
                <a:gd name="connsiteY9" fmla="*/ 57840 h 116234"/>
                <a:gd name="connsiteX10" fmla="*/ 66050 w 116739"/>
                <a:gd name="connsiteY10" fmla="*/ 116337 h 116234"/>
                <a:gd name="connsiteX11" fmla="*/ 116839 w 116739"/>
                <a:gd name="connsiteY11" fmla="*/ 85189 h 116234"/>
                <a:gd name="connsiteX12" fmla="*/ 92834 w 116739"/>
                <a:gd name="connsiteY12" fmla="*/ 51256 h 116234"/>
                <a:gd name="connsiteX13" fmla="*/ 32443 w 116739"/>
                <a:gd name="connsiteY13" fmla="*/ 51256 h 116234"/>
                <a:gd name="connsiteX14" fmla="*/ 38508 w 116739"/>
                <a:gd name="connsiteY14" fmla="*/ 22387 h 116234"/>
                <a:gd name="connsiteX15" fmla="*/ 62512 w 116739"/>
                <a:gd name="connsiteY15" fmla="*/ 9219 h 116234"/>
                <a:gd name="connsiteX16" fmla="*/ 92834 w 116739"/>
                <a:gd name="connsiteY16" fmla="*/ 51256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39" h="116234">
                  <a:moveTo>
                    <a:pt x="116839" y="85189"/>
                  </a:moveTo>
                  <a:cubicBezTo>
                    <a:pt x="116839" y="80631"/>
                    <a:pt x="112038" y="80631"/>
                    <a:pt x="110775" y="80631"/>
                  </a:cubicBezTo>
                  <a:cubicBezTo>
                    <a:pt x="106479" y="80631"/>
                    <a:pt x="105974" y="81897"/>
                    <a:pt x="104458" y="85949"/>
                  </a:cubicBezTo>
                  <a:cubicBezTo>
                    <a:pt x="99152" y="98104"/>
                    <a:pt x="84749" y="106208"/>
                    <a:pt x="68324" y="106208"/>
                  </a:cubicBezTo>
                  <a:cubicBezTo>
                    <a:pt x="32696" y="106208"/>
                    <a:pt x="32443" y="72527"/>
                    <a:pt x="32443" y="59612"/>
                  </a:cubicBezTo>
                  <a:lnTo>
                    <a:pt x="108754" y="59612"/>
                  </a:lnTo>
                  <a:cubicBezTo>
                    <a:pt x="114313" y="59612"/>
                    <a:pt x="116839" y="59612"/>
                    <a:pt x="116839" y="52775"/>
                  </a:cubicBezTo>
                  <a:cubicBezTo>
                    <a:pt x="116839" y="44925"/>
                    <a:pt x="115323" y="26439"/>
                    <a:pt x="102689" y="13777"/>
                  </a:cubicBezTo>
                  <a:cubicBezTo>
                    <a:pt x="93340" y="4660"/>
                    <a:pt x="79948" y="102"/>
                    <a:pt x="62512" y="102"/>
                  </a:cubicBezTo>
                  <a:cubicBezTo>
                    <a:pt x="22083" y="102"/>
                    <a:pt x="100" y="26185"/>
                    <a:pt x="100" y="57840"/>
                  </a:cubicBezTo>
                  <a:cubicBezTo>
                    <a:pt x="100" y="91773"/>
                    <a:pt x="25368" y="116337"/>
                    <a:pt x="66050" y="116337"/>
                  </a:cubicBezTo>
                  <a:cubicBezTo>
                    <a:pt x="105974" y="116337"/>
                    <a:pt x="116839" y="89494"/>
                    <a:pt x="116839" y="85189"/>
                  </a:cubicBezTo>
                  <a:close/>
                  <a:moveTo>
                    <a:pt x="92834" y="51256"/>
                  </a:moveTo>
                  <a:lnTo>
                    <a:pt x="32443" y="51256"/>
                  </a:lnTo>
                  <a:cubicBezTo>
                    <a:pt x="32949" y="41379"/>
                    <a:pt x="33201" y="30744"/>
                    <a:pt x="38508" y="22387"/>
                  </a:cubicBezTo>
                  <a:cubicBezTo>
                    <a:pt x="45077" y="12257"/>
                    <a:pt x="55185" y="9219"/>
                    <a:pt x="62512" y="9219"/>
                  </a:cubicBezTo>
                  <a:cubicBezTo>
                    <a:pt x="92076" y="9219"/>
                    <a:pt x="92582" y="42392"/>
                    <a:pt x="92834" y="51256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94" name="任意多边形: 形状 2393">
              <a:extLst>
                <a:ext uri="{FF2B5EF4-FFF2-40B4-BE49-F238E27FC236}">
                  <a16:creationId xmlns:a16="http://schemas.microsoft.com/office/drawing/2014/main" id="{74541690-9A5A-0837-909D-ED07D529E5A7}"/>
                </a:ext>
              </a:extLst>
            </p:cNvPr>
            <p:cNvSpPr/>
            <p:nvPr>
              <p:custDataLst>
                <p:tags r:id="rId106"/>
              </p:custDataLst>
            </p:nvPr>
          </p:nvSpPr>
          <p:spPr>
            <a:xfrm>
              <a:off x="5300311" y="4957098"/>
              <a:ext cx="111938" cy="184101"/>
            </a:xfrm>
            <a:custGeom>
              <a:avLst/>
              <a:gdLst>
                <a:gd name="connsiteX0" fmla="*/ 112047 w 111938"/>
                <a:gd name="connsiteY0" fmla="*/ 131531 h 184101"/>
                <a:gd name="connsiteX1" fmla="*/ 74144 w 111938"/>
                <a:gd name="connsiteY1" fmla="*/ 80378 h 184101"/>
                <a:gd name="connsiteX2" fmla="*/ 41801 w 111938"/>
                <a:gd name="connsiteY2" fmla="*/ 72527 h 184101"/>
                <a:gd name="connsiteX3" fmla="*/ 16280 w 111938"/>
                <a:gd name="connsiteY3" fmla="*/ 40366 h 184101"/>
                <a:gd name="connsiteX4" fmla="*/ 49634 w 111938"/>
                <a:gd name="connsiteY4" fmla="*/ 7193 h 184101"/>
                <a:gd name="connsiteX5" fmla="*/ 98907 w 111938"/>
                <a:gd name="connsiteY5" fmla="*/ 60119 h 184101"/>
                <a:gd name="connsiteX6" fmla="*/ 101940 w 111938"/>
                <a:gd name="connsiteY6" fmla="*/ 63158 h 184101"/>
                <a:gd name="connsiteX7" fmla="*/ 105225 w 111938"/>
                <a:gd name="connsiteY7" fmla="*/ 57080 h 184101"/>
                <a:gd name="connsiteX8" fmla="*/ 105225 w 111938"/>
                <a:gd name="connsiteY8" fmla="*/ 6180 h 184101"/>
                <a:gd name="connsiteX9" fmla="*/ 102445 w 111938"/>
                <a:gd name="connsiteY9" fmla="*/ 102 h 184101"/>
                <a:gd name="connsiteX10" fmla="*/ 98655 w 111938"/>
                <a:gd name="connsiteY10" fmla="*/ 3394 h 184101"/>
                <a:gd name="connsiteX11" fmla="*/ 89811 w 111938"/>
                <a:gd name="connsiteY11" fmla="*/ 17829 h 184101"/>
                <a:gd name="connsiteX12" fmla="*/ 49382 w 111938"/>
                <a:gd name="connsiteY12" fmla="*/ 102 h 184101"/>
                <a:gd name="connsiteX13" fmla="*/ 108 w 111938"/>
                <a:gd name="connsiteY13" fmla="*/ 49230 h 184101"/>
                <a:gd name="connsiteX14" fmla="*/ 33210 w 111938"/>
                <a:gd name="connsiteY14" fmla="*/ 95572 h 184101"/>
                <a:gd name="connsiteX15" fmla="*/ 66564 w 111938"/>
                <a:gd name="connsiteY15" fmla="*/ 103928 h 184101"/>
                <a:gd name="connsiteX16" fmla="*/ 88042 w 111938"/>
                <a:gd name="connsiteY16" fmla="*/ 116843 h 184101"/>
                <a:gd name="connsiteX17" fmla="*/ 95875 w 111938"/>
                <a:gd name="connsiteY17" fmla="*/ 140141 h 184101"/>
                <a:gd name="connsiteX18" fmla="*/ 62016 w 111938"/>
                <a:gd name="connsiteY18" fmla="*/ 176354 h 184101"/>
                <a:gd name="connsiteX19" fmla="*/ 22092 w 111938"/>
                <a:gd name="connsiteY19" fmla="*/ 162679 h 184101"/>
                <a:gd name="connsiteX20" fmla="*/ 6425 w 111938"/>
                <a:gd name="connsiteY20" fmla="*/ 123681 h 184101"/>
                <a:gd name="connsiteX21" fmla="*/ 3393 w 111938"/>
                <a:gd name="connsiteY21" fmla="*/ 121148 h 184101"/>
                <a:gd name="connsiteX22" fmla="*/ 108 w 111938"/>
                <a:gd name="connsiteY22" fmla="*/ 127479 h 184101"/>
                <a:gd name="connsiteX23" fmla="*/ 108 w 111938"/>
                <a:gd name="connsiteY23" fmla="*/ 178126 h 184101"/>
                <a:gd name="connsiteX24" fmla="*/ 2888 w 111938"/>
                <a:gd name="connsiteY24" fmla="*/ 184204 h 184101"/>
                <a:gd name="connsiteX25" fmla="*/ 6678 w 111938"/>
                <a:gd name="connsiteY25" fmla="*/ 180912 h 184101"/>
                <a:gd name="connsiteX26" fmla="*/ 15775 w 111938"/>
                <a:gd name="connsiteY26" fmla="*/ 166477 h 184101"/>
                <a:gd name="connsiteX27" fmla="*/ 62268 w 111938"/>
                <a:gd name="connsiteY27" fmla="*/ 184204 h 184101"/>
                <a:gd name="connsiteX28" fmla="*/ 112047 w 111938"/>
                <a:gd name="connsiteY28" fmla="*/ 131531 h 18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11938" h="184101">
                  <a:moveTo>
                    <a:pt x="112047" y="131531"/>
                  </a:moveTo>
                  <a:cubicBezTo>
                    <a:pt x="112047" y="106208"/>
                    <a:pt x="95370" y="85442"/>
                    <a:pt x="74144" y="80378"/>
                  </a:cubicBezTo>
                  <a:lnTo>
                    <a:pt x="41801" y="72527"/>
                  </a:lnTo>
                  <a:cubicBezTo>
                    <a:pt x="26135" y="68729"/>
                    <a:pt x="16280" y="55054"/>
                    <a:pt x="16280" y="40366"/>
                  </a:cubicBezTo>
                  <a:cubicBezTo>
                    <a:pt x="16280" y="22640"/>
                    <a:pt x="29925" y="7193"/>
                    <a:pt x="49634" y="7193"/>
                  </a:cubicBezTo>
                  <a:cubicBezTo>
                    <a:pt x="91832" y="7193"/>
                    <a:pt x="97391" y="48723"/>
                    <a:pt x="98907" y="60119"/>
                  </a:cubicBezTo>
                  <a:cubicBezTo>
                    <a:pt x="99160" y="61638"/>
                    <a:pt x="99160" y="63158"/>
                    <a:pt x="101940" y="63158"/>
                  </a:cubicBezTo>
                  <a:cubicBezTo>
                    <a:pt x="105225" y="63158"/>
                    <a:pt x="105225" y="61891"/>
                    <a:pt x="105225" y="57080"/>
                  </a:cubicBezTo>
                  <a:lnTo>
                    <a:pt x="105225" y="6180"/>
                  </a:lnTo>
                  <a:cubicBezTo>
                    <a:pt x="105225" y="1875"/>
                    <a:pt x="105225" y="102"/>
                    <a:pt x="102445" y="102"/>
                  </a:cubicBezTo>
                  <a:cubicBezTo>
                    <a:pt x="100676" y="102"/>
                    <a:pt x="100424" y="355"/>
                    <a:pt x="98655" y="3394"/>
                  </a:cubicBezTo>
                  <a:lnTo>
                    <a:pt x="89811" y="17829"/>
                  </a:lnTo>
                  <a:cubicBezTo>
                    <a:pt x="82230" y="10485"/>
                    <a:pt x="71870" y="102"/>
                    <a:pt x="49382" y="102"/>
                  </a:cubicBezTo>
                  <a:cubicBezTo>
                    <a:pt x="21334" y="102"/>
                    <a:pt x="108" y="22387"/>
                    <a:pt x="108" y="49230"/>
                  </a:cubicBezTo>
                  <a:cubicBezTo>
                    <a:pt x="108" y="70248"/>
                    <a:pt x="13500" y="88734"/>
                    <a:pt x="33210" y="95572"/>
                  </a:cubicBezTo>
                  <a:cubicBezTo>
                    <a:pt x="35989" y="96585"/>
                    <a:pt x="48876" y="99623"/>
                    <a:pt x="66564" y="103928"/>
                  </a:cubicBezTo>
                  <a:cubicBezTo>
                    <a:pt x="73386" y="105701"/>
                    <a:pt x="80967" y="107474"/>
                    <a:pt x="88042" y="116843"/>
                  </a:cubicBezTo>
                  <a:cubicBezTo>
                    <a:pt x="93348" y="123428"/>
                    <a:pt x="95875" y="131784"/>
                    <a:pt x="95875" y="140141"/>
                  </a:cubicBezTo>
                  <a:cubicBezTo>
                    <a:pt x="95875" y="158121"/>
                    <a:pt x="83241" y="176354"/>
                    <a:pt x="62016" y="176354"/>
                  </a:cubicBezTo>
                  <a:cubicBezTo>
                    <a:pt x="54688" y="176354"/>
                    <a:pt x="35484" y="175087"/>
                    <a:pt x="22092" y="162679"/>
                  </a:cubicBezTo>
                  <a:cubicBezTo>
                    <a:pt x="7436" y="149004"/>
                    <a:pt x="6678" y="132797"/>
                    <a:pt x="6425" y="123681"/>
                  </a:cubicBezTo>
                  <a:cubicBezTo>
                    <a:pt x="6173" y="121148"/>
                    <a:pt x="4151" y="121148"/>
                    <a:pt x="3393" y="121148"/>
                  </a:cubicBezTo>
                  <a:cubicBezTo>
                    <a:pt x="108" y="121148"/>
                    <a:pt x="108" y="122921"/>
                    <a:pt x="108" y="127479"/>
                  </a:cubicBezTo>
                  <a:lnTo>
                    <a:pt x="108" y="178126"/>
                  </a:lnTo>
                  <a:cubicBezTo>
                    <a:pt x="108" y="182431"/>
                    <a:pt x="108" y="184204"/>
                    <a:pt x="2888" y="184204"/>
                  </a:cubicBezTo>
                  <a:cubicBezTo>
                    <a:pt x="4657" y="184204"/>
                    <a:pt x="4909" y="183697"/>
                    <a:pt x="6678" y="180912"/>
                  </a:cubicBezTo>
                  <a:cubicBezTo>
                    <a:pt x="6678" y="180912"/>
                    <a:pt x="7436" y="179899"/>
                    <a:pt x="15775" y="166477"/>
                  </a:cubicBezTo>
                  <a:cubicBezTo>
                    <a:pt x="23608" y="175087"/>
                    <a:pt x="39780" y="184204"/>
                    <a:pt x="62268" y="184204"/>
                  </a:cubicBezTo>
                  <a:cubicBezTo>
                    <a:pt x="91832" y="184204"/>
                    <a:pt x="112047" y="159387"/>
                    <a:pt x="112047" y="131531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95" name="任意多边形: 形状 2394">
              <a:extLst>
                <a:ext uri="{FF2B5EF4-FFF2-40B4-BE49-F238E27FC236}">
                  <a16:creationId xmlns:a16="http://schemas.microsoft.com/office/drawing/2014/main" id="{82AB560B-BCA8-C1DA-FE02-EBCC670AF834}"/>
                </a:ext>
              </a:extLst>
            </p:cNvPr>
            <p:cNvSpPr/>
            <p:nvPr>
              <p:custDataLst>
                <p:tags r:id="rId107"/>
              </p:custDataLst>
            </p:nvPr>
          </p:nvSpPr>
          <p:spPr>
            <a:xfrm>
              <a:off x="5431453" y="4979890"/>
              <a:ext cx="79089" cy="158525"/>
            </a:xfrm>
            <a:custGeom>
              <a:avLst/>
              <a:gdLst>
                <a:gd name="connsiteX0" fmla="*/ 79204 w 79089"/>
                <a:gd name="connsiteY0" fmla="*/ 124441 h 158525"/>
                <a:gd name="connsiteX1" fmla="*/ 79204 w 79089"/>
                <a:gd name="connsiteY1" fmla="*/ 110006 h 158525"/>
                <a:gd name="connsiteX2" fmla="*/ 72887 w 79089"/>
                <a:gd name="connsiteY2" fmla="*/ 110006 h 158525"/>
                <a:gd name="connsiteX3" fmla="*/ 72887 w 79089"/>
                <a:gd name="connsiteY3" fmla="*/ 123934 h 158525"/>
                <a:gd name="connsiteX4" fmla="*/ 55957 w 79089"/>
                <a:gd name="connsiteY4" fmla="*/ 152296 h 158525"/>
                <a:gd name="connsiteX5" fmla="*/ 39027 w 79089"/>
                <a:gd name="connsiteY5" fmla="*/ 124947 h 158525"/>
                <a:gd name="connsiteX6" fmla="*/ 39027 w 79089"/>
                <a:gd name="connsiteY6" fmla="*/ 54548 h 158525"/>
                <a:gd name="connsiteX7" fmla="*/ 75161 w 79089"/>
                <a:gd name="connsiteY7" fmla="*/ 54548 h 158525"/>
                <a:gd name="connsiteX8" fmla="*/ 75161 w 79089"/>
                <a:gd name="connsiteY8" fmla="*/ 46697 h 158525"/>
                <a:gd name="connsiteX9" fmla="*/ 39027 w 79089"/>
                <a:gd name="connsiteY9" fmla="*/ 46697 h 158525"/>
                <a:gd name="connsiteX10" fmla="*/ 39027 w 79089"/>
                <a:gd name="connsiteY10" fmla="*/ 102 h 158525"/>
                <a:gd name="connsiteX11" fmla="*/ 32710 w 79089"/>
                <a:gd name="connsiteY11" fmla="*/ 102 h 158525"/>
                <a:gd name="connsiteX12" fmla="*/ 114 w 79089"/>
                <a:gd name="connsiteY12" fmla="*/ 48976 h 158525"/>
                <a:gd name="connsiteX13" fmla="*/ 114 w 79089"/>
                <a:gd name="connsiteY13" fmla="*/ 54548 h 158525"/>
                <a:gd name="connsiteX14" fmla="*/ 21592 w 79089"/>
                <a:gd name="connsiteY14" fmla="*/ 54548 h 158525"/>
                <a:gd name="connsiteX15" fmla="*/ 21592 w 79089"/>
                <a:gd name="connsiteY15" fmla="*/ 124441 h 158525"/>
                <a:gd name="connsiteX16" fmla="*/ 54188 w 79089"/>
                <a:gd name="connsiteY16" fmla="*/ 158627 h 158525"/>
                <a:gd name="connsiteX17" fmla="*/ 79204 w 79089"/>
                <a:gd name="connsiteY17" fmla="*/ 124441 h 15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089" h="158525">
                  <a:moveTo>
                    <a:pt x="79204" y="124441"/>
                  </a:moveTo>
                  <a:lnTo>
                    <a:pt x="79204" y="110006"/>
                  </a:lnTo>
                  <a:lnTo>
                    <a:pt x="72887" y="110006"/>
                  </a:lnTo>
                  <a:lnTo>
                    <a:pt x="72887" y="123934"/>
                  </a:lnTo>
                  <a:cubicBezTo>
                    <a:pt x="72887" y="142673"/>
                    <a:pt x="65306" y="152296"/>
                    <a:pt x="55957" y="152296"/>
                  </a:cubicBezTo>
                  <a:cubicBezTo>
                    <a:pt x="39027" y="152296"/>
                    <a:pt x="39027" y="129252"/>
                    <a:pt x="39027" y="124947"/>
                  </a:cubicBezTo>
                  <a:lnTo>
                    <a:pt x="39027" y="54548"/>
                  </a:lnTo>
                  <a:lnTo>
                    <a:pt x="75161" y="54548"/>
                  </a:lnTo>
                  <a:lnTo>
                    <a:pt x="75161" y="46697"/>
                  </a:lnTo>
                  <a:lnTo>
                    <a:pt x="39027" y="46697"/>
                  </a:lnTo>
                  <a:lnTo>
                    <a:pt x="39027" y="102"/>
                  </a:lnTo>
                  <a:lnTo>
                    <a:pt x="32710" y="102"/>
                  </a:lnTo>
                  <a:cubicBezTo>
                    <a:pt x="32457" y="20867"/>
                    <a:pt x="24877" y="47964"/>
                    <a:pt x="114" y="48976"/>
                  </a:cubicBezTo>
                  <a:lnTo>
                    <a:pt x="114" y="54548"/>
                  </a:lnTo>
                  <a:lnTo>
                    <a:pt x="21592" y="54548"/>
                  </a:lnTo>
                  <a:lnTo>
                    <a:pt x="21592" y="124441"/>
                  </a:lnTo>
                  <a:cubicBezTo>
                    <a:pt x="21592" y="155588"/>
                    <a:pt x="45091" y="158627"/>
                    <a:pt x="54188" y="158627"/>
                  </a:cubicBezTo>
                  <a:cubicBezTo>
                    <a:pt x="72129" y="158627"/>
                    <a:pt x="79204" y="140648"/>
                    <a:pt x="79204" y="124441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96" name="任意多边形: 形状 2395">
              <a:extLst>
                <a:ext uri="{FF2B5EF4-FFF2-40B4-BE49-F238E27FC236}">
                  <a16:creationId xmlns:a16="http://schemas.microsoft.com/office/drawing/2014/main" id="{C36D55CD-1807-D3AC-33FA-97D6CB5B79B2}"/>
                </a:ext>
              </a:extLst>
            </p:cNvPr>
            <p:cNvSpPr/>
            <p:nvPr>
              <p:custDataLst>
                <p:tags r:id="rId108"/>
              </p:custDataLst>
            </p:nvPr>
          </p:nvSpPr>
          <p:spPr>
            <a:xfrm>
              <a:off x="5532021" y="5022180"/>
              <a:ext cx="111938" cy="116234"/>
            </a:xfrm>
            <a:custGeom>
              <a:avLst/>
              <a:gdLst>
                <a:gd name="connsiteX0" fmla="*/ 112056 w 111938"/>
                <a:gd name="connsiteY0" fmla="*/ 59359 h 116234"/>
                <a:gd name="connsiteX1" fmla="*/ 56213 w 111938"/>
                <a:gd name="connsiteY1" fmla="*/ 102 h 116234"/>
                <a:gd name="connsiteX2" fmla="*/ 118 w 111938"/>
                <a:gd name="connsiteY2" fmla="*/ 59359 h 116234"/>
                <a:gd name="connsiteX3" fmla="*/ 55961 w 111938"/>
                <a:gd name="connsiteY3" fmla="*/ 116337 h 116234"/>
                <a:gd name="connsiteX4" fmla="*/ 112056 w 111938"/>
                <a:gd name="connsiteY4" fmla="*/ 59359 h 116234"/>
                <a:gd name="connsiteX5" fmla="*/ 91084 w 111938"/>
                <a:gd name="connsiteY5" fmla="*/ 57333 h 116234"/>
                <a:gd name="connsiteX6" fmla="*/ 85525 w 111938"/>
                <a:gd name="connsiteY6" fmla="*/ 91267 h 116234"/>
                <a:gd name="connsiteX7" fmla="*/ 56213 w 111938"/>
                <a:gd name="connsiteY7" fmla="*/ 110006 h 116234"/>
                <a:gd name="connsiteX8" fmla="*/ 27407 w 111938"/>
                <a:gd name="connsiteY8" fmla="*/ 93039 h 116234"/>
                <a:gd name="connsiteX9" fmla="*/ 21090 w 111938"/>
                <a:gd name="connsiteY9" fmla="*/ 57333 h 116234"/>
                <a:gd name="connsiteX10" fmla="*/ 27155 w 111938"/>
                <a:gd name="connsiteY10" fmla="*/ 22640 h 116234"/>
                <a:gd name="connsiteX11" fmla="*/ 55961 w 111938"/>
                <a:gd name="connsiteY11" fmla="*/ 5673 h 116234"/>
                <a:gd name="connsiteX12" fmla="*/ 84514 w 111938"/>
                <a:gd name="connsiteY12" fmla="*/ 22134 h 116234"/>
                <a:gd name="connsiteX13" fmla="*/ 91084 w 111938"/>
                <a:gd name="connsiteY13" fmla="*/ 57333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1938" h="116234">
                  <a:moveTo>
                    <a:pt x="112056" y="59359"/>
                  </a:moveTo>
                  <a:cubicBezTo>
                    <a:pt x="112056" y="26945"/>
                    <a:pt x="86788" y="102"/>
                    <a:pt x="56213" y="102"/>
                  </a:cubicBezTo>
                  <a:cubicBezTo>
                    <a:pt x="24628" y="102"/>
                    <a:pt x="118" y="27705"/>
                    <a:pt x="118" y="59359"/>
                  </a:cubicBezTo>
                  <a:cubicBezTo>
                    <a:pt x="118" y="92026"/>
                    <a:pt x="26397" y="116337"/>
                    <a:pt x="55961" y="116337"/>
                  </a:cubicBezTo>
                  <a:cubicBezTo>
                    <a:pt x="86535" y="116337"/>
                    <a:pt x="112056" y="91520"/>
                    <a:pt x="112056" y="59359"/>
                  </a:cubicBezTo>
                  <a:close/>
                  <a:moveTo>
                    <a:pt x="91084" y="57333"/>
                  </a:moveTo>
                  <a:cubicBezTo>
                    <a:pt x="91084" y="66450"/>
                    <a:pt x="91084" y="80124"/>
                    <a:pt x="85525" y="91267"/>
                  </a:cubicBezTo>
                  <a:cubicBezTo>
                    <a:pt x="79966" y="102662"/>
                    <a:pt x="68848" y="110006"/>
                    <a:pt x="56213" y="110006"/>
                  </a:cubicBezTo>
                  <a:cubicBezTo>
                    <a:pt x="45348" y="110006"/>
                    <a:pt x="34230" y="104688"/>
                    <a:pt x="27407" y="93039"/>
                  </a:cubicBezTo>
                  <a:cubicBezTo>
                    <a:pt x="21090" y="81897"/>
                    <a:pt x="21090" y="66450"/>
                    <a:pt x="21090" y="57333"/>
                  </a:cubicBezTo>
                  <a:cubicBezTo>
                    <a:pt x="21090" y="47457"/>
                    <a:pt x="21090" y="33782"/>
                    <a:pt x="27155" y="22640"/>
                  </a:cubicBezTo>
                  <a:cubicBezTo>
                    <a:pt x="33977" y="10991"/>
                    <a:pt x="45853" y="5673"/>
                    <a:pt x="55961" y="5673"/>
                  </a:cubicBezTo>
                  <a:cubicBezTo>
                    <a:pt x="67079" y="5673"/>
                    <a:pt x="77944" y="11244"/>
                    <a:pt x="84514" y="22134"/>
                  </a:cubicBezTo>
                  <a:cubicBezTo>
                    <a:pt x="91084" y="33023"/>
                    <a:pt x="91084" y="47710"/>
                    <a:pt x="91084" y="57333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97" name="任意多边形: 形状 2396">
              <a:extLst>
                <a:ext uri="{FF2B5EF4-FFF2-40B4-BE49-F238E27FC236}">
                  <a16:creationId xmlns:a16="http://schemas.microsoft.com/office/drawing/2014/main" id="{FAD78EC3-856E-8D80-27E0-FD0E191BF91B}"/>
                </a:ext>
              </a:extLst>
            </p:cNvPr>
            <p:cNvSpPr/>
            <p:nvPr>
              <p:custDataLst>
                <p:tags r:id="rId109"/>
              </p:custDataLst>
            </p:nvPr>
          </p:nvSpPr>
          <p:spPr>
            <a:xfrm>
              <a:off x="5658363" y="5023699"/>
              <a:ext cx="124572" cy="161057"/>
            </a:xfrm>
            <a:custGeom>
              <a:avLst/>
              <a:gdLst>
                <a:gd name="connsiteX0" fmla="*/ 124696 w 124572"/>
                <a:gd name="connsiteY0" fmla="*/ 57333 h 161057"/>
                <a:gd name="connsiteX1" fmla="*/ 71885 w 124572"/>
                <a:gd name="connsiteY1" fmla="*/ 102 h 161057"/>
                <a:gd name="connsiteX2" fmla="*/ 36509 w 124572"/>
                <a:gd name="connsiteY2" fmla="*/ 16816 h 161057"/>
                <a:gd name="connsiteX3" fmla="*/ 36509 w 124572"/>
                <a:gd name="connsiteY3" fmla="*/ 102 h 161057"/>
                <a:gd name="connsiteX4" fmla="*/ 123 w 124572"/>
                <a:gd name="connsiteY4" fmla="*/ 2888 h 161057"/>
                <a:gd name="connsiteX5" fmla="*/ 123 w 124572"/>
                <a:gd name="connsiteY5" fmla="*/ 10738 h 161057"/>
                <a:gd name="connsiteX6" fmla="*/ 19832 w 124572"/>
                <a:gd name="connsiteY6" fmla="*/ 23400 h 161057"/>
                <a:gd name="connsiteX7" fmla="*/ 19832 w 124572"/>
                <a:gd name="connsiteY7" fmla="*/ 141914 h 161057"/>
                <a:gd name="connsiteX8" fmla="*/ 123 w 124572"/>
                <a:gd name="connsiteY8" fmla="*/ 153309 h 161057"/>
                <a:gd name="connsiteX9" fmla="*/ 123 w 124572"/>
                <a:gd name="connsiteY9" fmla="*/ 161160 h 161057"/>
                <a:gd name="connsiteX10" fmla="*/ 28423 w 124572"/>
                <a:gd name="connsiteY10" fmla="*/ 160400 h 161057"/>
                <a:gd name="connsiteX11" fmla="*/ 56976 w 124572"/>
                <a:gd name="connsiteY11" fmla="*/ 161160 h 161057"/>
                <a:gd name="connsiteX12" fmla="*/ 56976 w 124572"/>
                <a:gd name="connsiteY12" fmla="*/ 153309 h 161057"/>
                <a:gd name="connsiteX13" fmla="*/ 37267 w 124572"/>
                <a:gd name="connsiteY13" fmla="*/ 141914 h 161057"/>
                <a:gd name="connsiteX14" fmla="*/ 37267 w 124572"/>
                <a:gd name="connsiteY14" fmla="*/ 99370 h 161057"/>
                <a:gd name="connsiteX15" fmla="*/ 37267 w 124572"/>
                <a:gd name="connsiteY15" fmla="*/ 97091 h 161057"/>
                <a:gd name="connsiteX16" fmla="*/ 68347 w 124572"/>
                <a:gd name="connsiteY16" fmla="*/ 114818 h 161057"/>
                <a:gd name="connsiteX17" fmla="*/ 124696 w 124572"/>
                <a:gd name="connsiteY17" fmla="*/ 57333 h 161057"/>
                <a:gd name="connsiteX18" fmla="*/ 103723 w 124572"/>
                <a:gd name="connsiteY18" fmla="*/ 57333 h 161057"/>
                <a:gd name="connsiteX19" fmla="*/ 67336 w 124572"/>
                <a:gd name="connsiteY19" fmla="*/ 109246 h 161057"/>
                <a:gd name="connsiteX20" fmla="*/ 40805 w 124572"/>
                <a:gd name="connsiteY20" fmla="*/ 93799 h 161057"/>
                <a:gd name="connsiteX21" fmla="*/ 37267 w 124572"/>
                <a:gd name="connsiteY21" fmla="*/ 83163 h 161057"/>
                <a:gd name="connsiteX22" fmla="*/ 37267 w 124572"/>
                <a:gd name="connsiteY22" fmla="*/ 26692 h 161057"/>
                <a:gd name="connsiteX23" fmla="*/ 69863 w 124572"/>
                <a:gd name="connsiteY23" fmla="*/ 6433 h 161057"/>
                <a:gd name="connsiteX24" fmla="*/ 103723 w 124572"/>
                <a:gd name="connsiteY24" fmla="*/ 57333 h 16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4572" h="161057">
                  <a:moveTo>
                    <a:pt x="124696" y="57333"/>
                  </a:moveTo>
                  <a:cubicBezTo>
                    <a:pt x="124696" y="25172"/>
                    <a:pt x="100185" y="102"/>
                    <a:pt x="71885" y="102"/>
                  </a:cubicBezTo>
                  <a:cubicBezTo>
                    <a:pt x="52175" y="102"/>
                    <a:pt x="41563" y="11244"/>
                    <a:pt x="36509" y="16816"/>
                  </a:cubicBezTo>
                  <a:lnTo>
                    <a:pt x="36509" y="102"/>
                  </a:lnTo>
                  <a:lnTo>
                    <a:pt x="123" y="2888"/>
                  </a:lnTo>
                  <a:lnTo>
                    <a:pt x="123" y="10738"/>
                  </a:lnTo>
                  <a:cubicBezTo>
                    <a:pt x="18063" y="10738"/>
                    <a:pt x="19832" y="12257"/>
                    <a:pt x="19832" y="23400"/>
                  </a:cubicBezTo>
                  <a:lnTo>
                    <a:pt x="19832" y="141914"/>
                  </a:lnTo>
                  <a:cubicBezTo>
                    <a:pt x="19832" y="153309"/>
                    <a:pt x="17052" y="153309"/>
                    <a:pt x="123" y="153309"/>
                  </a:cubicBezTo>
                  <a:lnTo>
                    <a:pt x="123" y="161160"/>
                  </a:lnTo>
                  <a:lnTo>
                    <a:pt x="28423" y="160400"/>
                  </a:lnTo>
                  <a:lnTo>
                    <a:pt x="56976" y="161160"/>
                  </a:lnTo>
                  <a:lnTo>
                    <a:pt x="56976" y="153309"/>
                  </a:lnTo>
                  <a:cubicBezTo>
                    <a:pt x="40047" y="153309"/>
                    <a:pt x="37267" y="153309"/>
                    <a:pt x="37267" y="141914"/>
                  </a:cubicBezTo>
                  <a:lnTo>
                    <a:pt x="37267" y="99370"/>
                  </a:lnTo>
                  <a:lnTo>
                    <a:pt x="37267" y="97091"/>
                  </a:lnTo>
                  <a:cubicBezTo>
                    <a:pt x="38531" y="101143"/>
                    <a:pt x="49143" y="114818"/>
                    <a:pt x="68347" y="114818"/>
                  </a:cubicBezTo>
                  <a:cubicBezTo>
                    <a:pt x="98416" y="114818"/>
                    <a:pt x="124696" y="90001"/>
                    <a:pt x="124696" y="57333"/>
                  </a:cubicBezTo>
                  <a:close/>
                  <a:moveTo>
                    <a:pt x="103723" y="57333"/>
                  </a:moveTo>
                  <a:cubicBezTo>
                    <a:pt x="103723" y="87975"/>
                    <a:pt x="86035" y="109246"/>
                    <a:pt x="67336" y="109246"/>
                  </a:cubicBezTo>
                  <a:cubicBezTo>
                    <a:pt x="57229" y="109246"/>
                    <a:pt x="47627" y="104182"/>
                    <a:pt x="40805" y="93799"/>
                  </a:cubicBezTo>
                  <a:cubicBezTo>
                    <a:pt x="37267" y="88481"/>
                    <a:pt x="37267" y="88228"/>
                    <a:pt x="37267" y="83163"/>
                  </a:cubicBezTo>
                  <a:lnTo>
                    <a:pt x="37267" y="26692"/>
                  </a:lnTo>
                  <a:cubicBezTo>
                    <a:pt x="44595" y="13777"/>
                    <a:pt x="56976" y="6433"/>
                    <a:pt x="69863" y="6433"/>
                  </a:cubicBezTo>
                  <a:cubicBezTo>
                    <a:pt x="88309" y="6433"/>
                    <a:pt x="103723" y="28718"/>
                    <a:pt x="103723" y="57333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98" name="任意多边形: 形状 2397">
              <a:extLst>
                <a:ext uri="{FF2B5EF4-FFF2-40B4-BE49-F238E27FC236}">
                  <a16:creationId xmlns:a16="http://schemas.microsoft.com/office/drawing/2014/main" id="{A402D163-C93B-7DDF-8A20-E7CF0F45974D}"/>
                </a:ext>
              </a:extLst>
            </p:cNvPr>
            <p:cNvSpPr/>
            <p:nvPr>
              <p:custDataLst>
                <p:tags r:id="rId110"/>
              </p:custDataLst>
            </p:nvPr>
          </p:nvSpPr>
          <p:spPr>
            <a:xfrm>
              <a:off x="5816795" y="4945703"/>
              <a:ext cx="58622" cy="253234"/>
            </a:xfrm>
            <a:custGeom>
              <a:avLst/>
              <a:gdLst>
                <a:gd name="connsiteX0" fmla="*/ 58751 w 58622"/>
                <a:gd name="connsiteY0" fmla="*/ 250805 h 253234"/>
                <a:gd name="connsiteX1" fmla="*/ 54455 w 58622"/>
                <a:gd name="connsiteY1" fmla="*/ 245234 h 253234"/>
                <a:gd name="connsiteX2" fmla="*/ 14784 w 58622"/>
                <a:gd name="connsiteY2" fmla="*/ 126720 h 253234"/>
                <a:gd name="connsiteX3" fmla="*/ 55466 w 58622"/>
                <a:gd name="connsiteY3" fmla="*/ 6939 h 253234"/>
                <a:gd name="connsiteX4" fmla="*/ 58751 w 58622"/>
                <a:gd name="connsiteY4" fmla="*/ 2634 h 253234"/>
                <a:gd name="connsiteX5" fmla="*/ 56224 w 58622"/>
                <a:gd name="connsiteY5" fmla="*/ 102 h 253234"/>
                <a:gd name="connsiteX6" fmla="*/ 16047 w 58622"/>
                <a:gd name="connsiteY6" fmla="*/ 49483 h 253234"/>
                <a:gd name="connsiteX7" fmla="*/ 128 w 58622"/>
                <a:gd name="connsiteY7" fmla="*/ 126720 h 253234"/>
                <a:gd name="connsiteX8" fmla="*/ 16805 w 58622"/>
                <a:gd name="connsiteY8" fmla="*/ 205729 h 253234"/>
                <a:gd name="connsiteX9" fmla="*/ 56224 w 58622"/>
                <a:gd name="connsiteY9" fmla="*/ 253337 h 253234"/>
                <a:gd name="connsiteX10" fmla="*/ 58751 w 58622"/>
                <a:gd name="connsiteY10" fmla="*/ 250805 h 253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622" h="253234">
                  <a:moveTo>
                    <a:pt x="58751" y="250805"/>
                  </a:moveTo>
                  <a:cubicBezTo>
                    <a:pt x="58751" y="250045"/>
                    <a:pt x="58751" y="249539"/>
                    <a:pt x="54455" y="245234"/>
                  </a:cubicBezTo>
                  <a:cubicBezTo>
                    <a:pt x="22870" y="213326"/>
                    <a:pt x="14784" y="165465"/>
                    <a:pt x="14784" y="126720"/>
                  </a:cubicBezTo>
                  <a:cubicBezTo>
                    <a:pt x="14784" y="82657"/>
                    <a:pt x="24386" y="38594"/>
                    <a:pt x="55466" y="6939"/>
                  </a:cubicBezTo>
                  <a:cubicBezTo>
                    <a:pt x="58751" y="3901"/>
                    <a:pt x="58751" y="3394"/>
                    <a:pt x="58751" y="2634"/>
                  </a:cubicBezTo>
                  <a:cubicBezTo>
                    <a:pt x="58751" y="862"/>
                    <a:pt x="57740" y="102"/>
                    <a:pt x="56224" y="102"/>
                  </a:cubicBezTo>
                  <a:cubicBezTo>
                    <a:pt x="53697" y="102"/>
                    <a:pt x="30956" y="17322"/>
                    <a:pt x="16047" y="49483"/>
                  </a:cubicBezTo>
                  <a:cubicBezTo>
                    <a:pt x="3160" y="77339"/>
                    <a:pt x="128" y="105448"/>
                    <a:pt x="128" y="126720"/>
                  </a:cubicBezTo>
                  <a:cubicBezTo>
                    <a:pt x="128" y="146472"/>
                    <a:pt x="2908" y="177113"/>
                    <a:pt x="16805" y="205729"/>
                  </a:cubicBezTo>
                  <a:cubicBezTo>
                    <a:pt x="31966" y="236877"/>
                    <a:pt x="53697" y="253337"/>
                    <a:pt x="56224" y="253337"/>
                  </a:cubicBezTo>
                  <a:cubicBezTo>
                    <a:pt x="57740" y="253337"/>
                    <a:pt x="58751" y="252577"/>
                    <a:pt x="58751" y="250805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99" name="任意多边形: 形状 2398">
              <a:extLst>
                <a:ext uri="{FF2B5EF4-FFF2-40B4-BE49-F238E27FC236}">
                  <a16:creationId xmlns:a16="http://schemas.microsoft.com/office/drawing/2014/main" id="{46C215C4-AFD5-6FAC-D620-48DC7A0A6451}"/>
                </a:ext>
              </a:extLst>
            </p:cNvPr>
            <p:cNvSpPr/>
            <p:nvPr>
              <p:custDataLst>
                <p:tags r:id="rId111"/>
              </p:custDataLst>
            </p:nvPr>
          </p:nvSpPr>
          <p:spPr>
            <a:xfrm>
              <a:off x="5911804" y="5058899"/>
              <a:ext cx="26784" cy="26842"/>
            </a:xfrm>
            <a:custGeom>
              <a:avLst/>
              <a:gdLst>
                <a:gd name="connsiteX0" fmla="*/ 26917 w 26784"/>
                <a:gd name="connsiteY0" fmla="*/ 13524 h 26842"/>
                <a:gd name="connsiteX1" fmla="*/ 13524 w 26784"/>
                <a:gd name="connsiteY1" fmla="*/ 102 h 26842"/>
                <a:gd name="connsiteX2" fmla="*/ 132 w 26784"/>
                <a:gd name="connsiteY2" fmla="*/ 13524 h 26842"/>
                <a:gd name="connsiteX3" fmla="*/ 13524 w 26784"/>
                <a:gd name="connsiteY3" fmla="*/ 26945 h 26842"/>
                <a:gd name="connsiteX4" fmla="*/ 26917 w 26784"/>
                <a:gd name="connsiteY4" fmla="*/ 13524 h 2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4" h="26842">
                  <a:moveTo>
                    <a:pt x="26917" y="13524"/>
                  </a:moveTo>
                  <a:cubicBezTo>
                    <a:pt x="26917" y="6180"/>
                    <a:pt x="20852" y="102"/>
                    <a:pt x="13524" y="102"/>
                  </a:cubicBezTo>
                  <a:cubicBezTo>
                    <a:pt x="6196" y="102"/>
                    <a:pt x="132" y="6180"/>
                    <a:pt x="132" y="13524"/>
                  </a:cubicBezTo>
                  <a:cubicBezTo>
                    <a:pt x="132" y="20867"/>
                    <a:pt x="6196" y="26945"/>
                    <a:pt x="13524" y="26945"/>
                  </a:cubicBezTo>
                  <a:cubicBezTo>
                    <a:pt x="20852" y="26945"/>
                    <a:pt x="26917" y="20867"/>
                    <a:pt x="26917" y="13524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00" name="任意多边形: 形状 2399">
              <a:extLst>
                <a:ext uri="{FF2B5EF4-FFF2-40B4-BE49-F238E27FC236}">
                  <a16:creationId xmlns:a16="http://schemas.microsoft.com/office/drawing/2014/main" id="{81C26009-76DF-5B15-61F9-E61B7FA24E5F}"/>
                </a:ext>
              </a:extLst>
            </p:cNvPr>
            <p:cNvSpPr/>
            <p:nvPr>
              <p:custDataLst>
                <p:tags r:id="rId112"/>
              </p:custDataLst>
            </p:nvPr>
          </p:nvSpPr>
          <p:spPr>
            <a:xfrm>
              <a:off x="5974666" y="4945703"/>
              <a:ext cx="58622" cy="253234"/>
            </a:xfrm>
            <a:custGeom>
              <a:avLst/>
              <a:gdLst>
                <a:gd name="connsiteX0" fmla="*/ 58757 w 58622"/>
                <a:gd name="connsiteY0" fmla="*/ 126720 h 253234"/>
                <a:gd name="connsiteX1" fmla="*/ 42080 w 58622"/>
                <a:gd name="connsiteY1" fmla="*/ 47710 h 253234"/>
                <a:gd name="connsiteX2" fmla="*/ 2662 w 58622"/>
                <a:gd name="connsiteY2" fmla="*/ 102 h 253234"/>
                <a:gd name="connsiteX3" fmla="*/ 135 w 58622"/>
                <a:gd name="connsiteY3" fmla="*/ 2634 h 253234"/>
                <a:gd name="connsiteX4" fmla="*/ 4936 w 58622"/>
                <a:gd name="connsiteY4" fmla="*/ 8459 h 253234"/>
                <a:gd name="connsiteX5" fmla="*/ 44102 w 58622"/>
                <a:gd name="connsiteY5" fmla="*/ 126720 h 253234"/>
                <a:gd name="connsiteX6" fmla="*/ 3420 w 58622"/>
                <a:gd name="connsiteY6" fmla="*/ 246500 h 253234"/>
                <a:gd name="connsiteX7" fmla="*/ 135 w 58622"/>
                <a:gd name="connsiteY7" fmla="*/ 250805 h 253234"/>
                <a:gd name="connsiteX8" fmla="*/ 2662 w 58622"/>
                <a:gd name="connsiteY8" fmla="*/ 253337 h 253234"/>
                <a:gd name="connsiteX9" fmla="*/ 42838 w 58622"/>
                <a:gd name="connsiteY9" fmla="*/ 203956 h 253234"/>
                <a:gd name="connsiteX10" fmla="*/ 58757 w 58622"/>
                <a:gd name="connsiteY10" fmla="*/ 126720 h 253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622" h="253234">
                  <a:moveTo>
                    <a:pt x="58757" y="126720"/>
                  </a:moveTo>
                  <a:cubicBezTo>
                    <a:pt x="58757" y="106967"/>
                    <a:pt x="55978" y="76326"/>
                    <a:pt x="42080" y="47710"/>
                  </a:cubicBezTo>
                  <a:cubicBezTo>
                    <a:pt x="26919" y="16562"/>
                    <a:pt x="5189" y="102"/>
                    <a:pt x="2662" y="102"/>
                  </a:cubicBezTo>
                  <a:cubicBezTo>
                    <a:pt x="1146" y="102"/>
                    <a:pt x="135" y="1115"/>
                    <a:pt x="135" y="2634"/>
                  </a:cubicBezTo>
                  <a:cubicBezTo>
                    <a:pt x="135" y="3394"/>
                    <a:pt x="135" y="3901"/>
                    <a:pt x="4936" y="8459"/>
                  </a:cubicBezTo>
                  <a:cubicBezTo>
                    <a:pt x="29699" y="33529"/>
                    <a:pt x="44102" y="73793"/>
                    <a:pt x="44102" y="126720"/>
                  </a:cubicBezTo>
                  <a:cubicBezTo>
                    <a:pt x="44102" y="170023"/>
                    <a:pt x="34752" y="214592"/>
                    <a:pt x="3420" y="246500"/>
                  </a:cubicBezTo>
                  <a:cubicBezTo>
                    <a:pt x="135" y="249539"/>
                    <a:pt x="135" y="250045"/>
                    <a:pt x="135" y="250805"/>
                  </a:cubicBezTo>
                  <a:cubicBezTo>
                    <a:pt x="135" y="252324"/>
                    <a:pt x="1146" y="253337"/>
                    <a:pt x="2662" y="253337"/>
                  </a:cubicBezTo>
                  <a:cubicBezTo>
                    <a:pt x="5189" y="253337"/>
                    <a:pt x="27930" y="236117"/>
                    <a:pt x="42838" y="203956"/>
                  </a:cubicBezTo>
                  <a:cubicBezTo>
                    <a:pt x="55725" y="176100"/>
                    <a:pt x="58757" y="147991"/>
                    <a:pt x="58757" y="126720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01" name="任意多边形: 形状 2400">
              <a:extLst>
                <a:ext uri="{FF2B5EF4-FFF2-40B4-BE49-F238E27FC236}">
                  <a16:creationId xmlns:a16="http://schemas.microsoft.com/office/drawing/2014/main" id="{293D9591-B66B-5C8D-8809-8760AEC12075}"/>
                </a:ext>
              </a:extLst>
            </p:cNvPr>
            <p:cNvSpPr/>
            <p:nvPr>
              <p:custDataLst>
                <p:tags r:id="rId113"/>
              </p:custDataLst>
            </p:nvPr>
          </p:nvSpPr>
          <p:spPr>
            <a:xfrm>
              <a:off x="6152303" y="4959884"/>
              <a:ext cx="142260" cy="177264"/>
            </a:xfrm>
            <a:custGeom>
              <a:avLst/>
              <a:gdLst>
                <a:gd name="connsiteX0" fmla="*/ 142403 w 142260"/>
                <a:gd name="connsiteY0" fmla="*/ 175847 h 177264"/>
                <a:gd name="connsiteX1" fmla="*/ 142403 w 142260"/>
                <a:gd name="connsiteY1" fmla="*/ 163945 h 177264"/>
                <a:gd name="connsiteX2" fmla="*/ 124968 w 142260"/>
                <a:gd name="connsiteY2" fmla="*/ 154069 h 177264"/>
                <a:gd name="connsiteX3" fmla="*/ 124968 w 142260"/>
                <a:gd name="connsiteY3" fmla="*/ 102 h 177264"/>
                <a:gd name="connsiteX4" fmla="*/ 80243 w 142260"/>
                <a:gd name="connsiteY4" fmla="*/ 2128 h 177264"/>
                <a:gd name="connsiteX5" fmla="*/ 80243 w 142260"/>
                <a:gd name="connsiteY5" fmla="*/ 14030 h 177264"/>
                <a:gd name="connsiteX6" fmla="*/ 97678 w 142260"/>
                <a:gd name="connsiteY6" fmla="*/ 23906 h 177264"/>
                <a:gd name="connsiteX7" fmla="*/ 97678 w 142260"/>
                <a:gd name="connsiteY7" fmla="*/ 73287 h 177264"/>
                <a:gd name="connsiteX8" fmla="*/ 63566 w 142260"/>
                <a:gd name="connsiteY8" fmla="*/ 61891 h 177264"/>
                <a:gd name="connsiteX9" fmla="*/ 142 w 142260"/>
                <a:gd name="connsiteY9" fmla="*/ 119882 h 177264"/>
                <a:gd name="connsiteX10" fmla="*/ 60786 w 142260"/>
                <a:gd name="connsiteY10" fmla="*/ 177367 h 177264"/>
                <a:gd name="connsiteX11" fmla="*/ 96162 w 142260"/>
                <a:gd name="connsiteY11" fmla="*/ 164958 h 177264"/>
                <a:gd name="connsiteX12" fmla="*/ 96162 w 142260"/>
                <a:gd name="connsiteY12" fmla="*/ 177367 h 177264"/>
                <a:gd name="connsiteX13" fmla="*/ 142403 w 142260"/>
                <a:gd name="connsiteY13" fmla="*/ 175847 h 177264"/>
                <a:gd name="connsiteX14" fmla="*/ 96162 w 142260"/>
                <a:gd name="connsiteY14" fmla="*/ 149764 h 177264"/>
                <a:gd name="connsiteX15" fmla="*/ 63313 w 142260"/>
                <a:gd name="connsiteY15" fmla="*/ 168250 h 177264"/>
                <a:gd name="connsiteX16" fmla="*/ 32486 w 142260"/>
                <a:gd name="connsiteY16" fmla="*/ 119882 h 177264"/>
                <a:gd name="connsiteX17" fmla="*/ 39055 w 142260"/>
                <a:gd name="connsiteY17" fmla="*/ 84176 h 177264"/>
                <a:gd name="connsiteX18" fmla="*/ 66092 w 142260"/>
                <a:gd name="connsiteY18" fmla="*/ 71008 h 177264"/>
                <a:gd name="connsiteX19" fmla="*/ 96162 w 142260"/>
                <a:gd name="connsiteY19" fmla="*/ 86455 h 177264"/>
                <a:gd name="connsiteX20" fmla="*/ 96162 w 142260"/>
                <a:gd name="connsiteY20" fmla="*/ 149764 h 17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2260" h="177264">
                  <a:moveTo>
                    <a:pt x="142403" y="175847"/>
                  </a:moveTo>
                  <a:lnTo>
                    <a:pt x="142403" y="163945"/>
                  </a:lnTo>
                  <a:cubicBezTo>
                    <a:pt x="126736" y="163945"/>
                    <a:pt x="124968" y="163945"/>
                    <a:pt x="124968" y="154069"/>
                  </a:cubicBezTo>
                  <a:lnTo>
                    <a:pt x="124968" y="102"/>
                  </a:lnTo>
                  <a:lnTo>
                    <a:pt x="80243" y="2128"/>
                  </a:lnTo>
                  <a:lnTo>
                    <a:pt x="80243" y="14030"/>
                  </a:lnTo>
                  <a:cubicBezTo>
                    <a:pt x="95909" y="14030"/>
                    <a:pt x="97678" y="14030"/>
                    <a:pt x="97678" y="23906"/>
                  </a:cubicBezTo>
                  <a:lnTo>
                    <a:pt x="97678" y="73287"/>
                  </a:lnTo>
                  <a:cubicBezTo>
                    <a:pt x="85044" y="63411"/>
                    <a:pt x="71904" y="61891"/>
                    <a:pt x="63566" y="61891"/>
                  </a:cubicBezTo>
                  <a:cubicBezTo>
                    <a:pt x="26674" y="61891"/>
                    <a:pt x="142" y="84176"/>
                    <a:pt x="142" y="119882"/>
                  </a:cubicBezTo>
                  <a:cubicBezTo>
                    <a:pt x="142" y="153309"/>
                    <a:pt x="23389" y="177367"/>
                    <a:pt x="60786" y="177367"/>
                  </a:cubicBezTo>
                  <a:cubicBezTo>
                    <a:pt x="76200" y="177367"/>
                    <a:pt x="88329" y="171289"/>
                    <a:pt x="96162" y="164958"/>
                  </a:cubicBezTo>
                  <a:lnTo>
                    <a:pt x="96162" y="177367"/>
                  </a:lnTo>
                  <a:lnTo>
                    <a:pt x="142403" y="175847"/>
                  </a:lnTo>
                  <a:close/>
                  <a:moveTo>
                    <a:pt x="96162" y="149764"/>
                  </a:moveTo>
                  <a:cubicBezTo>
                    <a:pt x="92877" y="154322"/>
                    <a:pt x="82517" y="168250"/>
                    <a:pt x="63313" y="168250"/>
                  </a:cubicBezTo>
                  <a:cubicBezTo>
                    <a:pt x="32486" y="168250"/>
                    <a:pt x="32486" y="137609"/>
                    <a:pt x="32486" y="119882"/>
                  </a:cubicBezTo>
                  <a:cubicBezTo>
                    <a:pt x="32486" y="107727"/>
                    <a:pt x="32486" y="94052"/>
                    <a:pt x="39055" y="84176"/>
                  </a:cubicBezTo>
                  <a:cubicBezTo>
                    <a:pt x="46383" y="73540"/>
                    <a:pt x="58259" y="71008"/>
                    <a:pt x="66092" y="71008"/>
                  </a:cubicBezTo>
                  <a:cubicBezTo>
                    <a:pt x="80495" y="71008"/>
                    <a:pt x="90603" y="79111"/>
                    <a:pt x="96162" y="86455"/>
                  </a:cubicBezTo>
                  <a:lnTo>
                    <a:pt x="96162" y="149764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02" name="任意多边形: 形状 2401">
              <a:extLst>
                <a:ext uri="{FF2B5EF4-FFF2-40B4-BE49-F238E27FC236}">
                  <a16:creationId xmlns:a16="http://schemas.microsoft.com/office/drawing/2014/main" id="{B98AEC54-3DCF-59ED-E8F0-E570103B6FCE}"/>
                </a:ext>
              </a:extLst>
            </p:cNvPr>
            <p:cNvSpPr/>
            <p:nvPr>
              <p:custDataLst>
                <p:tags r:id="rId114"/>
              </p:custDataLst>
            </p:nvPr>
          </p:nvSpPr>
          <p:spPr>
            <a:xfrm>
              <a:off x="6312251" y="5020914"/>
              <a:ext cx="128868" cy="116234"/>
            </a:xfrm>
            <a:custGeom>
              <a:avLst/>
              <a:gdLst>
                <a:gd name="connsiteX0" fmla="*/ 129017 w 128868"/>
                <a:gd name="connsiteY0" fmla="*/ 59612 h 116234"/>
                <a:gd name="connsiteX1" fmla="*/ 64583 w 128868"/>
                <a:gd name="connsiteY1" fmla="*/ 102 h 116234"/>
                <a:gd name="connsiteX2" fmla="*/ 148 w 128868"/>
                <a:gd name="connsiteY2" fmla="*/ 59612 h 116234"/>
                <a:gd name="connsiteX3" fmla="*/ 64583 w 128868"/>
                <a:gd name="connsiteY3" fmla="*/ 116337 h 116234"/>
                <a:gd name="connsiteX4" fmla="*/ 129017 w 128868"/>
                <a:gd name="connsiteY4" fmla="*/ 59612 h 116234"/>
                <a:gd name="connsiteX5" fmla="*/ 96673 w 128868"/>
                <a:gd name="connsiteY5" fmla="*/ 56827 h 116234"/>
                <a:gd name="connsiteX6" fmla="*/ 64583 w 128868"/>
                <a:gd name="connsiteY6" fmla="*/ 106208 h 116234"/>
                <a:gd name="connsiteX7" fmla="*/ 32492 w 128868"/>
                <a:gd name="connsiteY7" fmla="*/ 56827 h 116234"/>
                <a:gd name="connsiteX8" fmla="*/ 36787 w 128868"/>
                <a:gd name="connsiteY8" fmla="*/ 23906 h 116234"/>
                <a:gd name="connsiteX9" fmla="*/ 64583 w 128868"/>
                <a:gd name="connsiteY9" fmla="*/ 9219 h 116234"/>
                <a:gd name="connsiteX10" fmla="*/ 91367 w 128868"/>
                <a:gd name="connsiteY10" fmla="*/ 22134 h 116234"/>
                <a:gd name="connsiteX11" fmla="*/ 96673 w 128868"/>
                <a:gd name="connsiteY11" fmla="*/ 56827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8868" h="116234">
                  <a:moveTo>
                    <a:pt x="129017" y="59612"/>
                  </a:moveTo>
                  <a:cubicBezTo>
                    <a:pt x="129017" y="25679"/>
                    <a:pt x="105770" y="102"/>
                    <a:pt x="64583" y="102"/>
                  </a:cubicBezTo>
                  <a:cubicBezTo>
                    <a:pt x="23143" y="102"/>
                    <a:pt x="148" y="25932"/>
                    <a:pt x="148" y="59612"/>
                  </a:cubicBezTo>
                  <a:cubicBezTo>
                    <a:pt x="148" y="91013"/>
                    <a:pt x="22385" y="116337"/>
                    <a:pt x="64583" y="116337"/>
                  </a:cubicBezTo>
                  <a:cubicBezTo>
                    <a:pt x="107033" y="116337"/>
                    <a:pt x="129017" y="90760"/>
                    <a:pt x="129017" y="59612"/>
                  </a:cubicBezTo>
                  <a:close/>
                  <a:moveTo>
                    <a:pt x="96673" y="56827"/>
                  </a:moveTo>
                  <a:cubicBezTo>
                    <a:pt x="96673" y="78858"/>
                    <a:pt x="96673" y="106208"/>
                    <a:pt x="64583" y="106208"/>
                  </a:cubicBezTo>
                  <a:cubicBezTo>
                    <a:pt x="32492" y="106208"/>
                    <a:pt x="32492" y="78858"/>
                    <a:pt x="32492" y="56827"/>
                  </a:cubicBezTo>
                  <a:cubicBezTo>
                    <a:pt x="32492" y="45431"/>
                    <a:pt x="32492" y="32516"/>
                    <a:pt x="36787" y="23906"/>
                  </a:cubicBezTo>
                  <a:cubicBezTo>
                    <a:pt x="41588" y="14537"/>
                    <a:pt x="52201" y="9219"/>
                    <a:pt x="64583" y="9219"/>
                  </a:cubicBezTo>
                  <a:cubicBezTo>
                    <a:pt x="75195" y="9219"/>
                    <a:pt x="85808" y="13270"/>
                    <a:pt x="91367" y="22134"/>
                  </a:cubicBezTo>
                  <a:cubicBezTo>
                    <a:pt x="96673" y="30744"/>
                    <a:pt x="96673" y="44671"/>
                    <a:pt x="96673" y="56827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03" name="任意多边形: 形状 2402">
              <a:extLst>
                <a:ext uri="{FF2B5EF4-FFF2-40B4-BE49-F238E27FC236}">
                  <a16:creationId xmlns:a16="http://schemas.microsoft.com/office/drawing/2014/main" id="{9C2E6232-DA55-A460-383F-AEA0CDF3D38A}"/>
                </a:ext>
              </a:extLst>
            </p:cNvPr>
            <p:cNvSpPr/>
            <p:nvPr>
              <p:custDataLst>
                <p:tags r:id="rId115"/>
              </p:custDataLst>
            </p:nvPr>
          </p:nvSpPr>
          <p:spPr>
            <a:xfrm>
              <a:off x="4248946" y="5302764"/>
              <a:ext cx="95008" cy="136746"/>
            </a:xfrm>
            <a:custGeom>
              <a:avLst/>
              <a:gdLst>
                <a:gd name="connsiteX0" fmla="*/ 95076 w 95008"/>
                <a:gd name="connsiteY0" fmla="*/ 103637 h 136746"/>
                <a:gd name="connsiteX1" fmla="*/ 95076 w 95008"/>
                <a:gd name="connsiteY1" fmla="*/ 96951 h 136746"/>
                <a:gd name="connsiteX2" fmla="*/ 73649 w 95008"/>
                <a:gd name="connsiteY2" fmla="*/ 96951 h 136746"/>
                <a:gd name="connsiteX3" fmla="*/ 73649 w 95008"/>
                <a:gd name="connsiteY3" fmla="*/ 5787 h 136746"/>
                <a:gd name="connsiteX4" fmla="*/ 69403 w 95008"/>
                <a:gd name="connsiteY4" fmla="*/ 114 h 136746"/>
                <a:gd name="connsiteX5" fmla="*/ 64552 w 95008"/>
                <a:gd name="connsiteY5" fmla="*/ 3153 h 136746"/>
                <a:gd name="connsiteX6" fmla="*/ 67 w 95008"/>
                <a:gd name="connsiteY6" fmla="*/ 96951 h 136746"/>
                <a:gd name="connsiteX7" fmla="*/ 67 w 95008"/>
                <a:gd name="connsiteY7" fmla="*/ 103637 h 136746"/>
                <a:gd name="connsiteX8" fmla="*/ 57072 w 95008"/>
                <a:gd name="connsiteY8" fmla="*/ 103637 h 136746"/>
                <a:gd name="connsiteX9" fmla="*/ 57072 w 95008"/>
                <a:gd name="connsiteY9" fmla="*/ 120451 h 136746"/>
                <a:gd name="connsiteX10" fmla="*/ 40901 w 95008"/>
                <a:gd name="connsiteY10" fmla="*/ 130176 h 136746"/>
                <a:gd name="connsiteX11" fmla="*/ 36251 w 95008"/>
                <a:gd name="connsiteY11" fmla="*/ 130176 h 136746"/>
                <a:gd name="connsiteX12" fmla="*/ 36251 w 95008"/>
                <a:gd name="connsiteY12" fmla="*/ 136861 h 136746"/>
                <a:gd name="connsiteX13" fmla="*/ 65361 w 95008"/>
                <a:gd name="connsiteY13" fmla="*/ 136253 h 136746"/>
                <a:gd name="connsiteX14" fmla="*/ 94470 w 95008"/>
                <a:gd name="connsiteY14" fmla="*/ 136861 h 136746"/>
                <a:gd name="connsiteX15" fmla="*/ 94470 w 95008"/>
                <a:gd name="connsiteY15" fmla="*/ 130176 h 136746"/>
                <a:gd name="connsiteX16" fmla="*/ 89820 w 95008"/>
                <a:gd name="connsiteY16" fmla="*/ 130176 h 136746"/>
                <a:gd name="connsiteX17" fmla="*/ 73649 w 95008"/>
                <a:gd name="connsiteY17" fmla="*/ 120451 h 136746"/>
                <a:gd name="connsiteX18" fmla="*/ 73649 w 95008"/>
                <a:gd name="connsiteY18" fmla="*/ 103637 h 136746"/>
                <a:gd name="connsiteX19" fmla="*/ 95076 w 95008"/>
                <a:gd name="connsiteY19" fmla="*/ 103637 h 136746"/>
                <a:gd name="connsiteX20" fmla="*/ 58488 w 95008"/>
                <a:gd name="connsiteY20" fmla="*/ 96951 h 136746"/>
                <a:gd name="connsiteX21" fmla="*/ 7142 w 95008"/>
                <a:gd name="connsiteY21" fmla="*/ 96951 h 136746"/>
                <a:gd name="connsiteX22" fmla="*/ 58488 w 95008"/>
                <a:gd name="connsiteY22" fmla="*/ 22196 h 136746"/>
                <a:gd name="connsiteX23" fmla="*/ 58488 w 95008"/>
                <a:gd name="connsiteY23" fmla="*/ 96951 h 136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5008" h="136746">
                  <a:moveTo>
                    <a:pt x="95076" y="103637"/>
                  </a:moveTo>
                  <a:lnTo>
                    <a:pt x="95076" y="96951"/>
                  </a:lnTo>
                  <a:lnTo>
                    <a:pt x="73649" y="96951"/>
                  </a:lnTo>
                  <a:lnTo>
                    <a:pt x="73649" y="5787"/>
                  </a:lnTo>
                  <a:cubicBezTo>
                    <a:pt x="73649" y="1735"/>
                    <a:pt x="73649" y="114"/>
                    <a:pt x="69403" y="114"/>
                  </a:cubicBezTo>
                  <a:cubicBezTo>
                    <a:pt x="66776" y="114"/>
                    <a:pt x="66573" y="317"/>
                    <a:pt x="64552" y="3153"/>
                  </a:cubicBezTo>
                  <a:lnTo>
                    <a:pt x="67" y="96951"/>
                  </a:lnTo>
                  <a:lnTo>
                    <a:pt x="67" y="103637"/>
                  </a:lnTo>
                  <a:lnTo>
                    <a:pt x="57072" y="103637"/>
                  </a:lnTo>
                  <a:lnTo>
                    <a:pt x="57072" y="120451"/>
                  </a:lnTo>
                  <a:cubicBezTo>
                    <a:pt x="57072" y="127947"/>
                    <a:pt x="56466" y="130176"/>
                    <a:pt x="40901" y="130176"/>
                  </a:cubicBezTo>
                  <a:lnTo>
                    <a:pt x="36251" y="130176"/>
                  </a:lnTo>
                  <a:lnTo>
                    <a:pt x="36251" y="136861"/>
                  </a:lnTo>
                  <a:lnTo>
                    <a:pt x="65361" y="136253"/>
                  </a:lnTo>
                  <a:lnTo>
                    <a:pt x="94470" y="136861"/>
                  </a:lnTo>
                  <a:lnTo>
                    <a:pt x="94470" y="130176"/>
                  </a:lnTo>
                  <a:lnTo>
                    <a:pt x="89820" y="130176"/>
                  </a:lnTo>
                  <a:cubicBezTo>
                    <a:pt x="74255" y="130176"/>
                    <a:pt x="73649" y="127947"/>
                    <a:pt x="73649" y="120451"/>
                  </a:cubicBezTo>
                  <a:lnTo>
                    <a:pt x="73649" y="103637"/>
                  </a:lnTo>
                  <a:lnTo>
                    <a:pt x="95076" y="103637"/>
                  </a:lnTo>
                  <a:close/>
                  <a:moveTo>
                    <a:pt x="58488" y="96951"/>
                  </a:moveTo>
                  <a:lnTo>
                    <a:pt x="7142" y="96951"/>
                  </a:lnTo>
                  <a:lnTo>
                    <a:pt x="58488" y="22196"/>
                  </a:lnTo>
                  <a:lnTo>
                    <a:pt x="58488" y="96951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04" name="任意多边形: 形状 2403">
              <a:extLst>
                <a:ext uri="{FF2B5EF4-FFF2-40B4-BE49-F238E27FC236}">
                  <a16:creationId xmlns:a16="http://schemas.microsoft.com/office/drawing/2014/main" id="{8C12CF24-3583-AA6F-C78A-B4463583B8F5}"/>
                </a:ext>
              </a:extLst>
            </p:cNvPr>
            <p:cNvSpPr/>
            <p:nvPr>
              <p:custDataLst>
                <p:tags r:id="rId116"/>
              </p:custDataLst>
            </p:nvPr>
          </p:nvSpPr>
          <p:spPr>
            <a:xfrm>
              <a:off x="4368819" y="5352196"/>
              <a:ext cx="22438" cy="87315"/>
            </a:xfrm>
            <a:custGeom>
              <a:avLst/>
              <a:gdLst>
                <a:gd name="connsiteX0" fmla="*/ 22510 w 22438"/>
                <a:gd name="connsiteY0" fmla="*/ 11459 h 87315"/>
                <a:gd name="connsiteX1" fmla="*/ 11392 w 22438"/>
                <a:gd name="connsiteY1" fmla="*/ 114 h 87315"/>
                <a:gd name="connsiteX2" fmla="*/ 71 w 22438"/>
                <a:gd name="connsiteY2" fmla="*/ 11256 h 87315"/>
                <a:gd name="connsiteX3" fmla="*/ 11189 w 22438"/>
                <a:gd name="connsiteY3" fmla="*/ 22601 h 87315"/>
                <a:gd name="connsiteX4" fmla="*/ 22510 w 22438"/>
                <a:gd name="connsiteY4" fmla="*/ 11459 h 87315"/>
                <a:gd name="connsiteX5" fmla="*/ 22510 w 22438"/>
                <a:gd name="connsiteY5" fmla="*/ 76287 h 87315"/>
                <a:gd name="connsiteX6" fmla="*/ 11392 w 22438"/>
                <a:gd name="connsiteY6" fmla="*/ 64942 h 87315"/>
                <a:gd name="connsiteX7" fmla="*/ 71 w 22438"/>
                <a:gd name="connsiteY7" fmla="*/ 76085 h 87315"/>
                <a:gd name="connsiteX8" fmla="*/ 11189 w 22438"/>
                <a:gd name="connsiteY8" fmla="*/ 87429 h 87315"/>
                <a:gd name="connsiteX9" fmla="*/ 22510 w 22438"/>
                <a:gd name="connsiteY9" fmla="*/ 76287 h 8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38" h="87315">
                  <a:moveTo>
                    <a:pt x="22510" y="11459"/>
                  </a:moveTo>
                  <a:cubicBezTo>
                    <a:pt x="22510" y="4571"/>
                    <a:pt x="17052" y="114"/>
                    <a:pt x="11392" y="114"/>
                  </a:cubicBezTo>
                  <a:cubicBezTo>
                    <a:pt x="4519" y="114"/>
                    <a:pt x="71" y="5584"/>
                    <a:pt x="71" y="11256"/>
                  </a:cubicBezTo>
                  <a:cubicBezTo>
                    <a:pt x="71" y="18144"/>
                    <a:pt x="5529" y="22601"/>
                    <a:pt x="11189" y="22601"/>
                  </a:cubicBezTo>
                  <a:cubicBezTo>
                    <a:pt x="18062" y="22601"/>
                    <a:pt x="22510" y="17131"/>
                    <a:pt x="22510" y="11459"/>
                  </a:cubicBezTo>
                  <a:close/>
                  <a:moveTo>
                    <a:pt x="22510" y="76287"/>
                  </a:moveTo>
                  <a:cubicBezTo>
                    <a:pt x="22510" y="69399"/>
                    <a:pt x="17052" y="64942"/>
                    <a:pt x="11392" y="64942"/>
                  </a:cubicBezTo>
                  <a:cubicBezTo>
                    <a:pt x="4519" y="64942"/>
                    <a:pt x="71" y="70412"/>
                    <a:pt x="71" y="76085"/>
                  </a:cubicBezTo>
                  <a:cubicBezTo>
                    <a:pt x="71" y="82973"/>
                    <a:pt x="5529" y="87429"/>
                    <a:pt x="11189" y="87429"/>
                  </a:cubicBezTo>
                  <a:cubicBezTo>
                    <a:pt x="18062" y="87429"/>
                    <a:pt x="22510" y="81960"/>
                    <a:pt x="22510" y="76287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05" name="任意多边形: 形状 2404">
              <a:extLst>
                <a:ext uri="{FF2B5EF4-FFF2-40B4-BE49-F238E27FC236}">
                  <a16:creationId xmlns:a16="http://schemas.microsoft.com/office/drawing/2014/main" id="{70B83D43-CA3E-0DFE-2AB8-535C00AABF96}"/>
                </a:ext>
              </a:extLst>
            </p:cNvPr>
            <p:cNvSpPr/>
            <p:nvPr>
              <p:custDataLst>
                <p:tags r:id="rId117"/>
              </p:custDataLst>
            </p:nvPr>
          </p:nvSpPr>
          <p:spPr>
            <a:xfrm>
              <a:off x="4927097" y="5266045"/>
              <a:ext cx="60391" cy="173465"/>
            </a:xfrm>
            <a:custGeom>
              <a:avLst/>
              <a:gdLst>
                <a:gd name="connsiteX0" fmla="*/ 60485 w 60391"/>
                <a:gd name="connsiteY0" fmla="*/ 173580 h 173465"/>
                <a:gd name="connsiteX1" fmla="*/ 60485 w 60391"/>
                <a:gd name="connsiteY1" fmla="*/ 161678 h 173465"/>
                <a:gd name="connsiteX2" fmla="*/ 44819 w 60391"/>
                <a:gd name="connsiteY2" fmla="*/ 161678 h 173465"/>
                <a:gd name="connsiteX3" fmla="*/ 44819 w 60391"/>
                <a:gd name="connsiteY3" fmla="*/ 59624 h 173465"/>
                <a:gd name="connsiteX4" fmla="*/ 852 w 60391"/>
                <a:gd name="connsiteY4" fmla="*/ 61650 h 173465"/>
                <a:gd name="connsiteX5" fmla="*/ 852 w 60391"/>
                <a:gd name="connsiteY5" fmla="*/ 73552 h 173465"/>
                <a:gd name="connsiteX6" fmla="*/ 17529 w 60391"/>
                <a:gd name="connsiteY6" fmla="*/ 83428 h 173465"/>
                <a:gd name="connsiteX7" fmla="*/ 17529 w 60391"/>
                <a:gd name="connsiteY7" fmla="*/ 161678 h 173465"/>
                <a:gd name="connsiteX8" fmla="*/ 94 w 60391"/>
                <a:gd name="connsiteY8" fmla="*/ 161678 h 173465"/>
                <a:gd name="connsiteX9" fmla="*/ 94 w 60391"/>
                <a:gd name="connsiteY9" fmla="*/ 173580 h 173465"/>
                <a:gd name="connsiteX10" fmla="*/ 30921 w 60391"/>
                <a:gd name="connsiteY10" fmla="*/ 172820 h 173465"/>
                <a:gd name="connsiteX11" fmla="*/ 60485 w 60391"/>
                <a:gd name="connsiteY11" fmla="*/ 173580 h 173465"/>
                <a:gd name="connsiteX12" fmla="*/ 48356 w 60391"/>
                <a:gd name="connsiteY12" fmla="*/ 19866 h 173465"/>
                <a:gd name="connsiteX13" fmla="*/ 28647 w 60391"/>
                <a:gd name="connsiteY13" fmla="*/ 114 h 173465"/>
                <a:gd name="connsiteX14" fmla="*/ 8938 w 60391"/>
                <a:gd name="connsiteY14" fmla="*/ 19866 h 173465"/>
                <a:gd name="connsiteX15" fmla="*/ 28647 w 60391"/>
                <a:gd name="connsiteY15" fmla="*/ 39619 h 173465"/>
                <a:gd name="connsiteX16" fmla="*/ 48356 w 60391"/>
                <a:gd name="connsiteY16" fmla="*/ 19866 h 173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391" h="173465">
                  <a:moveTo>
                    <a:pt x="60485" y="173580"/>
                  </a:moveTo>
                  <a:lnTo>
                    <a:pt x="60485" y="161678"/>
                  </a:lnTo>
                  <a:lnTo>
                    <a:pt x="44819" y="161678"/>
                  </a:lnTo>
                  <a:lnTo>
                    <a:pt x="44819" y="59624"/>
                  </a:lnTo>
                  <a:lnTo>
                    <a:pt x="852" y="61650"/>
                  </a:lnTo>
                  <a:lnTo>
                    <a:pt x="852" y="73552"/>
                  </a:lnTo>
                  <a:cubicBezTo>
                    <a:pt x="15760" y="73552"/>
                    <a:pt x="17529" y="73552"/>
                    <a:pt x="17529" y="83428"/>
                  </a:cubicBezTo>
                  <a:lnTo>
                    <a:pt x="17529" y="161678"/>
                  </a:lnTo>
                  <a:lnTo>
                    <a:pt x="94" y="161678"/>
                  </a:lnTo>
                  <a:lnTo>
                    <a:pt x="94" y="173580"/>
                  </a:lnTo>
                  <a:lnTo>
                    <a:pt x="30921" y="172820"/>
                  </a:lnTo>
                  <a:lnTo>
                    <a:pt x="60485" y="173580"/>
                  </a:lnTo>
                  <a:close/>
                  <a:moveTo>
                    <a:pt x="48356" y="19866"/>
                  </a:moveTo>
                  <a:cubicBezTo>
                    <a:pt x="48356" y="8977"/>
                    <a:pt x="39512" y="114"/>
                    <a:pt x="28647" y="114"/>
                  </a:cubicBezTo>
                  <a:cubicBezTo>
                    <a:pt x="17781" y="114"/>
                    <a:pt x="8938" y="8977"/>
                    <a:pt x="8938" y="19866"/>
                  </a:cubicBezTo>
                  <a:cubicBezTo>
                    <a:pt x="8938" y="30755"/>
                    <a:pt x="17781" y="39619"/>
                    <a:pt x="28647" y="39619"/>
                  </a:cubicBezTo>
                  <a:cubicBezTo>
                    <a:pt x="39512" y="39619"/>
                    <a:pt x="48356" y="30755"/>
                    <a:pt x="48356" y="19866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06" name="任意多边形: 形状 2405">
              <a:extLst>
                <a:ext uri="{FF2B5EF4-FFF2-40B4-BE49-F238E27FC236}">
                  <a16:creationId xmlns:a16="http://schemas.microsoft.com/office/drawing/2014/main" id="{07F3A74D-38E7-2EEE-822F-5E1A0A237162}"/>
                </a:ext>
              </a:extLst>
            </p:cNvPr>
            <p:cNvSpPr/>
            <p:nvPr>
              <p:custDataLst>
                <p:tags r:id="rId118"/>
              </p:custDataLst>
            </p:nvPr>
          </p:nvSpPr>
          <p:spPr>
            <a:xfrm>
              <a:off x="5006440" y="5262247"/>
              <a:ext cx="99809" cy="177264"/>
            </a:xfrm>
            <a:custGeom>
              <a:avLst/>
              <a:gdLst>
                <a:gd name="connsiteX0" fmla="*/ 99907 w 99809"/>
                <a:gd name="connsiteY0" fmla="*/ 22146 h 177264"/>
                <a:gd name="connsiteX1" fmla="*/ 71101 w 99809"/>
                <a:gd name="connsiteY1" fmla="*/ 114 h 177264"/>
                <a:gd name="connsiteX2" fmla="*/ 19048 w 99809"/>
                <a:gd name="connsiteY2" fmla="*/ 39365 h 177264"/>
                <a:gd name="connsiteX3" fmla="*/ 19048 w 99809"/>
                <a:gd name="connsiteY3" fmla="*/ 64942 h 177264"/>
                <a:gd name="connsiteX4" fmla="*/ 97 w 99809"/>
                <a:gd name="connsiteY4" fmla="*/ 64942 h 177264"/>
                <a:gd name="connsiteX5" fmla="*/ 97 w 99809"/>
                <a:gd name="connsiteY5" fmla="*/ 76844 h 177264"/>
                <a:gd name="connsiteX6" fmla="*/ 19048 w 99809"/>
                <a:gd name="connsiteY6" fmla="*/ 76844 h 177264"/>
                <a:gd name="connsiteX7" fmla="*/ 19048 w 99809"/>
                <a:gd name="connsiteY7" fmla="*/ 165477 h 177264"/>
                <a:gd name="connsiteX8" fmla="*/ 1613 w 99809"/>
                <a:gd name="connsiteY8" fmla="*/ 165477 h 177264"/>
                <a:gd name="connsiteX9" fmla="*/ 1613 w 99809"/>
                <a:gd name="connsiteY9" fmla="*/ 177379 h 177264"/>
                <a:gd name="connsiteX10" fmla="*/ 33451 w 99809"/>
                <a:gd name="connsiteY10" fmla="*/ 176619 h 177264"/>
                <a:gd name="connsiteX11" fmla="*/ 68321 w 99809"/>
                <a:gd name="connsiteY11" fmla="*/ 177379 h 177264"/>
                <a:gd name="connsiteX12" fmla="*/ 68321 w 99809"/>
                <a:gd name="connsiteY12" fmla="*/ 165477 h 177264"/>
                <a:gd name="connsiteX13" fmla="*/ 46338 w 99809"/>
                <a:gd name="connsiteY13" fmla="*/ 165477 h 177264"/>
                <a:gd name="connsiteX14" fmla="*/ 46338 w 99809"/>
                <a:gd name="connsiteY14" fmla="*/ 76844 h 177264"/>
                <a:gd name="connsiteX15" fmla="*/ 75396 w 99809"/>
                <a:gd name="connsiteY15" fmla="*/ 76844 h 177264"/>
                <a:gd name="connsiteX16" fmla="*/ 75396 w 99809"/>
                <a:gd name="connsiteY16" fmla="*/ 64942 h 177264"/>
                <a:gd name="connsiteX17" fmla="*/ 44822 w 99809"/>
                <a:gd name="connsiteY17" fmla="*/ 64942 h 177264"/>
                <a:gd name="connsiteX18" fmla="*/ 44822 w 99809"/>
                <a:gd name="connsiteY18" fmla="*/ 39365 h 177264"/>
                <a:gd name="connsiteX19" fmla="*/ 70343 w 99809"/>
                <a:gd name="connsiteY19" fmla="*/ 9231 h 177264"/>
                <a:gd name="connsiteX20" fmla="*/ 74638 w 99809"/>
                <a:gd name="connsiteY20" fmla="*/ 9737 h 177264"/>
                <a:gd name="connsiteX21" fmla="*/ 68827 w 99809"/>
                <a:gd name="connsiteY21" fmla="*/ 22146 h 177264"/>
                <a:gd name="connsiteX22" fmla="*/ 84240 w 99809"/>
                <a:gd name="connsiteY22" fmla="*/ 37846 h 177264"/>
                <a:gd name="connsiteX23" fmla="*/ 99907 w 99809"/>
                <a:gd name="connsiteY23" fmla="*/ 22146 h 17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809" h="177264">
                  <a:moveTo>
                    <a:pt x="99907" y="22146"/>
                  </a:moveTo>
                  <a:cubicBezTo>
                    <a:pt x="99907" y="11510"/>
                    <a:pt x="90810" y="114"/>
                    <a:pt x="71101" y="114"/>
                  </a:cubicBezTo>
                  <a:cubicBezTo>
                    <a:pt x="46338" y="114"/>
                    <a:pt x="19048" y="10750"/>
                    <a:pt x="19048" y="39365"/>
                  </a:cubicBezTo>
                  <a:lnTo>
                    <a:pt x="19048" y="64942"/>
                  </a:lnTo>
                  <a:lnTo>
                    <a:pt x="97" y="64942"/>
                  </a:lnTo>
                  <a:lnTo>
                    <a:pt x="97" y="76844"/>
                  </a:lnTo>
                  <a:lnTo>
                    <a:pt x="19048" y="76844"/>
                  </a:lnTo>
                  <a:lnTo>
                    <a:pt x="19048" y="165477"/>
                  </a:lnTo>
                  <a:lnTo>
                    <a:pt x="1613" y="165477"/>
                  </a:lnTo>
                  <a:lnTo>
                    <a:pt x="1613" y="177379"/>
                  </a:lnTo>
                  <a:lnTo>
                    <a:pt x="33451" y="176619"/>
                  </a:lnTo>
                  <a:cubicBezTo>
                    <a:pt x="43053" y="176619"/>
                    <a:pt x="59225" y="176619"/>
                    <a:pt x="68321" y="177379"/>
                  </a:cubicBezTo>
                  <a:lnTo>
                    <a:pt x="68321" y="165477"/>
                  </a:lnTo>
                  <a:lnTo>
                    <a:pt x="46338" y="165477"/>
                  </a:lnTo>
                  <a:lnTo>
                    <a:pt x="46338" y="76844"/>
                  </a:lnTo>
                  <a:lnTo>
                    <a:pt x="75396" y="76844"/>
                  </a:lnTo>
                  <a:lnTo>
                    <a:pt x="75396" y="64942"/>
                  </a:lnTo>
                  <a:lnTo>
                    <a:pt x="44822" y="64942"/>
                  </a:lnTo>
                  <a:lnTo>
                    <a:pt x="44822" y="39365"/>
                  </a:lnTo>
                  <a:cubicBezTo>
                    <a:pt x="44822" y="11510"/>
                    <a:pt x="64026" y="9231"/>
                    <a:pt x="70343" y="9231"/>
                  </a:cubicBezTo>
                  <a:cubicBezTo>
                    <a:pt x="71606" y="9231"/>
                    <a:pt x="72870" y="9231"/>
                    <a:pt x="74638" y="9737"/>
                  </a:cubicBezTo>
                  <a:cubicBezTo>
                    <a:pt x="70848" y="12523"/>
                    <a:pt x="68827" y="17334"/>
                    <a:pt x="68827" y="22146"/>
                  </a:cubicBezTo>
                  <a:cubicBezTo>
                    <a:pt x="68827" y="33035"/>
                    <a:pt x="77671" y="37846"/>
                    <a:pt x="84240" y="37846"/>
                  </a:cubicBezTo>
                  <a:cubicBezTo>
                    <a:pt x="91821" y="37846"/>
                    <a:pt x="99907" y="32528"/>
                    <a:pt x="99907" y="22146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07" name="任意多边形: 形状 2406">
              <a:extLst>
                <a:ext uri="{FF2B5EF4-FFF2-40B4-BE49-F238E27FC236}">
                  <a16:creationId xmlns:a16="http://schemas.microsoft.com/office/drawing/2014/main" id="{7EE91631-E99F-2ABC-8FB4-5EDA8B20982B}"/>
                </a:ext>
              </a:extLst>
            </p:cNvPr>
            <p:cNvSpPr/>
            <p:nvPr>
              <p:custDataLst>
                <p:tags r:id="rId119"/>
              </p:custDataLst>
            </p:nvPr>
          </p:nvSpPr>
          <p:spPr>
            <a:xfrm>
              <a:off x="5197721" y="5272123"/>
              <a:ext cx="66708" cy="170173"/>
            </a:xfrm>
            <a:custGeom>
              <a:avLst/>
              <a:gdLst>
                <a:gd name="connsiteX0" fmla="*/ 64539 w 66708"/>
                <a:gd name="connsiteY0" fmla="*/ 9231 h 170173"/>
                <a:gd name="connsiteX1" fmla="*/ 55189 w 66708"/>
                <a:gd name="connsiteY1" fmla="*/ 114 h 170173"/>
                <a:gd name="connsiteX2" fmla="*/ 41545 w 66708"/>
                <a:gd name="connsiteY2" fmla="*/ 13536 h 170173"/>
                <a:gd name="connsiteX3" fmla="*/ 51147 w 66708"/>
                <a:gd name="connsiteY3" fmla="*/ 22652 h 170173"/>
                <a:gd name="connsiteX4" fmla="*/ 64539 w 66708"/>
                <a:gd name="connsiteY4" fmla="*/ 9231 h 170173"/>
                <a:gd name="connsiteX5" fmla="*/ 45335 w 66708"/>
                <a:gd name="connsiteY5" fmla="*/ 104447 h 170173"/>
                <a:gd name="connsiteX6" fmla="*/ 50894 w 66708"/>
                <a:gd name="connsiteY6" fmla="*/ 89759 h 170173"/>
                <a:gd name="connsiteX7" fmla="*/ 54179 w 66708"/>
                <a:gd name="connsiteY7" fmla="*/ 76338 h 170173"/>
                <a:gd name="connsiteX8" fmla="*/ 33459 w 66708"/>
                <a:gd name="connsiteY8" fmla="*/ 55573 h 170173"/>
                <a:gd name="connsiteX9" fmla="*/ 104 w 66708"/>
                <a:gd name="connsiteY9" fmla="*/ 94571 h 170173"/>
                <a:gd name="connsiteX10" fmla="*/ 3137 w 66708"/>
                <a:gd name="connsiteY10" fmla="*/ 97103 h 170173"/>
                <a:gd name="connsiteX11" fmla="*/ 7180 w 66708"/>
                <a:gd name="connsiteY11" fmla="*/ 92545 h 170173"/>
                <a:gd name="connsiteX12" fmla="*/ 32701 w 66708"/>
                <a:gd name="connsiteY12" fmla="*/ 61144 h 170173"/>
                <a:gd name="connsiteX13" fmla="*/ 39018 w 66708"/>
                <a:gd name="connsiteY13" fmla="*/ 69247 h 170173"/>
                <a:gd name="connsiteX14" fmla="*/ 36238 w 66708"/>
                <a:gd name="connsiteY14" fmla="*/ 82415 h 170173"/>
                <a:gd name="connsiteX15" fmla="*/ 18803 w 66708"/>
                <a:gd name="connsiteY15" fmla="*/ 129264 h 170173"/>
                <a:gd name="connsiteX16" fmla="*/ 12991 w 66708"/>
                <a:gd name="connsiteY16" fmla="*/ 149523 h 170173"/>
                <a:gd name="connsiteX17" fmla="*/ 33711 w 66708"/>
                <a:gd name="connsiteY17" fmla="*/ 170288 h 170173"/>
                <a:gd name="connsiteX18" fmla="*/ 66813 w 66708"/>
                <a:gd name="connsiteY18" fmla="*/ 131290 h 170173"/>
                <a:gd name="connsiteX19" fmla="*/ 63781 w 66708"/>
                <a:gd name="connsiteY19" fmla="*/ 128757 h 170173"/>
                <a:gd name="connsiteX20" fmla="*/ 59990 w 66708"/>
                <a:gd name="connsiteY20" fmla="*/ 133316 h 170173"/>
                <a:gd name="connsiteX21" fmla="*/ 34217 w 66708"/>
                <a:gd name="connsiteY21" fmla="*/ 164717 h 170173"/>
                <a:gd name="connsiteX22" fmla="*/ 28152 w 66708"/>
                <a:gd name="connsiteY22" fmla="*/ 156360 h 170173"/>
                <a:gd name="connsiteX23" fmla="*/ 35480 w 66708"/>
                <a:gd name="connsiteY23" fmla="*/ 131037 h 170173"/>
                <a:gd name="connsiteX24" fmla="*/ 45335 w 66708"/>
                <a:gd name="connsiteY24" fmla="*/ 104447 h 170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708" h="170173">
                  <a:moveTo>
                    <a:pt x="64539" y="9231"/>
                  </a:moveTo>
                  <a:cubicBezTo>
                    <a:pt x="64539" y="4166"/>
                    <a:pt x="61001" y="114"/>
                    <a:pt x="55189" y="114"/>
                  </a:cubicBezTo>
                  <a:cubicBezTo>
                    <a:pt x="48367" y="114"/>
                    <a:pt x="41545" y="6698"/>
                    <a:pt x="41545" y="13536"/>
                  </a:cubicBezTo>
                  <a:cubicBezTo>
                    <a:pt x="41545" y="18347"/>
                    <a:pt x="45082" y="22652"/>
                    <a:pt x="51147" y="22652"/>
                  </a:cubicBezTo>
                  <a:cubicBezTo>
                    <a:pt x="56958" y="22652"/>
                    <a:pt x="64539" y="16828"/>
                    <a:pt x="64539" y="9231"/>
                  </a:cubicBezTo>
                  <a:close/>
                  <a:moveTo>
                    <a:pt x="45335" y="104447"/>
                  </a:moveTo>
                  <a:cubicBezTo>
                    <a:pt x="48367" y="97103"/>
                    <a:pt x="48367" y="96597"/>
                    <a:pt x="50894" y="89759"/>
                  </a:cubicBezTo>
                  <a:cubicBezTo>
                    <a:pt x="52915" y="84695"/>
                    <a:pt x="54179" y="81149"/>
                    <a:pt x="54179" y="76338"/>
                  </a:cubicBezTo>
                  <a:cubicBezTo>
                    <a:pt x="54179" y="64942"/>
                    <a:pt x="46093" y="55573"/>
                    <a:pt x="33459" y="55573"/>
                  </a:cubicBezTo>
                  <a:cubicBezTo>
                    <a:pt x="9706" y="55573"/>
                    <a:pt x="104" y="92292"/>
                    <a:pt x="104" y="94571"/>
                  </a:cubicBezTo>
                  <a:cubicBezTo>
                    <a:pt x="104" y="97103"/>
                    <a:pt x="2631" y="97103"/>
                    <a:pt x="3137" y="97103"/>
                  </a:cubicBezTo>
                  <a:cubicBezTo>
                    <a:pt x="5664" y="97103"/>
                    <a:pt x="5916" y="96597"/>
                    <a:pt x="7180" y="92545"/>
                  </a:cubicBezTo>
                  <a:cubicBezTo>
                    <a:pt x="14002" y="68741"/>
                    <a:pt x="24109" y="61144"/>
                    <a:pt x="32701" y="61144"/>
                  </a:cubicBezTo>
                  <a:cubicBezTo>
                    <a:pt x="34722" y="61144"/>
                    <a:pt x="39018" y="61144"/>
                    <a:pt x="39018" y="69247"/>
                  </a:cubicBezTo>
                  <a:cubicBezTo>
                    <a:pt x="39018" y="74565"/>
                    <a:pt x="37249" y="79883"/>
                    <a:pt x="36238" y="82415"/>
                  </a:cubicBezTo>
                  <a:cubicBezTo>
                    <a:pt x="34217" y="89000"/>
                    <a:pt x="22846" y="118375"/>
                    <a:pt x="18803" y="129264"/>
                  </a:cubicBezTo>
                  <a:cubicBezTo>
                    <a:pt x="16276" y="135848"/>
                    <a:pt x="12991" y="144205"/>
                    <a:pt x="12991" y="149523"/>
                  </a:cubicBezTo>
                  <a:cubicBezTo>
                    <a:pt x="12991" y="161425"/>
                    <a:pt x="21583" y="170288"/>
                    <a:pt x="33711" y="170288"/>
                  </a:cubicBezTo>
                  <a:cubicBezTo>
                    <a:pt x="57464" y="170288"/>
                    <a:pt x="66813" y="133569"/>
                    <a:pt x="66813" y="131290"/>
                  </a:cubicBezTo>
                  <a:cubicBezTo>
                    <a:pt x="66813" y="128757"/>
                    <a:pt x="64539" y="128757"/>
                    <a:pt x="63781" y="128757"/>
                  </a:cubicBezTo>
                  <a:cubicBezTo>
                    <a:pt x="61254" y="128757"/>
                    <a:pt x="61254" y="129517"/>
                    <a:pt x="59990" y="133316"/>
                  </a:cubicBezTo>
                  <a:cubicBezTo>
                    <a:pt x="55442" y="149269"/>
                    <a:pt x="47104" y="164717"/>
                    <a:pt x="34217" y="164717"/>
                  </a:cubicBezTo>
                  <a:cubicBezTo>
                    <a:pt x="29921" y="164717"/>
                    <a:pt x="28152" y="162184"/>
                    <a:pt x="28152" y="156360"/>
                  </a:cubicBezTo>
                  <a:cubicBezTo>
                    <a:pt x="28152" y="150029"/>
                    <a:pt x="29668" y="146484"/>
                    <a:pt x="35480" y="131037"/>
                  </a:cubicBezTo>
                  <a:lnTo>
                    <a:pt x="45335" y="104447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08" name="任意多边形: 形状 2407">
              <a:extLst>
                <a:ext uri="{FF2B5EF4-FFF2-40B4-BE49-F238E27FC236}">
                  <a16:creationId xmlns:a16="http://schemas.microsoft.com/office/drawing/2014/main" id="{08C21295-667D-1EB3-8A95-57FAA9554B7E}"/>
                </a:ext>
              </a:extLst>
            </p:cNvPr>
            <p:cNvSpPr/>
            <p:nvPr>
              <p:custDataLst>
                <p:tags r:id="rId120"/>
              </p:custDataLst>
            </p:nvPr>
          </p:nvSpPr>
          <p:spPr>
            <a:xfrm>
              <a:off x="5361784" y="5346574"/>
              <a:ext cx="168034" cy="59256"/>
            </a:xfrm>
            <a:custGeom>
              <a:avLst/>
              <a:gdLst>
                <a:gd name="connsiteX0" fmla="*/ 159554 w 168034"/>
                <a:gd name="connsiteY0" fmla="*/ 10243 h 59256"/>
                <a:gd name="connsiteX1" fmla="*/ 168145 w 168034"/>
                <a:gd name="connsiteY1" fmla="*/ 5179 h 59256"/>
                <a:gd name="connsiteX2" fmla="*/ 159807 w 168034"/>
                <a:gd name="connsiteY2" fmla="*/ 114 h 59256"/>
                <a:gd name="connsiteX3" fmla="*/ 8449 w 168034"/>
                <a:gd name="connsiteY3" fmla="*/ 114 h 59256"/>
                <a:gd name="connsiteX4" fmla="*/ 111 w 168034"/>
                <a:gd name="connsiteY4" fmla="*/ 5179 h 59256"/>
                <a:gd name="connsiteX5" fmla="*/ 8702 w 168034"/>
                <a:gd name="connsiteY5" fmla="*/ 10243 h 59256"/>
                <a:gd name="connsiteX6" fmla="*/ 159554 w 168034"/>
                <a:gd name="connsiteY6" fmla="*/ 10243 h 59256"/>
                <a:gd name="connsiteX7" fmla="*/ 159807 w 168034"/>
                <a:gd name="connsiteY7" fmla="*/ 59371 h 59256"/>
                <a:gd name="connsiteX8" fmla="*/ 168145 w 168034"/>
                <a:gd name="connsiteY8" fmla="*/ 54306 h 59256"/>
                <a:gd name="connsiteX9" fmla="*/ 159554 w 168034"/>
                <a:gd name="connsiteY9" fmla="*/ 49242 h 59256"/>
                <a:gd name="connsiteX10" fmla="*/ 8702 w 168034"/>
                <a:gd name="connsiteY10" fmla="*/ 49242 h 59256"/>
                <a:gd name="connsiteX11" fmla="*/ 111 w 168034"/>
                <a:gd name="connsiteY11" fmla="*/ 54306 h 59256"/>
                <a:gd name="connsiteX12" fmla="*/ 8449 w 168034"/>
                <a:gd name="connsiteY12" fmla="*/ 59371 h 59256"/>
                <a:gd name="connsiteX13" fmla="*/ 159807 w 168034"/>
                <a:gd name="connsiteY13" fmla="*/ 59371 h 59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034" h="59256">
                  <a:moveTo>
                    <a:pt x="159554" y="10243"/>
                  </a:moveTo>
                  <a:cubicBezTo>
                    <a:pt x="163344" y="10243"/>
                    <a:pt x="168145" y="10243"/>
                    <a:pt x="168145" y="5179"/>
                  </a:cubicBezTo>
                  <a:cubicBezTo>
                    <a:pt x="168145" y="114"/>
                    <a:pt x="163344" y="114"/>
                    <a:pt x="159807" y="114"/>
                  </a:cubicBezTo>
                  <a:lnTo>
                    <a:pt x="8449" y="114"/>
                  </a:lnTo>
                  <a:cubicBezTo>
                    <a:pt x="4912" y="114"/>
                    <a:pt x="111" y="114"/>
                    <a:pt x="111" y="5179"/>
                  </a:cubicBezTo>
                  <a:cubicBezTo>
                    <a:pt x="111" y="10243"/>
                    <a:pt x="4912" y="10243"/>
                    <a:pt x="8702" y="10243"/>
                  </a:cubicBezTo>
                  <a:lnTo>
                    <a:pt x="159554" y="10243"/>
                  </a:lnTo>
                  <a:close/>
                  <a:moveTo>
                    <a:pt x="159807" y="59371"/>
                  </a:moveTo>
                  <a:cubicBezTo>
                    <a:pt x="163344" y="59371"/>
                    <a:pt x="168145" y="59371"/>
                    <a:pt x="168145" y="54306"/>
                  </a:cubicBezTo>
                  <a:cubicBezTo>
                    <a:pt x="168145" y="49242"/>
                    <a:pt x="163344" y="49242"/>
                    <a:pt x="159554" y="49242"/>
                  </a:cubicBezTo>
                  <a:lnTo>
                    <a:pt x="8702" y="49242"/>
                  </a:lnTo>
                  <a:cubicBezTo>
                    <a:pt x="4912" y="49242"/>
                    <a:pt x="111" y="49242"/>
                    <a:pt x="111" y="54306"/>
                  </a:cubicBezTo>
                  <a:cubicBezTo>
                    <a:pt x="111" y="59371"/>
                    <a:pt x="4912" y="59371"/>
                    <a:pt x="8449" y="59371"/>
                  </a:cubicBezTo>
                  <a:lnTo>
                    <a:pt x="159807" y="59371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09" name="任意多边形: 形状 2408">
              <a:extLst>
                <a:ext uri="{FF2B5EF4-FFF2-40B4-BE49-F238E27FC236}">
                  <a16:creationId xmlns:a16="http://schemas.microsoft.com/office/drawing/2014/main" id="{489DC490-E4F8-5B9B-745B-DE1A0FFF9B7D}"/>
                </a:ext>
              </a:extLst>
            </p:cNvPr>
            <p:cNvSpPr/>
            <p:nvPr>
              <p:custDataLst>
                <p:tags r:id="rId121"/>
              </p:custDataLst>
            </p:nvPr>
          </p:nvSpPr>
          <p:spPr>
            <a:xfrm>
              <a:off x="5611069" y="5272123"/>
              <a:ext cx="103600" cy="219301"/>
            </a:xfrm>
            <a:custGeom>
              <a:avLst/>
              <a:gdLst>
                <a:gd name="connsiteX0" fmla="*/ 103721 w 103600"/>
                <a:gd name="connsiteY0" fmla="*/ 9231 h 219301"/>
                <a:gd name="connsiteX1" fmla="*/ 94119 w 103600"/>
                <a:gd name="connsiteY1" fmla="*/ 114 h 219301"/>
                <a:gd name="connsiteX2" fmla="*/ 80727 w 103600"/>
                <a:gd name="connsiteY2" fmla="*/ 13536 h 219301"/>
                <a:gd name="connsiteX3" fmla="*/ 90076 w 103600"/>
                <a:gd name="connsiteY3" fmla="*/ 22652 h 219301"/>
                <a:gd name="connsiteX4" fmla="*/ 103721 w 103600"/>
                <a:gd name="connsiteY4" fmla="*/ 9231 h 219301"/>
                <a:gd name="connsiteX5" fmla="*/ 52932 w 103600"/>
                <a:gd name="connsiteY5" fmla="*/ 180164 h 219301"/>
                <a:gd name="connsiteX6" fmla="*/ 21852 w 103600"/>
                <a:gd name="connsiteY6" fmla="*/ 213844 h 219301"/>
                <a:gd name="connsiteX7" fmla="*/ 11997 w 103600"/>
                <a:gd name="connsiteY7" fmla="*/ 211565 h 219301"/>
                <a:gd name="connsiteX8" fmla="*/ 23368 w 103600"/>
                <a:gd name="connsiteY8" fmla="*/ 198144 h 219301"/>
                <a:gd name="connsiteX9" fmla="*/ 13766 w 103600"/>
                <a:gd name="connsiteY9" fmla="*/ 189281 h 219301"/>
                <a:gd name="connsiteX10" fmla="*/ 121 w 103600"/>
                <a:gd name="connsiteY10" fmla="*/ 203715 h 219301"/>
                <a:gd name="connsiteX11" fmla="*/ 22357 w 103600"/>
                <a:gd name="connsiteY11" fmla="*/ 219416 h 219301"/>
                <a:gd name="connsiteX12" fmla="*/ 69862 w 103600"/>
                <a:gd name="connsiteY12" fmla="*/ 180924 h 219301"/>
                <a:gd name="connsiteX13" fmla="*/ 93109 w 103600"/>
                <a:gd name="connsiteY13" fmla="*/ 88240 h 219301"/>
                <a:gd name="connsiteX14" fmla="*/ 94372 w 103600"/>
                <a:gd name="connsiteY14" fmla="*/ 78870 h 219301"/>
                <a:gd name="connsiteX15" fmla="*/ 71125 w 103600"/>
                <a:gd name="connsiteY15" fmla="*/ 55573 h 219301"/>
                <a:gd name="connsiteX16" fmla="*/ 30949 w 103600"/>
                <a:gd name="connsiteY16" fmla="*/ 94571 h 219301"/>
                <a:gd name="connsiteX17" fmla="*/ 33981 w 103600"/>
                <a:gd name="connsiteY17" fmla="*/ 97103 h 219301"/>
                <a:gd name="connsiteX18" fmla="*/ 38529 w 103600"/>
                <a:gd name="connsiteY18" fmla="*/ 92038 h 219301"/>
                <a:gd name="connsiteX19" fmla="*/ 70367 w 103600"/>
                <a:gd name="connsiteY19" fmla="*/ 61144 h 219301"/>
                <a:gd name="connsiteX20" fmla="*/ 78453 w 103600"/>
                <a:gd name="connsiteY20" fmla="*/ 72793 h 219301"/>
                <a:gd name="connsiteX21" fmla="*/ 76684 w 103600"/>
                <a:gd name="connsiteY21" fmla="*/ 85707 h 219301"/>
                <a:gd name="connsiteX22" fmla="*/ 52932 w 103600"/>
                <a:gd name="connsiteY22" fmla="*/ 180164 h 219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3600" h="219301">
                  <a:moveTo>
                    <a:pt x="103721" y="9231"/>
                  </a:moveTo>
                  <a:cubicBezTo>
                    <a:pt x="103721" y="4419"/>
                    <a:pt x="100184" y="114"/>
                    <a:pt x="94119" y="114"/>
                  </a:cubicBezTo>
                  <a:cubicBezTo>
                    <a:pt x="88308" y="114"/>
                    <a:pt x="80727" y="5938"/>
                    <a:pt x="80727" y="13536"/>
                  </a:cubicBezTo>
                  <a:cubicBezTo>
                    <a:pt x="80727" y="18600"/>
                    <a:pt x="84265" y="22652"/>
                    <a:pt x="90076" y="22652"/>
                  </a:cubicBezTo>
                  <a:cubicBezTo>
                    <a:pt x="96899" y="22652"/>
                    <a:pt x="103721" y="16068"/>
                    <a:pt x="103721" y="9231"/>
                  </a:cubicBezTo>
                  <a:close/>
                  <a:moveTo>
                    <a:pt x="52932" y="180164"/>
                  </a:moveTo>
                  <a:cubicBezTo>
                    <a:pt x="48131" y="199410"/>
                    <a:pt x="36002" y="213844"/>
                    <a:pt x="21852" y="213844"/>
                  </a:cubicBezTo>
                  <a:cubicBezTo>
                    <a:pt x="20336" y="213844"/>
                    <a:pt x="16546" y="213844"/>
                    <a:pt x="11997" y="211565"/>
                  </a:cubicBezTo>
                  <a:cubicBezTo>
                    <a:pt x="19578" y="209793"/>
                    <a:pt x="23368" y="203209"/>
                    <a:pt x="23368" y="198144"/>
                  </a:cubicBezTo>
                  <a:cubicBezTo>
                    <a:pt x="23368" y="194092"/>
                    <a:pt x="20589" y="189281"/>
                    <a:pt x="13766" y="189281"/>
                  </a:cubicBezTo>
                  <a:cubicBezTo>
                    <a:pt x="7449" y="189281"/>
                    <a:pt x="121" y="194599"/>
                    <a:pt x="121" y="203715"/>
                  </a:cubicBezTo>
                  <a:cubicBezTo>
                    <a:pt x="121" y="213844"/>
                    <a:pt x="10229" y="219416"/>
                    <a:pt x="22357" y="219416"/>
                  </a:cubicBezTo>
                  <a:cubicBezTo>
                    <a:pt x="40045" y="219416"/>
                    <a:pt x="63545" y="205994"/>
                    <a:pt x="69862" y="180924"/>
                  </a:cubicBezTo>
                  <a:lnTo>
                    <a:pt x="93109" y="88240"/>
                  </a:lnTo>
                  <a:cubicBezTo>
                    <a:pt x="94372" y="83175"/>
                    <a:pt x="94372" y="79630"/>
                    <a:pt x="94372" y="78870"/>
                  </a:cubicBezTo>
                  <a:cubicBezTo>
                    <a:pt x="94372" y="64436"/>
                    <a:pt x="83759" y="55573"/>
                    <a:pt x="71125" y="55573"/>
                  </a:cubicBezTo>
                  <a:cubicBezTo>
                    <a:pt x="45352" y="55573"/>
                    <a:pt x="30949" y="92292"/>
                    <a:pt x="30949" y="94571"/>
                  </a:cubicBezTo>
                  <a:cubicBezTo>
                    <a:pt x="30949" y="97103"/>
                    <a:pt x="33475" y="97103"/>
                    <a:pt x="33981" y="97103"/>
                  </a:cubicBezTo>
                  <a:cubicBezTo>
                    <a:pt x="36255" y="97103"/>
                    <a:pt x="36508" y="96850"/>
                    <a:pt x="38529" y="92038"/>
                  </a:cubicBezTo>
                  <a:cubicBezTo>
                    <a:pt x="44846" y="76591"/>
                    <a:pt x="56470" y="61144"/>
                    <a:pt x="70367" y="61144"/>
                  </a:cubicBezTo>
                  <a:cubicBezTo>
                    <a:pt x="73905" y="61144"/>
                    <a:pt x="78453" y="62157"/>
                    <a:pt x="78453" y="72793"/>
                  </a:cubicBezTo>
                  <a:cubicBezTo>
                    <a:pt x="78453" y="78617"/>
                    <a:pt x="77695" y="81402"/>
                    <a:pt x="76684" y="85707"/>
                  </a:cubicBezTo>
                  <a:lnTo>
                    <a:pt x="52932" y="180164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10" name="任意多边形: 形状 2409">
              <a:extLst>
                <a:ext uri="{FF2B5EF4-FFF2-40B4-BE49-F238E27FC236}">
                  <a16:creationId xmlns:a16="http://schemas.microsoft.com/office/drawing/2014/main" id="{0F05C5A3-7F26-ADAB-DBCA-0D5242EFB26A}"/>
                </a:ext>
              </a:extLst>
            </p:cNvPr>
            <p:cNvSpPr/>
            <p:nvPr>
              <p:custDataLst>
                <p:tags r:id="rId122"/>
              </p:custDataLst>
            </p:nvPr>
          </p:nvSpPr>
          <p:spPr>
            <a:xfrm>
              <a:off x="5822325" y="5278707"/>
              <a:ext cx="91218" cy="162323"/>
            </a:xfrm>
            <a:custGeom>
              <a:avLst/>
              <a:gdLst>
                <a:gd name="connsiteX0" fmla="*/ 91348 w 91218"/>
                <a:gd name="connsiteY0" fmla="*/ 129517 h 162323"/>
                <a:gd name="connsiteX1" fmla="*/ 91348 w 91218"/>
                <a:gd name="connsiteY1" fmla="*/ 116096 h 162323"/>
                <a:gd name="connsiteX2" fmla="*/ 79472 w 91218"/>
                <a:gd name="connsiteY2" fmla="*/ 116096 h 162323"/>
                <a:gd name="connsiteX3" fmla="*/ 79472 w 91218"/>
                <a:gd name="connsiteY3" fmla="*/ 129011 h 162323"/>
                <a:gd name="connsiteX4" fmla="*/ 64311 w 91218"/>
                <a:gd name="connsiteY4" fmla="*/ 152308 h 162323"/>
                <a:gd name="connsiteX5" fmla="*/ 49655 w 91218"/>
                <a:gd name="connsiteY5" fmla="*/ 130277 h 162323"/>
                <a:gd name="connsiteX6" fmla="*/ 49655 w 91218"/>
                <a:gd name="connsiteY6" fmla="*/ 60384 h 162323"/>
                <a:gd name="connsiteX7" fmla="*/ 86547 w 91218"/>
                <a:gd name="connsiteY7" fmla="*/ 60384 h 162323"/>
                <a:gd name="connsiteX8" fmla="*/ 86547 w 91218"/>
                <a:gd name="connsiteY8" fmla="*/ 48482 h 162323"/>
                <a:gd name="connsiteX9" fmla="*/ 49655 w 91218"/>
                <a:gd name="connsiteY9" fmla="*/ 48482 h 162323"/>
                <a:gd name="connsiteX10" fmla="*/ 49655 w 91218"/>
                <a:gd name="connsiteY10" fmla="*/ 114 h 162323"/>
                <a:gd name="connsiteX11" fmla="*/ 37779 w 91218"/>
                <a:gd name="connsiteY11" fmla="*/ 114 h 162323"/>
                <a:gd name="connsiteX12" fmla="*/ 129 w 91218"/>
                <a:gd name="connsiteY12" fmla="*/ 51268 h 162323"/>
                <a:gd name="connsiteX13" fmla="*/ 129 w 91218"/>
                <a:gd name="connsiteY13" fmla="*/ 60384 h 162323"/>
                <a:gd name="connsiteX14" fmla="*/ 20849 w 91218"/>
                <a:gd name="connsiteY14" fmla="*/ 60384 h 162323"/>
                <a:gd name="connsiteX15" fmla="*/ 20849 w 91218"/>
                <a:gd name="connsiteY15" fmla="*/ 129770 h 162323"/>
                <a:gd name="connsiteX16" fmla="*/ 60773 w 91218"/>
                <a:gd name="connsiteY16" fmla="*/ 162438 h 162323"/>
                <a:gd name="connsiteX17" fmla="*/ 91348 w 91218"/>
                <a:gd name="connsiteY17" fmla="*/ 129517 h 16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218" h="162323">
                  <a:moveTo>
                    <a:pt x="91348" y="129517"/>
                  </a:moveTo>
                  <a:lnTo>
                    <a:pt x="91348" y="116096"/>
                  </a:lnTo>
                  <a:lnTo>
                    <a:pt x="79472" y="116096"/>
                  </a:lnTo>
                  <a:lnTo>
                    <a:pt x="79472" y="129011"/>
                  </a:lnTo>
                  <a:cubicBezTo>
                    <a:pt x="79472" y="146231"/>
                    <a:pt x="71386" y="152308"/>
                    <a:pt x="64311" y="152308"/>
                  </a:cubicBezTo>
                  <a:cubicBezTo>
                    <a:pt x="49655" y="152308"/>
                    <a:pt x="49655" y="136101"/>
                    <a:pt x="49655" y="130277"/>
                  </a:cubicBezTo>
                  <a:lnTo>
                    <a:pt x="49655" y="60384"/>
                  </a:lnTo>
                  <a:lnTo>
                    <a:pt x="86547" y="60384"/>
                  </a:lnTo>
                  <a:lnTo>
                    <a:pt x="86547" y="48482"/>
                  </a:lnTo>
                  <a:lnTo>
                    <a:pt x="49655" y="48482"/>
                  </a:lnTo>
                  <a:lnTo>
                    <a:pt x="49655" y="114"/>
                  </a:lnTo>
                  <a:lnTo>
                    <a:pt x="37779" y="114"/>
                  </a:lnTo>
                  <a:cubicBezTo>
                    <a:pt x="37526" y="25438"/>
                    <a:pt x="25145" y="50508"/>
                    <a:pt x="129" y="51268"/>
                  </a:cubicBezTo>
                  <a:lnTo>
                    <a:pt x="129" y="60384"/>
                  </a:lnTo>
                  <a:lnTo>
                    <a:pt x="20849" y="60384"/>
                  </a:lnTo>
                  <a:lnTo>
                    <a:pt x="20849" y="129770"/>
                  </a:lnTo>
                  <a:cubicBezTo>
                    <a:pt x="20849" y="156867"/>
                    <a:pt x="42833" y="162438"/>
                    <a:pt x="60773" y="162438"/>
                  </a:cubicBezTo>
                  <a:cubicBezTo>
                    <a:pt x="79977" y="162438"/>
                    <a:pt x="91348" y="148003"/>
                    <a:pt x="91348" y="129517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11" name="任意多边形: 形状 2410">
              <a:extLst>
                <a:ext uri="{FF2B5EF4-FFF2-40B4-BE49-F238E27FC236}">
                  <a16:creationId xmlns:a16="http://schemas.microsoft.com/office/drawing/2014/main" id="{E459C904-71BB-D42B-C85D-F9F751E5B270}"/>
                </a:ext>
              </a:extLst>
            </p:cNvPr>
            <p:cNvSpPr/>
            <p:nvPr>
              <p:custDataLst>
                <p:tags r:id="rId123"/>
              </p:custDataLst>
            </p:nvPr>
          </p:nvSpPr>
          <p:spPr>
            <a:xfrm>
              <a:off x="5941339" y="5263766"/>
              <a:ext cx="144029" cy="175745"/>
            </a:xfrm>
            <a:custGeom>
              <a:avLst/>
              <a:gdLst>
                <a:gd name="connsiteX0" fmla="*/ 144163 w 144029"/>
                <a:gd name="connsiteY0" fmla="*/ 175859 h 175745"/>
                <a:gd name="connsiteX1" fmla="*/ 144163 w 144029"/>
                <a:gd name="connsiteY1" fmla="*/ 163957 h 175745"/>
                <a:gd name="connsiteX2" fmla="*/ 126728 w 144029"/>
                <a:gd name="connsiteY2" fmla="*/ 163957 h 175745"/>
                <a:gd name="connsiteX3" fmla="*/ 126728 w 144029"/>
                <a:gd name="connsiteY3" fmla="*/ 98369 h 175745"/>
                <a:gd name="connsiteX4" fmla="*/ 87815 w 144029"/>
                <a:gd name="connsiteY4" fmla="*/ 61903 h 175745"/>
                <a:gd name="connsiteX5" fmla="*/ 45111 w 144029"/>
                <a:gd name="connsiteY5" fmla="*/ 86214 h 175745"/>
                <a:gd name="connsiteX6" fmla="*/ 44859 w 144029"/>
                <a:gd name="connsiteY6" fmla="*/ 86214 h 175745"/>
                <a:gd name="connsiteX7" fmla="*/ 44859 w 144029"/>
                <a:gd name="connsiteY7" fmla="*/ 114 h 175745"/>
                <a:gd name="connsiteX8" fmla="*/ 134 w 144029"/>
                <a:gd name="connsiteY8" fmla="*/ 2140 h 175745"/>
                <a:gd name="connsiteX9" fmla="*/ 134 w 144029"/>
                <a:gd name="connsiteY9" fmla="*/ 14042 h 175745"/>
                <a:gd name="connsiteX10" fmla="*/ 17569 w 144029"/>
                <a:gd name="connsiteY10" fmla="*/ 23918 h 175745"/>
                <a:gd name="connsiteX11" fmla="*/ 17569 w 144029"/>
                <a:gd name="connsiteY11" fmla="*/ 163957 h 175745"/>
                <a:gd name="connsiteX12" fmla="*/ 134 w 144029"/>
                <a:gd name="connsiteY12" fmla="*/ 163957 h 175745"/>
                <a:gd name="connsiteX13" fmla="*/ 134 w 144029"/>
                <a:gd name="connsiteY13" fmla="*/ 175859 h 175745"/>
                <a:gd name="connsiteX14" fmla="*/ 31972 w 144029"/>
                <a:gd name="connsiteY14" fmla="*/ 175099 h 175745"/>
                <a:gd name="connsiteX15" fmla="*/ 63810 w 144029"/>
                <a:gd name="connsiteY15" fmla="*/ 175859 h 175745"/>
                <a:gd name="connsiteX16" fmla="*/ 63810 w 144029"/>
                <a:gd name="connsiteY16" fmla="*/ 163957 h 175745"/>
                <a:gd name="connsiteX17" fmla="*/ 46375 w 144029"/>
                <a:gd name="connsiteY17" fmla="*/ 163957 h 175745"/>
                <a:gd name="connsiteX18" fmla="*/ 46375 w 144029"/>
                <a:gd name="connsiteY18" fmla="*/ 111031 h 175745"/>
                <a:gd name="connsiteX19" fmla="*/ 84024 w 144029"/>
                <a:gd name="connsiteY19" fmla="*/ 71020 h 175745"/>
                <a:gd name="connsiteX20" fmla="*/ 97922 w 144029"/>
                <a:gd name="connsiteY20" fmla="*/ 95584 h 175745"/>
                <a:gd name="connsiteX21" fmla="*/ 97922 w 144029"/>
                <a:gd name="connsiteY21" fmla="*/ 163957 h 175745"/>
                <a:gd name="connsiteX22" fmla="*/ 80487 w 144029"/>
                <a:gd name="connsiteY22" fmla="*/ 163957 h 175745"/>
                <a:gd name="connsiteX23" fmla="*/ 80487 w 144029"/>
                <a:gd name="connsiteY23" fmla="*/ 175859 h 175745"/>
                <a:gd name="connsiteX24" fmla="*/ 112325 w 144029"/>
                <a:gd name="connsiteY24" fmla="*/ 175099 h 175745"/>
                <a:gd name="connsiteX25" fmla="*/ 144163 w 144029"/>
                <a:gd name="connsiteY25" fmla="*/ 175859 h 17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4029" h="175745">
                  <a:moveTo>
                    <a:pt x="144163" y="175859"/>
                  </a:moveTo>
                  <a:lnTo>
                    <a:pt x="144163" y="163957"/>
                  </a:lnTo>
                  <a:lnTo>
                    <a:pt x="126728" y="163957"/>
                  </a:lnTo>
                  <a:lnTo>
                    <a:pt x="126728" y="98369"/>
                  </a:lnTo>
                  <a:cubicBezTo>
                    <a:pt x="126728" y="71780"/>
                    <a:pt x="113083" y="61903"/>
                    <a:pt x="87815" y="61903"/>
                  </a:cubicBezTo>
                  <a:cubicBezTo>
                    <a:pt x="63557" y="61903"/>
                    <a:pt x="50670" y="76591"/>
                    <a:pt x="45111" y="86214"/>
                  </a:cubicBezTo>
                  <a:lnTo>
                    <a:pt x="44859" y="86214"/>
                  </a:lnTo>
                  <a:lnTo>
                    <a:pt x="44859" y="114"/>
                  </a:lnTo>
                  <a:lnTo>
                    <a:pt x="134" y="2140"/>
                  </a:lnTo>
                  <a:lnTo>
                    <a:pt x="134" y="14042"/>
                  </a:lnTo>
                  <a:cubicBezTo>
                    <a:pt x="15800" y="14042"/>
                    <a:pt x="17569" y="14042"/>
                    <a:pt x="17569" y="23918"/>
                  </a:cubicBezTo>
                  <a:lnTo>
                    <a:pt x="17569" y="163957"/>
                  </a:lnTo>
                  <a:lnTo>
                    <a:pt x="134" y="163957"/>
                  </a:lnTo>
                  <a:lnTo>
                    <a:pt x="134" y="175859"/>
                  </a:lnTo>
                  <a:lnTo>
                    <a:pt x="31972" y="175099"/>
                  </a:lnTo>
                  <a:lnTo>
                    <a:pt x="63810" y="175859"/>
                  </a:lnTo>
                  <a:lnTo>
                    <a:pt x="63810" y="163957"/>
                  </a:lnTo>
                  <a:lnTo>
                    <a:pt x="46375" y="163957"/>
                  </a:lnTo>
                  <a:lnTo>
                    <a:pt x="46375" y="111031"/>
                  </a:lnTo>
                  <a:cubicBezTo>
                    <a:pt x="46375" y="83428"/>
                    <a:pt x="68105" y="71020"/>
                    <a:pt x="84024" y="71020"/>
                  </a:cubicBezTo>
                  <a:cubicBezTo>
                    <a:pt x="92616" y="71020"/>
                    <a:pt x="97922" y="76338"/>
                    <a:pt x="97922" y="95584"/>
                  </a:cubicBezTo>
                  <a:lnTo>
                    <a:pt x="97922" y="163957"/>
                  </a:lnTo>
                  <a:lnTo>
                    <a:pt x="80487" y="163957"/>
                  </a:lnTo>
                  <a:lnTo>
                    <a:pt x="80487" y="175859"/>
                  </a:lnTo>
                  <a:lnTo>
                    <a:pt x="112325" y="175099"/>
                  </a:lnTo>
                  <a:lnTo>
                    <a:pt x="144163" y="175859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12" name="任意多边形: 形状 2411">
              <a:extLst>
                <a:ext uri="{FF2B5EF4-FFF2-40B4-BE49-F238E27FC236}">
                  <a16:creationId xmlns:a16="http://schemas.microsoft.com/office/drawing/2014/main" id="{C326D8A2-2CE8-2DFA-34F9-35E9807A380B}"/>
                </a:ext>
              </a:extLst>
            </p:cNvPr>
            <p:cNvSpPr/>
            <p:nvPr>
              <p:custDataLst>
                <p:tags r:id="rId124"/>
              </p:custDataLst>
            </p:nvPr>
          </p:nvSpPr>
          <p:spPr>
            <a:xfrm>
              <a:off x="6099519" y="5324796"/>
              <a:ext cx="116739" cy="116234"/>
            </a:xfrm>
            <a:custGeom>
              <a:avLst/>
              <a:gdLst>
                <a:gd name="connsiteX0" fmla="*/ 116880 w 116739"/>
                <a:gd name="connsiteY0" fmla="*/ 85201 h 116234"/>
                <a:gd name="connsiteX1" fmla="*/ 110815 w 116739"/>
                <a:gd name="connsiteY1" fmla="*/ 80643 h 116234"/>
                <a:gd name="connsiteX2" fmla="*/ 104498 w 116739"/>
                <a:gd name="connsiteY2" fmla="*/ 85961 h 116234"/>
                <a:gd name="connsiteX3" fmla="*/ 68365 w 116739"/>
                <a:gd name="connsiteY3" fmla="*/ 106220 h 116234"/>
                <a:gd name="connsiteX4" fmla="*/ 32483 w 116739"/>
                <a:gd name="connsiteY4" fmla="*/ 59624 h 116234"/>
                <a:gd name="connsiteX5" fmla="*/ 108794 w 116739"/>
                <a:gd name="connsiteY5" fmla="*/ 59624 h 116234"/>
                <a:gd name="connsiteX6" fmla="*/ 116880 w 116739"/>
                <a:gd name="connsiteY6" fmla="*/ 52787 h 116234"/>
                <a:gd name="connsiteX7" fmla="*/ 102729 w 116739"/>
                <a:gd name="connsiteY7" fmla="*/ 13789 h 116234"/>
                <a:gd name="connsiteX8" fmla="*/ 62553 w 116739"/>
                <a:gd name="connsiteY8" fmla="*/ 114 h 116234"/>
                <a:gd name="connsiteX9" fmla="*/ 140 w 116739"/>
                <a:gd name="connsiteY9" fmla="*/ 57852 h 116234"/>
                <a:gd name="connsiteX10" fmla="*/ 66090 w 116739"/>
                <a:gd name="connsiteY10" fmla="*/ 116349 h 116234"/>
                <a:gd name="connsiteX11" fmla="*/ 116880 w 116739"/>
                <a:gd name="connsiteY11" fmla="*/ 85201 h 116234"/>
                <a:gd name="connsiteX12" fmla="*/ 92875 w 116739"/>
                <a:gd name="connsiteY12" fmla="*/ 51268 h 116234"/>
                <a:gd name="connsiteX13" fmla="*/ 32483 w 116739"/>
                <a:gd name="connsiteY13" fmla="*/ 51268 h 116234"/>
                <a:gd name="connsiteX14" fmla="*/ 38548 w 116739"/>
                <a:gd name="connsiteY14" fmla="*/ 22399 h 116234"/>
                <a:gd name="connsiteX15" fmla="*/ 62553 w 116739"/>
                <a:gd name="connsiteY15" fmla="*/ 9231 h 116234"/>
                <a:gd name="connsiteX16" fmla="*/ 92875 w 116739"/>
                <a:gd name="connsiteY16" fmla="*/ 51268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39" h="116234">
                  <a:moveTo>
                    <a:pt x="116880" y="85201"/>
                  </a:moveTo>
                  <a:cubicBezTo>
                    <a:pt x="116880" y="80643"/>
                    <a:pt x="112079" y="80643"/>
                    <a:pt x="110815" y="80643"/>
                  </a:cubicBezTo>
                  <a:cubicBezTo>
                    <a:pt x="106520" y="80643"/>
                    <a:pt x="106014" y="81909"/>
                    <a:pt x="104498" y="85961"/>
                  </a:cubicBezTo>
                  <a:cubicBezTo>
                    <a:pt x="99192" y="98116"/>
                    <a:pt x="84789" y="106220"/>
                    <a:pt x="68365" y="106220"/>
                  </a:cubicBezTo>
                  <a:cubicBezTo>
                    <a:pt x="32736" y="106220"/>
                    <a:pt x="32483" y="72539"/>
                    <a:pt x="32483" y="59624"/>
                  </a:cubicBezTo>
                  <a:lnTo>
                    <a:pt x="108794" y="59624"/>
                  </a:lnTo>
                  <a:cubicBezTo>
                    <a:pt x="114353" y="59624"/>
                    <a:pt x="116880" y="59624"/>
                    <a:pt x="116880" y="52787"/>
                  </a:cubicBezTo>
                  <a:cubicBezTo>
                    <a:pt x="116880" y="44937"/>
                    <a:pt x="115364" y="26451"/>
                    <a:pt x="102729" y="13789"/>
                  </a:cubicBezTo>
                  <a:cubicBezTo>
                    <a:pt x="93380" y="4672"/>
                    <a:pt x="79988" y="114"/>
                    <a:pt x="62553" y="114"/>
                  </a:cubicBezTo>
                  <a:cubicBezTo>
                    <a:pt x="22123" y="114"/>
                    <a:pt x="140" y="26197"/>
                    <a:pt x="140" y="57852"/>
                  </a:cubicBezTo>
                  <a:cubicBezTo>
                    <a:pt x="140" y="91785"/>
                    <a:pt x="25408" y="116349"/>
                    <a:pt x="66090" y="116349"/>
                  </a:cubicBezTo>
                  <a:cubicBezTo>
                    <a:pt x="106014" y="116349"/>
                    <a:pt x="116880" y="89506"/>
                    <a:pt x="116880" y="85201"/>
                  </a:cubicBezTo>
                  <a:close/>
                  <a:moveTo>
                    <a:pt x="92875" y="51268"/>
                  </a:moveTo>
                  <a:lnTo>
                    <a:pt x="32483" y="51268"/>
                  </a:lnTo>
                  <a:cubicBezTo>
                    <a:pt x="32989" y="41391"/>
                    <a:pt x="33242" y="30755"/>
                    <a:pt x="38548" y="22399"/>
                  </a:cubicBezTo>
                  <a:cubicBezTo>
                    <a:pt x="45118" y="12269"/>
                    <a:pt x="55225" y="9231"/>
                    <a:pt x="62553" y="9231"/>
                  </a:cubicBezTo>
                  <a:cubicBezTo>
                    <a:pt x="92117" y="9231"/>
                    <a:pt x="92622" y="42404"/>
                    <a:pt x="92875" y="51268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13" name="任意多边形: 形状 2412">
              <a:extLst>
                <a:ext uri="{FF2B5EF4-FFF2-40B4-BE49-F238E27FC236}">
                  <a16:creationId xmlns:a16="http://schemas.microsoft.com/office/drawing/2014/main" id="{9C3F952C-EA00-B616-5873-7398C67A2D00}"/>
                </a:ext>
              </a:extLst>
            </p:cNvPr>
            <p:cNvSpPr/>
            <p:nvPr>
              <p:custDataLst>
                <p:tags r:id="rId125"/>
              </p:custDataLst>
            </p:nvPr>
          </p:nvSpPr>
          <p:spPr>
            <a:xfrm>
              <a:off x="6235968" y="5325555"/>
              <a:ext cx="144029" cy="113955"/>
            </a:xfrm>
            <a:custGeom>
              <a:avLst/>
              <a:gdLst>
                <a:gd name="connsiteX0" fmla="*/ 144175 w 144029"/>
                <a:gd name="connsiteY0" fmla="*/ 114070 h 113955"/>
                <a:gd name="connsiteX1" fmla="*/ 144175 w 144029"/>
                <a:gd name="connsiteY1" fmla="*/ 102168 h 113955"/>
                <a:gd name="connsiteX2" fmla="*/ 126740 w 144029"/>
                <a:gd name="connsiteY2" fmla="*/ 102168 h 113955"/>
                <a:gd name="connsiteX3" fmla="*/ 126740 w 144029"/>
                <a:gd name="connsiteY3" fmla="*/ 36580 h 113955"/>
                <a:gd name="connsiteX4" fmla="*/ 87826 w 144029"/>
                <a:gd name="connsiteY4" fmla="*/ 114 h 113955"/>
                <a:gd name="connsiteX5" fmla="*/ 43607 w 144029"/>
                <a:gd name="connsiteY5" fmla="*/ 27463 h 113955"/>
                <a:gd name="connsiteX6" fmla="*/ 43607 w 144029"/>
                <a:gd name="connsiteY6" fmla="*/ 114 h 113955"/>
                <a:gd name="connsiteX7" fmla="*/ 145 w 144029"/>
                <a:gd name="connsiteY7" fmla="*/ 2140 h 113955"/>
                <a:gd name="connsiteX8" fmla="*/ 145 w 144029"/>
                <a:gd name="connsiteY8" fmla="*/ 14042 h 113955"/>
                <a:gd name="connsiteX9" fmla="*/ 17580 w 144029"/>
                <a:gd name="connsiteY9" fmla="*/ 23918 h 113955"/>
                <a:gd name="connsiteX10" fmla="*/ 17580 w 144029"/>
                <a:gd name="connsiteY10" fmla="*/ 102168 h 113955"/>
                <a:gd name="connsiteX11" fmla="*/ 145 w 144029"/>
                <a:gd name="connsiteY11" fmla="*/ 102168 h 113955"/>
                <a:gd name="connsiteX12" fmla="*/ 145 w 144029"/>
                <a:gd name="connsiteY12" fmla="*/ 114070 h 113955"/>
                <a:gd name="connsiteX13" fmla="*/ 31983 w 144029"/>
                <a:gd name="connsiteY13" fmla="*/ 113310 h 113955"/>
                <a:gd name="connsiteX14" fmla="*/ 63821 w 144029"/>
                <a:gd name="connsiteY14" fmla="*/ 114070 h 113955"/>
                <a:gd name="connsiteX15" fmla="*/ 63821 w 144029"/>
                <a:gd name="connsiteY15" fmla="*/ 102168 h 113955"/>
                <a:gd name="connsiteX16" fmla="*/ 46386 w 144029"/>
                <a:gd name="connsiteY16" fmla="*/ 102168 h 113955"/>
                <a:gd name="connsiteX17" fmla="*/ 46386 w 144029"/>
                <a:gd name="connsiteY17" fmla="*/ 49242 h 113955"/>
                <a:gd name="connsiteX18" fmla="*/ 84036 w 144029"/>
                <a:gd name="connsiteY18" fmla="*/ 9231 h 113955"/>
                <a:gd name="connsiteX19" fmla="*/ 97934 w 144029"/>
                <a:gd name="connsiteY19" fmla="*/ 33794 h 113955"/>
                <a:gd name="connsiteX20" fmla="*/ 97934 w 144029"/>
                <a:gd name="connsiteY20" fmla="*/ 102168 h 113955"/>
                <a:gd name="connsiteX21" fmla="*/ 80499 w 144029"/>
                <a:gd name="connsiteY21" fmla="*/ 102168 h 113955"/>
                <a:gd name="connsiteX22" fmla="*/ 80499 w 144029"/>
                <a:gd name="connsiteY22" fmla="*/ 114070 h 113955"/>
                <a:gd name="connsiteX23" fmla="*/ 112337 w 144029"/>
                <a:gd name="connsiteY23" fmla="*/ 113310 h 113955"/>
                <a:gd name="connsiteX24" fmla="*/ 144175 w 144029"/>
                <a:gd name="connsiteY24" fmla="*/ 114070 h 11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4029" h="113955">
                  <a:moveTo>
                    <a:pt x="144175" y="114070"/>
                  </a:moveTo>
                  <a:lnTo>
                    <a:pt x="144175" y="102168"/>
                  </a:lnTo>
                  <a:lnTo>
                    <a:pt x="126740" y="102168"/>
                  </a:lnTo>
                  <a:lnTo>
                    <a:pt x="126740" y="36580"/>
                  </a:lnTo>
                  <a:cubicBezTo>
                    <a:pt x="126740" y="9990"/>
                    <a:pt x="113095" y="114"/>
                    <a:pt x="87826" y="114"/>
                  </a:cubicBezTo>
                  <a:cubicBezTo>
                    <a:pt x="63569" y="114"/>
                    <a:pt x="50177" y="14548"/>
                    <a:pt x="43607" y="27463"/>
                  </a:cubicBezTo>
                  <a:lnTo>
                    <a:pt x="43607" y="114"/>
                  </a:lnTo>
                  <a:lnTo>
                    <a:pt x="145" y="2140"/>
                  </a:lnTo>
                  <a:lnTo>
                    <a:pt x="145" y="14042"/>
                  </a:lnTo>
                  <a:cubicBezTo>
                    <a:pt x="15812" y="14042"/>
                    <a:pt x="17580" y="14042"/>
                    <a:pt x="17580" y="23918"/>
                  </a:cubicBezTo>
                  <a:lnTo>
                    <a:pt x="17580" y="102168"/>
                  </a:lnTo>
                  <a:lnTo>
                    <a:pt x="145" y="102168"/>
                  </a:lnTo>
                  <a:lnTo>
                    <a:pt x="145" y="114070"/>
                  </a:lnTo>
                  <a:lnTo>
                    <a:pt x="31983" y="113310"/>
                  </a:lnTo>
                  <a:lnTo>
                    <a:pt x="63821" y="114070"/>
                  </a:lnTo>
                  <a:lnTo>
                    <a:pt x="63821" y="102168"/>
                  </a:lnTo>
                  <a:lnTo>
                    <a:pt x="46386" y="102168"/>
                  </a:lnTo>
                  <a:lnTo>
                    <a:pt x="46386" y="49242"/>
                  </a:lnTo>
                  <a:cubicBezTo>
                    <a:pt x="46386" y="21639"/>
                    <a:pt x="68117" y="9231"/>
                    <a:pt x="84036" y="9231"/>
                  </a:cubicBezTo>
                  <a:cubicBezTo>
                    <a:pt x="92627" y="9231"/>
                    <a:pt x="97934" y="14548"/>
                    <a:pt x="97934" y="33794"/>
                  </a:cubicBezTo>
                  <a:lnTo>
                    <a:pt x="97934" y="102168"/>
                  </a:lnTo>
                  <a:lnTo>
                    <a:pt x="80499" y="102168"/>
                  </a:lnTo>
                  <a:lnTo>
                    <a:pt x="80499" y="114070"/>
                  </a:lnTo>
                  <a:lnTo>
                    <a:pt x="112337" y="113310"/>
                  </a:lnTo>
                  <a:lnTo>
                    <a:pt x="144175" y="114070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14" name="任意多边形: 形状 2413">
              <a:extLst>
                <a:ext uri="{FF2B5EF4-FFF2-40B4-BE49-F238E27FC236}">
                  <a16:creationId xmlns:a16="http://schemas.microsoft.com/office/drawing/2014/main" id="{6A9DEB55-EE3F-972D-4E83-17DBBB21BEB7}"/>
                </a:ext>
              </a:extLst>
            </p:cNvPr>
            <p:cNvSpPr/>
            <p:nvPr>
              <p:custDataLst>
                <p:tags r:id="rId126"/>
              </p:custDataLst>
            </p:nvPr>
          </p:nvSpPr>
          <p:spPr>
            <a:xfrm>
              <a:off x="4253595" y="5608672"/>
              <a:ext cx="85710" cy="138975"/>
            </a:xfrm>
            <a:custGeom>
              <a:avLst/>
              <a:gdLst>
                <a:gd name="connsiteX0" fmla="*/ 85777 w 85710"/>
                <a:gd name="connsiteY0" fmla="*/ 94329 h 138975"/>
                <a:gd name="connsiteX1" fmla="*/ 44944 w 85710"/>
                <a:gd name="connsiteY1" fmla="*/ 49963 h 138975"/>
                <a:gd name="connsiteX2" fmla="*/ 17654 w 85710"/>
                <a:gd name="connsiteY2" fmla="*/ 60092 h 138975"/>
                <a:gd name="connsiteX3" fmla="*/ 17654 w 85710"/>
                <a:gd name="connsiteY3" fmla="*/ 20993 h 138975"/>
                <a:gd name="connsiteX4" fmla="*/ 36858 w 85710"/>
                <a:gd name="connsiteY4" fmla="*/ 23829 h 138975"/>
                <a:gd name="connsiteX5" fmla="*/ 77489 w 85710"/>
                <a:gd name="connsiteY5" fmla="*/ 2962 h 138975"/>
                <a:gd name="connsiteX6" fmla="*/ 75064 w 85710"/>
                <a:gd name="connsiteY6" fmla="*/ 126 h 138975"/>
                <a:gd name="connsiteX7" fmla="*/ 72436 w 85710"/>
                <a:gd name="connsiteY7" fmla="*/ 1139 h 138975"/>
                <a:gd name="connsiteX8" fmla="*/ 44337 w 85710"/>
                <a:gd name="connsiteY8" fmla="*/ 6609 h 138975"/>
                <a:gd name="connsiteX9" fmla="*/ 16239 w 85710"/>
                <a:gd name="connsiteY9" fmla="*/ 1139 h 138975"/>
                <a:gd name="connsiteX10" fmla="*/ 13611 w 85710"/>
                <a:gd name="connsiteY10" fmla="*/ 126 h 138975"/>
                <a:gd name="connsiteX11" fmla="*/ 10983 w 85710"/>
                <a:gd name="connsiteY11" fmla="*/ 6001 h 138975"/>
                <a:gd name="connsiteX12" fmla="*/ 10983 w 85710"/>
                <a:gd name="connsiteY12" fmla="*/ 65359 h 138975"/>
                <a:gd name="connsiteX13" fmla="*/ 14217 w 85710"/>
                <a:gd name="connsiteY13" fmla="*/ 71437 h 138975"/>
                <a:gd name="connsiteX14" fmla="*/ 17452 w 85710"/>
                <a:gd name="connsiteY14" fmla="*/ 69006 h 138975"/>
                <a:gd name="connsiteX15" fmla="*/ 44742 w 85710"/>
                <a:gd name="connsiteY15" fmla="*/ 55635 h 138975"/>
                <a:gd name="connsiteX16" fmla="*/ 63339 w 85710"/>
                <a:gd name="connsiteY16" fmla="*/ 68803 h 138975"/>
                <a:gd name="connsiteX17" fmla="*/ 67180 w 85710"/>
                <a:gd name="connsiteY17" fmla="*/ 93317 h 138975"/>
                <a:gd name="connsiteX18" fmla="*/ 61318 w 85710"/>
                <a:gd name="connsiteY18" fmla="*/ 120666 h 138975"/>
                <a:gd name="connsiteX19" fmla="*/ 38677 w 85710"/>
                <a:gd name="connsiteY19" fmla="*/ 133024 h 138975"/>
                <a:gd name="connsiteX20" fmla="*/ 7951 w 85710"/>
                <a:gd name="connsiteY20" fmla="*/ 111549 h 138975"/>
                <a:gd name="connsiteX21" fmla="*/ 9972 w 85710"/>
                <a:gd name="connsiteY21" fmla="*/ 111752 h 138975"/>
                <a:gd name="connsiteX22" fmla="*/ 20080 w 85710"/>
                <a:gd name="connsiteY22" fmla="*/ 101825 h 138975"/>
                <a:gd name="connsiteX23" fmla="*/ 10174 w 85710"/>
                <a:gd name="connsiteY23" fmla="*/ 91696 h 138975"/>
                <a:gd name="connsiteX24" fmla="*/ 67 w 85710"/>
                <a:gd name="connsiteY24" fmla="*/ 102433 h 138975"/>
                <a:gd name="connsiteX25" fmla="*/ 39081 w 85710"/>
                <a:gd name="connsiteY25" fmla="*/ 139101 h 138975"/>
                <a:gd name="connsiteX26" fmla="*/ 85777 w 85710"/>
                <a:gd name="connsiteY26" fmla="*/ 94329 h 13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5710" h="138975">
                  <a:moveTo>
                    <a:pt x="85777" y="94329"/>
                  </a:moveTo>
                  <a:cubicBezTo>
                    <a:pt x="85777" y="70829"/>
                    <a:pt x="68797" y="49963"/>
                    <a:pt x="44944" y="49963"/>
                  </a:cubicBezTo>
                  <a:cubicBezTo>
                    <a:pt x="34836" y="49963"/>
                    <a:pt x="25335" y="53204"/>
                    <a:pt x="17654" y="60092"/>
                  </a:cubicBezTo>
                  <a:lnTo>
                    <a:pt x="17654" y="20993"/>
                  </a:lnTo>
                  <a:cubicBezTo>
                    <a:pt x="20282" y="21803"/>
                    <a:pt x="28368" y="23829"/>
                    <a:pt x="36858" y="23829"/>
                  </a:cubicBezTo>
                  <a:cubicBezTo>
                    <a:pt x="62126" y="23829"/>
                    <a:pt x="77489" y="6001"/>
                    <a:pt x="77489" y="2962"/>
                  </a:cubicBezTo>
                  <a:cubicBezTo>
                    <a:pt x="77489" y="734"/>
                    <a:pt x="76074" y="126"/>
                    <a:pt x="75064" y="126"/>
                  </a:cubicBezTo>
                  <a:cubicBezTo>
                    <a:pt x="75064" y="126"/>
                    <a:pt x="74255" y="126"/>
                    <a:pt x="72436" y="1139"/>
                  </a:cubicBezTo>
                  <a:cubicBezTo>
                    <a:pt x="64552" y="4178"/>
                    <a:pt x="55253" y="6609"/>
                    <a:pt x="44337" y="6609"/>
                  </a:cubicBezTo>
                  <a:cubicBezTo>
                    <a:pt x="32411" y="6609"/>
                    <a:pt x="22505" y="3570"/>
                    <a:pt x="16239" y="1139"/>
                  </a:cubicBezTo>
                  <a:cubicBezTo>
                    <a:pt x="14217" y="126"/>
                    <a:pt x="13611" y="126"/>
                    <a:pt x="13611" y="126"/>
                  </a:cubicBezTo>
                  <a:cubicBezTo>
                    <a:pt x="10983" y="126"/>
                    <a:pt x="10983" y="2355"/>
                    <a:pt x="10983" y="6001"/>
                  </a:cubicBezTo>
                  <a:lnTo>
                    <a:pt x="10983" y="65359"/>
                  </a:lnTo>
                  <a:cubicBezTo>
                    <a:pt x="10983" y="69006"/>
                    <a:pt x="10983" y="71437"/>
                    <a:pt x="14217" y="71437"/>
                  </a:cubicBezTo>
                  <a:cubicBezTo>
                    <a:pt x="15835" y="71437"/>
                    <a:pt x="16441" y="70627"/>
                    <a:pt x="17452" y="69006"/>
                  </a:cubicBezTo>
                  <a:cubicBezTo>
                    <a:pt x="19878" y="65967"/>
                    <a:pt x="27559" y="55635"/>
                    <a:pt x="44742" y="55635"/>
                  </a:cubicBezTo>
                  <a:cubicBezTo>
                    <a:pt x="56062" y="55635"/>
                    <a:pt x="61520" y="64954"/>
                    <a:pt x="63339" y="68803"/>
                  </a:cubicBezTo>
                  <a:cubicBezTo>
                    <a:pt x="66776" y="76097"/>
                    <a:pt x="67180" y="85416"/>
                    <a:pt x="67180" y="93317"/>
                  </a:cubicBezTo>
                  <a:cubicBezTo>
                    <a:pt x="67180" y="100812"/>
                    <a:pt x="66978" y="111752"/>
                    <a:pt x="61318" y="120666"/>
                  </a:cubicBezTo>
                  <a:cubicBezTo>
                    <a:pt x="57477" y="126744"/>
                    <a:pt x="49391" y="133024"/>
                    <a:pt x="38677" y="133024"/>
                  </a:cubicBezTo>
                  <a:cubicBezTo>
                    <a:pt x="25538" y="133024"/>
                    <a:pt x="12600" y="124718"/>
                    <a:pt x="7951" y="111549"/>
                  </a:cubicBezTo>
                  <a:cubicBezTo>
                    <a:pt x="8557" y="111752"/>
                    <a:pt x="9972" y="111752"/>
                    <a:pt x="9972" y="111752"/>
                  </a:cubicBezTo>
                  <a:cubicBezTo>
                    <a:pt x="15632" y="111752"/>
                    <a:pt x="20080" y="108105"/>
                    <a:pt x="20080" y="101825"/>
                  </a:cubicBezTo>
                  <a:cubicBezTo>
                    <a:pt x="20080" y="94329"/>
                    <a:pt x="14217" y="91696"/>
                    <a:pt x="10174" y="91696"/>
                  </a:cubicBezTo>
                  <a:cubicBezTo>
                    <a:pt x="6536" y="91696"/>
                    <a:pt x="67" y="93722"/>
                    <a:pt x="67" y="102433"/>
                  </a:cubicBezTo>
                  <a:cubicBezTo>
                    <a:pt x="67" y="120666"/>
                    <a:pt x="15835" y="139101"/>
                    <a:pt x="39081" y="139101"/>
                  </a:cubicBezTo>
                  <a:cubicBezTo>
                    <a:pt x="64350" y="139101"/>
                    <a:pt x="85777" y="119450"/>
                    <a:pt x="85777" y="94329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15" name="任意多边形: 形状 2414">
              <a:extLst>
                <a:ext uri="{FF2B5EF4-FFF2-40B4-BE49-F238E27FC236}">
                  <a16:creationId xmlns:a16="http://schemas.microsoft.com/office/drawing/2014/main" id="{FD107E15-8895-D0F1-3B0A-519117C553D3}"/>
                </a:ext>
              </a:extLst>
            </p:cNvPr>
            <p:cNvSpPr/>
            <p:nvPr>
              <p:custDataLst>
                <p:tags r:id="rId127"/>
              </p:custDataLst>
            </p:nvPr>
          </p:nvSpPr>
          <p:spPr>
            <a:xfrm>
              <a:off x="4368819" y="5656078"/>
              <a:ext cx="22438" cy="87315"/>
            </a:xfrm>
            <a:custGeom>
              <a:avLst/>
              <a:gdLst>
                <a:gd name="connsiteX0" fmla="*/ 22510 w 22438"/>
                <a:gd name="connsiteY0" fmla="*/ 11471 h 87315"/>
                <a:gd name="connsiteX1" fmla="*/ 11392 w 22438"/>
                <a:gd name="connsiteY1" fmla="*/ 126 h 87315"/>
                <a:gd name="connsiteX2" fmla="*/ 71 w 22438"/>
                <a:gd name="connsiteY2" fmla="*/ 11268 h 87315"/>
                <a:gd name="connsiteX3" fmla="*/ 11189 w 22438"/>
                <a:gd name="connsiteY3" fmla="*/ 22613 h 87315"/>
                <a:gd name="connsiteX4" fmla="*/ 22510 w 22438"/>
                <a:gd name="connsiteY4" fmla="*/ 11471 h 87315"/>
                <a:gd name="connsiteX5" fmla="*/ 22510 w 22438"/>
                <a:gd name="connsiteY5" fmla="*/ 76299 h 87315"/>
                <a:gd name="connsiteX6" fmla="*/ 11392 w 22438"/>
                <a:gd name="connsiteY6" fmla="*/ 64954 h 87315"/>
                <a:gd name="connsiteX7" fmla="*/ 71 w 22438"/>
                <a:gd name="connsiteY7" fmla="*/ 76097 h 87315"/>
                <a:gd name="connsiteX8" fmla="*/ 11189 w 22438"/>
                <a:gd name="connsiteY8" fmla="*/ 87441 h 87315"/>
                <a:gd name="connsiteX9" fmla="*/ 22510 w 22438"/>
                <a:gd name="connsiteY9" fmla="*/ 76299 h 8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38" h="87315">
                  <a:moveTo>
                    <a:pt x="22510" y="11471"/>
                  </a:moveTo>
                  <a:cubicBezTo>
                    <a:pt x="22510" y="4583"/>
                    <a:pt x="17052" y="126"/>
                    <a:pt x="11392" y="126"/>
                  </a:cubicBezTo>
                  <a:cubicBezTo>
                    <a:pt x="4519" y="126"/>
                    <a:pt x="71" y="5596"/>
                    <a:pt x="71" y="11268"/>
                  </a:cubicBezTo>
                  <a:cubicBezTo>
                    <a:pt x="71" y="18156"/>
                    <a:pt x="5529" y="22613"/>
                    <a:pt x="11189" y="22613"/>
                  </a:cubicBezTo>
                  <a:cubicBezTo>
                    <a:pt x="18062" y="22613"/>
                    <a:pt x="22510" y="17143"/>
                    <a:pt x="22510" y="11471"/>
                  </a:cubicBezTo>
                  <a:close/>
                  <a:moveTo>
                    <a:pt x="22510" y="76299"/>
                  </a:moveTo>
                  <a:cubicBezTo>
                    <a:pt x="22510" y="69411"/>
                    <a:pt x="17052" y="64954"/>
                    <a:pt x="11392" y="64954"/>
                  </a:cubicBezTo>
                  <a:cubicBezTo>
                    <a:pt x="4519" y="64954"/>
                    <a:pt x="71" y="70424"/>
                    <a:pt x="71" y="76097"/>
                  </a:cubicBezTo>
                  <a:cubicBezTo>
                    <a:pt x="71" y="82985"/>
                    <a:pt x="5529" y="87441"/>
                    <a:pt x="11189" y="87441"/>
                  </a:cubicBezTo>
                  <a:cubicBezTo>
                    <a:pt x="18062" y="87441"/>
                    <a:pt x="22510" y="81972"/>
                    <a:pt x="22510" y="76299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16" name="任意多边形: 形状 2415">
              <a:extLst>
                <a:ext uri="{FF2B5EF4-FFF2-40B4-BE49-F238E27FC236}">
                  <a16:creationId xmlns:a16="http://schemas.microsoft.com/office/drawing/2014/main" id="{63A730C8-BDA2-327D-7A54-AC08491BACEF}"/>
                </a:ext>
              </a:extLst>
            </p:cNvPr>
            <p:cNvSpPr/>
            <p:nvPr>
              <p:custDataLst>
                <p:tags r:id="rId128"/>
              </p:custDataLst>
            </p:nvPr>
          </p:nvSpPr>
          <p:spPr>
            <a:xfrm>
              <a:off x="5301574" y="5576005"/>
              <a:ext cx="66708" cy="170173"/>
            </a:xfrm>
            <a:custGeom>
              <a:avLst/>
              <a:gdLst>
                <a:gd name="connsiteX0" fmla="*/ 64543 w 66708"/>
                <a:gd name="connsiteY0" fmla="*/ 9242 h 170173"/>
                <a:gd name="connsiteX1" fmla="*/ 55194 w 66708"/>
                <a:gd name="connsiteY1" fmla="*/ 126 h 170173"/>
                <a:gd name="connsiteX2" fmla="*/ 41549 w 66708"/>
                <a:gd name="connsiteY2" fmla="*/ 13547 h 170173"/>
                <a:gd name="connsiteX3" fmla="*/ 51151 w 66708"/>
                <a:gd name="connsiteY3" fmla="*/ 22664 h 170173"/>
                <a:gd name="connsiteX4" fmla="*/ 64543 w 66708"/>
                <a:gd name="connsiteY4" fmla="*/ 9242 h 170173"/>
                <a:gd name="connsiteX5" fmla="*/ 45339 w 66708"/>
                <a:gd name="connsiteY5" fmla="*/ 104459 h 170173"/>
                <a:gd name="connsiteX6" fmla="*/ 50898 w 66708"/>
                <a:gd name="connsiteY6" fmla="*/ 89771 h 170173"/>
                <a:gd name="connsiteX7" fmla="*/ 54183 w 66708"/>
                <a:gd name="connsiteY7" fmla="*/ 76350 h 170173"/>
                <a:gd name="connsiteX8" fmla="*/ 33463 w 66708"/>
                <a:gd name="connsiteY8" fmla="*/ 55584 h 170173"/>
                <a:gd name="connsiteX9" fmla="*/ 109 w 66708"/>
                <a:gd name="connsiteY9" fmla="*/ 94583 h 170173"/>
                <a:gd name="connsiteX10" fmla="*/ 3141 w 66708"/>
                <a:gd name="connsiteY10" fmla="*/ 97115 h 170173"/>
                <a:gd name="connsiteX11" fmla="*/ 7184 w 66708"/>
                <a:gd name="connsiteY11" fmla="*/ 92557 h 170173"/>
                <a:gd name="connsiteX12" fmla="*/ 32705 w 66708"/>
                <a:gd name="connsiteY12" fmla="*/ 61156 h 170173"/>
                <a:gd name="connsiteX13" fmla="*/ 39022 w 66708"/>
                <a:gd name="connsiteY13" fmla="*/ 69259 h 170173"/>
                <a:gd name="connsiteX14" fmla="*/ 36242 w 66708"/>
                <a:gd name="connsiteY14" fmla="*/ 82427 h 170173"/>
                <a:gd name="connsiteX15" fmla="*/ 18807 w 66708"/>
                <a:gd name="connsiteY15" fmla="*/ 129276 h 170173"/>
                <a:gd name="connsiteX16" fmla="*/ 12995 w 66708"/>
                <a:gd name="connsiteY16" fmla="*/ 149535 h 170173"/>
                <a:gd name="connsiteX17" fmla="*/ 33715 w 66708"/>
                <a:gd name="connsiteY17" fmla="*/ 170300 h 170173"/>
                <a:gd name="connsiteX18" fmla="*/ 66817 w 66708"/>
                <a:gd name="connsiteY18" fmla="*/ 131302 h 170173"/>
                <a:gd name="connsiteX19" fmla="*/ 63785 w 66708"/>
                <a:gd name="connsiteY19" fmla="*/ 128769 h 170173"/>
                <a:gd name="connsiteX20" fmla="*/ 59995 w 66708"/>
                <a:gd name="connsiteY20" fmla="*/ 133328 h 170173"/>
                <a:gd name="connsiteX21" fmla="*/ 34221 w 66708"/>
                <a:gd name="connsiteY21" fmla="*/ 164729 h 170173"/>
                <a:gd name="connsiteX22" fmla="*/ 28156 w 66708"/>
                <a:gd name="connsiteY22" fmla="*/ 156372 h 170173"/>
                <a:gd name="connsiteX23" fmla="*/ 35484 w 66708"/>
                <a:gd name="connsiteY23" fmla="*/ 131049 h 170173"/>
                <a:gd name="connsiteX24" fmla="*/ 45339 w 66708"/>
                <a:gd name="connsiteY24" fmla="*/ 104459 h 170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708" h="170173">
                  <a:moveTo>
                    <a:pt x="64543" y="9242"/>
                  </a:moveTo>
                  <a:cubicBezTo>
                    <a:pt x="64543" y="4178"/>
                    <a:pt x="61005" y="126"/>
                    <a:pt x="55194" y="126"/>
                  </a:cubicBezTo>
                  <a:cubicBezTo>
                    <a:pt x="48371" y="126"/>
                    <a:pt x="41549" y="6710"/>
                    <a:pt x="41549" y="13547"/>
                  </a:cubicBezTo>
                  <a:cubicBezTo>
                    <a:pt x="41549" y="18359"/>
                    <a:pt x="45086" y="22664"/>
                    <a:pt x="51151" y="22664"/>
                  </a:cubicBezTo>
                  <a:cubicBezTo>
                    <a:pt x="56962" y="22664"/>
                    <a:pt x="64543" y="16840"/>
                    <a:pt x="64543" y="9242"/>
                  </a:cubicBezTo>
                  <a:close/>
                  <a:moveTo>
                    <a:pt x="45339" y="104459"/>
                  </a:moveTo>
                  <a:cubicBezTo>
                    <a:pt x="48371" y="97115"/>
                    <a:pt x="48371" y="96609"/>
                    <a:pt x="50898" y="89771"/>
                  </a:cubicBezTo>
                  <a:cubicBezTo>
                    <a:pt x="52919" y="84707"/>
                    <a:pt x="54183" y="81161"/>
                    <a:pt x="54183" y="76350"/>
                  </a:cubicBezTo>
                  <a:cubicBezTo>
                    <a:pt x="54183" y="64954"/>
                    <a:pt x="46097" y="55584"/>
                    <a:pt x="33463" y="55584"/>
                  </a:cubicBezTo>
                  <a:cubicBezTo>
                    <a:pt x="9711" y="55584"/>
                    <a:pt x="109" y="92304"/>
                    <a:pt x="109" y="94583"/>
                  </a:cubicBezTo>
                  <a:cubicBezTo>
                    <a:pt x="109" y="97115"/>
                    <a:pt x="2635" y="97115"/>
                    <a:pt x="3141" y="97115"/>
                  </a:cubicBezTo>
                  <a:cubicBezTo>
                    <a:pt x="5668" y="97115"/>
                    <a:pt x="5920" y="96609"/>
                    <a:pt x="7184" y="92557"/>
                  </a:cubicBezTo>
                  <a:cubicBezTo>
                    <a:pt x="14006" y="68753"/>
                    <a:pt x="24113" y="61156"/>
                    <a:pt x="32705" y="61156"/>
                  </a:cubicBezTo>
                  <a:cubicBezTo>
                    <a:pt x="34726" y="61156"/>
                    <a:pt x="39022" y="61156"/>
                    <a:pt x="39022" y="69259"/>
                  </a:cubicBezTo>
                  <a:cubicBezTo>
                    <a:pt x="39022" y="74577"/>
                    <a:pt x="37253" y="79895"/>
                    <a:pt x="36242" y="82427"/>
                  </a:cubicBezTo>
                  <a:cubicBezTo>
                    <a:pt x="34221" y="89012"/>
                    <a:pt x="22850" y="118387"/>
                    <a:pt x="18807" y="129276"/>
                  </a:cubicBezTo>
                  <a:cubicBezTo>
                    <a:pt x="16280" y="135860"/>
                    <a:pt x="12995" y="144217"/>
                    <a:pt x="12995" y="149535"/>
                  </a:cubicBezTo>
                  <a:cubicBezTo>
                    <a:pt x="12995" y="161437"/>
                    <a:pt x="21587" y="170300"/>
                    <a:pt x="33715" y="170300"/>
                  </a:cubicBezTo>
                  <a:cubicBezTo>
                    <a:pt x="57468" y="170300"/>
                    <a:pt x="66817" y="133581"/>
                    <a:pt x="66817" y="131302"/>
                  </a:cubicBezTo>
                  <a:cubicBezTo>
                    <a:pt x="66817" y="128769"/>
                    <a:pt x="64543" y="128769"/>
                    <a:pt x="63785" y="128769"/>
                  </a:cubicBezTo>
                  <a:cubicBezTo>
                    <a:pt x="61258" y="128769"/>
                    <a:pt x="61258" y="129529"/>
                    <a:pt x="59995" y="133328"/>
                  </a:cubicBezTo>
                  <a:cubicBezTo>
                    <a:pt x="55446" y="149281"/>
                    <a:pt x="47108" y="164729"/>
                    <a:pt x="34221" y="164729"/>
                  </a:cubicBezTo>
                  <a:cubicBezTo>
                    <a:pt x="29925" y="164729"/>
                    <a:pt x="28156" y="162196"/>
                    <a:pt x="28156" y="156372"/>
                  </a:cubicBezTo>
                  <a:cubicBezTo>
                    <a:pt x="28156" y="150041"/>
                    <a:pt x="29673" y="146496"/>
                    <a:pt x="35484" y="131049"/>
                  </a:cubicBezTo>
                  <a:lnTo>
                    <a:pt x="45339" y="104459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17" name="任意多边形: 形状 2416">
              <a:extLst>
                <a:ext uri="{FF2B5EF4-FFF2-40B4-BE49-F238E27FC236}">
                  <a16:creationId xmlns:a16="http://schemas.microsoft.com/office/drawing/2014/main" id="{47D6CFC1-687A-D8C3-2CB7-5761EB9F3EAD}"/>
                </a:ext>
              </a:extLst>
            </p:cNvPr>
            <p:cNvSpPr/>
            <p:nvPr>
              <p:custDataLst>
                <p:tags r:id="rId129"/>
              </p:custDataLst>
            </p:nvPr>
          </p:nvSpPr>
          <p:spPr>
            <a:xfrm>
              <a:off x="5388627" y="5631463"/>
              <a:ext cx="206947" cy="114715"/>
            </a:xfrm>
            <a:custGeom>
              <a:avLst/>
              <a:gdLst>
                <a:gd name="connsiteX0" fmla="*/ 15020 w 206947"/>
                <a:gd name="connsiteY0" fmla="*/ 97115 h 114715"/>
                <a:gd name="connsiteX1" fmla="*/ 12746 w 206947"/>
                <a:gd name="connsiteY1" fmla="*/ 108004 h 114715"/>
                <a:gd name="connsiteX2" fmla="*/ 20074 w 206947"/>
                <a:gd name="connsiteY2" fmla="*/ 114841 h 114715"/>
                <a:gd name="connsiteX3" fmla="*/ 29423 w 206947"/>
                <a:gd name="connsiteY3" fmla="*/ 107751 h 114715"/>
                <a:gd name="connsiteX4" fmla="*/ 34224 w 206947"/>
                <a:gd name="connsiteY4" fmla="*/ 89012 h 114715"/>
                <a:gd name="connsiteX5" fmla="*/ 39783 w 206947"/>
                <a:gd name="connsiteY5" fmla="*/ 66220 h 114715"/>
                <a:gd name="connsiteX6" fmla="*/ 44079 w 206947"/>
                <a:gd name="connsiteY6" fmla="*/ 49254 h 114715"/>
                <a:gd name="connsiteX7" fmla="*/ 47364 w 206947"/>
                <a:gd name="connsiteY7" fmla="*/ 36592 h 114715"/>
                <a:gd name="connsiteX8" fmla="*/ 88551 w 206947"/>
                <a:gd name="connsiteY8" fmla="*/ 5697 h 114715"/>
                <a:gd name="connsiteX9" fmla="*/ 102196 w 206947"/>
                <a:gd name="connsiteY9" fmla="*/ 23424 h 114715"/>
                <a:gd name="connsiteX10" fmla="*/ 98406 w 206947"/>
                <a:gd name="connsiteY10" fmla="*/ 44442 h 114715"/>
                <a:gd name="connsiteX11" fmla="*/ 91331 w 206947"/>
                <a:gd name="connsiteY11" fmla="*/ 73817 h 114715"/>
                <a:gd name="connsiteX12" fmla="*/ 86277 w 206947"/>
                <a:gd name="connsiteY12" fmla="*/ 93063 h 114715"/>
                <a:gd name="connsiteX13" fmla="*/ 82992 w 206947"/>
                <a:gd name="connsiteY13" fmla="*/ 108004 h 114715"/>
                <a:gd name="connsiteX14" fmla="*/ 90320 w 206947"/>
                <a:gd name="connsiteY14" fmla="*/ 114841 h 114715"/>
                <a:gd name="connsiteX15" fmla="*/ 101691 w 206947"/>
                <a:gd name="connsiteY15" fmla="*/ 100407 h 114715"/>
                <a:gd name="connsiteX16" fmla="*/ 116852 w 206947"/>
                <a:gd name="connsiteY16" fmla="*/ 39377 h 114715"/>
                <a:gd name="connsiteX17" fmla="*/ 158544 w 206947"/>
                <a:gd name="connsiteY17" fmla="*/ 5697 h 114715"/>
                <a:gd name="connsiteX18" fmla="*/ 172189 w 206947"/>
                <a:gd name="connsiteY18" fmla="*/ 23424 h 114715"/>
                <a:gd name="connsiteX19" fmla="*/ 156523 w 206947"/>
                <a:gd name="connsiteY19" fmla="*/ 80148 h 114715"/>
                <a:gd name="connsiteX20" fmla="*/ 153238 w 206947"/>
                <a:gd name="connsiteY20" fmla="*/ 94076 h 114715"/>
                <a:gd name="connsiteX21" fmla="*/ 173958 w 206947"/>
                <a:gd name="connsiteY21" fmla="*/ 114841 h 114715"/>
                <a:gd name="connsiteX22" fmla="*/ 207060 w 206947"/>
                <a:gd name="connsiteY22" fmla="*/ 75843 h 114715"/>
                <a:gd name="connsiteX23" fmla="*/ 204027 w 206947"/>
                <a:gd name="connsiteY23" fmla="*/ 73311 h 114715"/>
                <a:gd name="connsiteX24" fmla="*/ 200237 w 206947"/>
                <a:gd name="connsiteY24" fmla="*/ 77869 h 114715"/>
                <a:gd name="connsiteX25" fmla="*/ 174463 w 206947"/>
                <a:gd name="connsiteY25" fmla="*/ 109270 h 114715"/>
                <a:gd name="connsiteX26" fmla="*/ 168399 w 206947"/>
                <a:gd name="connsiteY26" fmla="*/ 100914 h 114715"/>
                <a:gd name="connsiteX27" fmla="*/ 172947 w 206947"/>
                <a:gd name="connsiteY27" fmla="*/ 82934 h 114715"/>
                <a:gd name="connsiteX28" fmla="*/ 188361 w 206947"/>
                <a:gd name="connsiteY28" fmla="*/ 27222 h 114715"/>
                <a:gd name="connsiteX29" fmla="*/ 159302 w 206947"/>
                <a:gd name="connsiteY29" fmla="*/ 126 h 114715"/>
                <a:gd name="connsiteX30" fmla="*/ 118115 w 206947"/>
                <a:gd name="connsiteY30" fmla="*/ 24690 h 114715"/>
                <a:gd name="connsiteX31" fmla="*/ 110029 w 206947"/>
                <a:gd name="connsiteY31" fmla="*/ 6710 h 114715"/>
                <a:gd name="connsiteX32" fmla="*/ 89309 w 206947"/>
                <a:gd name="connsiteY32" fmla="*/ 126 h 114715"/>
                <a:gd name="connsiteX33" fmla="*/ 49891 w 206947"/>
                <a:gd name="connsiteY33" fmla="*/ 22157 h 114715"/>
                <a:gd name="connsiteX34" fmla="*/ 26644 w 206947"/>
                <a:gd name="connsiteY34" fmla="*/ 126 h 114715"/>
                <a:gd name="connsiteX35" fmla="*/ 7945 w 206947"/>
                <a:gd name="connsiteY35" fmla="*/ 14560 h 114715"/>
                <a:gd name="connsiteX36" fmla="*/ 112 w 206947"/>
                <a:gd name="connsiteY36" fmla="*/ 39124 h 114715"/>
                <a:gd name="connsiteX37" fmla="*/ 3144 w 206947"/>
                <a:gd name="connsiteY37" fmla="*/ 41657 h 114715"/>
                <a:gd name="connsiteX38" fmla="*/ 7440 w 206947"/>
                <a:gd name="connsiteY38" fmla="*/ 35832 h 114715"/>
                <a:gd name="connsiteX39" fmla="*/ 25886 w 206947"/>
                <a:gd name="connsiteY39" fmla="*/ 5697 h 114715"/>
                <a:gd name="connsiteX40" fmla="*/ 33719 w 206947"/>
                <a:gd name="connsiteY40" fmla="*/ 17346 h 114715"/>
                <a:gd name="connsiteX41" fmla="*/ 29676 w 206947"/>
                <a:gd name="connsiteY41" fmla="*/ 38618 h 114715"/>
                <a:gd name="connsiteX42" fmla="*/ 15020 w 206947"/>
                <a:gd name="connsiteY42" fmla="*/ 97115 h 11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06947" h="114715">
                  <a:moveTo>
                    <a:pt x="15020" y="97115"/>
                  </a:moveTo>
                  <a:cubicBezTo>
                    <a:pt x="14262" y="100914"/>
                    <a:pt x="12746" y="106738"/>
                    <a:pt x="12746" y="108004"/>
                  </a:cubicBezTo>
                  <a:cubicBezTo>
                    <a:pt x="12746" y="112562"/>
                    <a:pt x="16284" y="114841"/>
                    <a:pt x="20074" y="114841"/>
                  </a:cubicBezTo>
                  <a:cubicBezTo>
                    <a:pt x="23106" y="114841"/>
                    <a:pt x="27654" y="112816"/>
                    <a:pt x="29423" y="107751"/>
                  </a:cubicBezTo>
                  <a:cubicBezTo>
                    <a:pt x="29676" y="107244"/>
                    <a:pt x="32708" y="95342"/>
                    <a:pt x="34224" y="89012"/>
                  </a:cubicBezTo>
                  <a:lnTo>
                    <a:pt x="39783" y="66220"/>
                  </a:lnTo>
                  <a:cubicBezTo>
                    <a:pt x="41299" y="60649"/>
                    <a:pt x="42815" y="55078"/>
                    <a:pt x="44079" y="49254"/>
                  </a:cubicBezTo>
                  <a:cubicBezTo>
                    <a:pt x="45090" y="44949"/>
                    <a:pt x="47111" y="37605"/>
                    <a:pt x="47364" y="36592"/>
                  </a:cubicBezTo>
                  <a:cubicBezTo>
                    <a:pt x="51154" y="28742"/>
                    <a:pt x="64546" y="5697"/>
                    <a:pt x="88551" y="5697"/>
                  </a:cubicBezTo>
                  <a:cubicBezTo>
                    <a:pt x="99922" y="5697"/>
                    <a:pt x="102196" y="15067"/>
                    <a:pt x="102196" y="23424"/>
                  </a:cubicBezTo>
                  <a:cubicBezTo>
                    <a:pt x="102196" y="29755"/>
                    <a:pt x="100427" y="36845"/>
                    <a:pt x="98406" y="44442"/>
                  </a:cubicBezTo>
                  <a:lnTo>
                    <a:pt x="91331" y="73817"/>
                  </a:lnTo>
                  <a:lnTo>
                    <a:pt x="86277" y="93063"/>
                  </a:lnTo>
                  <a:cubicBezTo>
                    <a:pt x="85266" y="98128"/>
                    <a:pt x="82992" y="106738"/>
                    <a:pt x="82992" y="108004"/>
                  </a:cubicBezTo>
                  <a:cubicBezTo>
                    <a:pt x="82992" y="112562"/>
                    <a:pt x="86530" y="114841"/>
                    <a:pt x="90320" y="114841"/>
                  </a:cubicBezTo>
                  <a:cubicBezTo>
                    <a:pt x="98153" y="114841"/>
                    <a:pt x="99669" y="108511"/>
                    <a:pt x="101691" y="100407"/>
                  </a:cubicBezTo>
                  <a:cubicBezTo>
                    <a:pt x="105228" y="86226"/>
                    <a:pt x="114578" y="49254"/>
                    <a:pt x="116852" y="39377"/>
                  </a:cubicBezTo>
                  <a:cubicBezTo>
                    <a:pt x="117610" y="36085"/>
                    <a:pt x="131002" y="5697"/>
                    <a:pt x="158544" y="5697"/>
                  </a:cubicBezTo>
                  <a:cubicBezTo>
                    <a:pt x="169410" y="5697"/>
                    <a:pt x="172189" y="14307"/>
                    <a:pt x="172189" y="23424"/>
                  </a:cubicBezTo>
                  <a:cubicBezTo>
                    <a:pt x="172189" y="37858"/>
                    <a:pt x="161577" y="66727"/>
                    <a:pt x="156523" y="80148"/>
                  </a:cubicBezTo>
                  <a:cubicBezTo>
                    <a:pt x="154249" y="86226"/>
                    <a:pt x="153238" y="89012"/>
                    <a:pt x="153238" y="94076"/>
                  </a:cubicBezTo>
                  <a:cubicBezTo>
                    <a:pt x="153238" y="105978"/>
                    <a:pt x="162082" y="114841"/>
                    <a:pt x="173958" y="114841"/>
                  </a:cubicBezTo>
                  <a:cubicBezTo>
                    <a:pt x="197710" y="114841"/>
                    <a:pt x="207060" y="77869"/>
                    <a:pt x="207060" y="75843"/>
                  </a:cubicBezTo>
                  <a:cubicBezTo>
                    <a:pt x="207060" y="73311"/>
                    <a:pt x="204785" y="73311"/>
                    <a:pt x="204027" y="73311"/>
                  </a:cubicBezTo>
                  <a:cubicBezTo>
                    <a:pt x="201501" y="73311"/>
                    <a:pt x="201501" y="74071"/>
                    <a:pt x="200237" y="77869"/>
                  </a:cubicBezTo>
                  <a:cubicBezTo>
                    <a:pt x="196447" y="91291"/>
                    <a:pt x="188361" y="109270"/>
                    <a:pt x="174463" y="109270"/>
                  </a:cubicBezTo>
                  <a:cubicBezTo>
                    <a:pt x="170168" y="109270"/>
                    <a:pt x="168399" y="106738"/>
                    <a:pt x="168399" y="100914"/>
                  </a:cubicBezTo>
                  <a:cubicBezTo>
                    <a:pt x="168399" y="94583"/>
                    <a:pt x="170673" y="88505"/>
                    <a:pt x="172947" y="82934"/>
                  </a:cubicBezTo>
                  <a:cubicBezTo>
                    <a:pt x="177748" y="69766"/>
                    <a:pt x="188361" y="41657"/>
                    <a:pt x="188361" y="27222"/>
                  </a:cubicBezTo>
                  <a:cubicBezTo>
                    <a:pt x="188361" y="10762"/>
                    <a:pt x="178254" y="126"/>
                    <a:pt x="159302" y="126"/>
                  </a:cubicBezTo>
                  <a:cubicBezTo>
                    <a:pt x="140351" y="126"/>
                    <a:pt x="127464" y="11268"/>
                    <a:pt x="118115" y="24690"/>
                  </a:cubicBezTo>
                  <a:cubicBezTo>
                    <a:pt x="117862" y="21398"/>
                    <a:pt x="117104" y="12788"/>
                    <a:pt x="110029" y="6710"/>
                  </a:cubicBezTo>
                  <a:cubicBezTo>
                    <a:pt x="103712" y="1392"/>
                    <a:pt x="95626" y="126"/>
                    <a:pt x="89309" y="126"/>
                  </a:cubicBezTo>
                  <a:cubicBezTo>
                    <a:pt x="66568" y="126"/>
                    <a:pt x="54186" y="16333"/>
                    <a:pt x="49891" y="22157"/>
                  </a:cubicBezTo>
                  <a:cubicBezTo>
                    <a:pt x="48627" y="7723"/>
                    <a:pt x="38015" y="126"/>
                    <a:pt x="26644" y="126"/>
                  </a:cubicBezTo>
                  <a:cubicBezTo>
                    <a:pt x="15020" y="126"/>
                    <a:pt x="10219" y="10002"/>
                    <a:pt x="7945" y="14560"/>
                  </a:cubicBezTo>
                  <a:cubicBezTo>
                    <a:pt x="3397" y="23424"/>
                    <a:pt x="112" y="38365"/>
                    <a:pt x="112" y="39124"/>
                  </a:cubicBezTo>
                  <a:cubicBezTo>
                    <a:pt x="112" y="41657"/>
                    <a:pt x="2639" y="41657"/>
                    <a:pt x="3144" y="41657"/>
                  </a:cubicBezTo>
                  <a:cubicBezTo>
                    <a:pt x="5671" y="41657"/>
                    <a:pt x="5924" y="41403"/>
                    <a:pt x="7440" y="35832"/>
                  </a:cubicBezTo>
                  <a:cubicBezTo>
                    <a:pt x="11735" y="17852"/>
                    <a:pt x="16789" y="5697"/>
                    <a:pt x="25886" y="5697"/>
                  </a:cubicBezTo>
                  <a:cubicBezTo>
                    <a:pt x="29929" y="5697"/>
                    <a:pt x="33719" y="7723"/>
                    <a:pt x="33719" y="17346"/>
                  </a:cubicBezTo>
                  <a:cubicBezTo>
                    <a:pt x="33719" y="22664"/>
                    <a:pt x="32961" y="25450"/>
                    <a:pt x="29676" y="38618"/>
                  </a:cubicBezTo>
                  <a:lnTo>
                    <a:pt x="15020" y="97115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18" name="任意多边形: 形状 2417">
              <a:extLst>
                <a:ext uri="{FF2B5EF4-FFF2-40B4-BE49-F238E27FC236}">
                  <a16:creationId xmlns:a16="http://schemas.microsoft.com/office/drawing/2014/main" id="{2A3C5D35-F683-557C-8853-E4F0DA858518}"/>
                </a:ext>
              </a:extLst>
            </p:cNvPr>
            <p:cNvSpPr/>
            <p:nvPr>
              <p:custDataLst>
                <p:tags r:id="rId130"/>
              </p:custDataLst>
            </p:nvPr>
          </p:nvSpPr>
          <p:spPr>
            <a:xfrm>
              <a:off x="5687496" y="5613990"/>
              <a:ext cx="224382" cy="132188"/>
            </a:xfrm>
            <a:custGeom>
              <a:avLst/>
              <a:gdLst>
                <a:gd name="connsiteX0" fmla="*/ 215410 w 224382"/>
                <a:gd name="connsiteY0" fmla="*/ 71285 h 132188"/>
                <a:gd name="connsiteX1" fmla="*/ 224506 w 224382"/>
                <a:gd name="connsiteY1" fmla="*/ 66220 h 132188"/>
                <a:gd name="connsiteX2" fmla="*/ 215410 w 224382"/>
                <a:gd name="connsiteY2" fmla="*/ 61156 h 132188"/>
                <a:gd name="connsiteX3" fmla="*/ 27666 w 224382"/>
                <a:gd name="connsiteY3" fmla="*/ 61156 h 132188"/>
                <a:gd name="connsiteX4" fmla="*/ 50407 w 224382"/>
                <a:gd name="connsiteY4" fmla="*/ 36845 h 132188"/>
                <a:gd name="connsiteX5" fmla="*/ 63800 w 224382"/>
                <a:gd name="connsiteY5" fmla="*/ 3165 h 132188"/>
                <a:gd name="connsiteX6" fmla="*/ 58746 w 224382"/>
                <a:gd name="connsiteY6" fmla="*/ 126 h 132188"/>
                <a:gd name="connsiteX7" fmla="*/ 53187 w 224382"/>
                <a:gd name="connsiteY7" fmla="*/ 5191 h 132188"/>
                <a:gd name="connsiteX8" fmla="*/ 3914 w 224382"/>
                <a:gd name="connsiteY8" fmla="*/ 62928 h 132188"/>
                <a:gd name="connsiteX9" fmla="*/ 124 w 224382"/>
                <a:gd name="connsiteY9" fmla="*/ 66220 h 132188"/>
                <a:gd name="connsiteX10" fmla="*/ 3914 w 224382"/>
                <a:gd name="connsiteY10" fmla="*/ 69512 h 132188"/>
                <a:gd name="connsiteX11" fmla="*/ 53440 w 224382"/>
                <a:gd name="connsiteY11" fmla="*/ 128516 h 132188"/>
                <a:gd name="connsiteX12" fmla="*/ 58746 w 224382"/>
                <a:gd name="connsiteY12" fmla="*/ 132315 h 132188"/>
                <a:gd name="connsiteX13" fmla="*/ 63800 w 224382"/>
                <a:gd name="connsiteY13" fmla="*/ 129276 h 132188"/>
                <a:gd name="connsiteX14" fmla="*/ 50913 w 224382"/>
                <a:gd name="connsiteY14" fmla="*/ 95849 h 132188"/>
                <a:gd name="connsiteX15" fmla="*/ 27666 w 224382"/>
                <a:gd name="connsiteY15" fmla="*/ 71285 h 132188"/>
                <a:gd name="connsiteX16" fmla="*/ 215410 w 224382"/>
                <a:gd name="connsiteY16" fmla="*/ 71285 h 13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4382" h="132188">
                  <a:moveTo>
                    <a:pt x="215410" y="71285"/>
                  </a:moveTo>
                  <a:cubicBezTo>
                    <a:pt x="219958" y="71285"/>
                    <a:pt x="224506" y="71285"/>
                    <a:pt x="224506" y="66220"/>
                  </a:cubicBezTo>
                  <a:cubicBezTo>
                    <a:pt x="224506" y="61156"/>
                    <a:pt x="219958" y="61156"/>
                    <a:pt x="215410" y="61156"/>
                  </a:cubicBezTo>
                  <a:lnTo>
                    <a:pt x="27666" y="61156"/>
                  </a:lnTo>
                  <a:cubicBezTo>
                    <a:pt x="41564" y="50520"/>
                    <a:pt x="48386" y="40137"/>
                    <a:pt x="50407" y="36845"/>
                  </a:cubicBezTo>
                  <a:cubicBezTo>
                    <a:pt x="61778" y="19372"/>
                    <a:pt x="63800" y="3418"/>
                    <a:pt x="63800" y="3165"/>
                  </a:cubicBezTo>
                  <a:cubicBezTo>
                    <a:pt x="63800" y="126"/>
                    <a:pt x="60768" y="126"/>
                    <a:pt x="58746" y="126"/>
                  </a:cubicBezTo>
                  <a:cubicBezTo>
                    <a:pt x="54450" y="126"/>
                    <a:pt x="54198" y="632"/>
                    <a:pt x="53187" y="5191"/>
                  </a:cubicBezTo>
                  <a:cubicBezTo>
                    <a:pt x="47375" y="30008"/>
                    <a:pt x="32467" y="51026"/>
                    <a:pt x="3914" y="62928"/>
                  </a:cubicBezTo>
                  <a:cubicBezTo>
                    <a:pt x="1134" y="63941"/>
                    <a:pt x="124" y="64448"/>
                    <a:pt x="124" y="66220"/>
                  </a:cubicBezTo>
                  <a:cubicBezTo>
                    <a:pt x="124" y="67993"/>
                    <a:pt x="1387" y="68499"/>
                    <a:pt x="3914" y="69512"/>
                  </a:cubicBezTo>
                  <a:cubicBezTo>
                    <a:pt x="30193" y="80402"/>
                    <a:pt x="47123" y="100154"/>
                    <a:pt x="53440" y="128516"/>
                  </a:cubicBezTo>
                  <a:cubicBezTo>
                    <a:pt x="54198" y="131555"/>
                    <a:pt x="54450" y="132315"/>
                    <a:pt x="58746" y="132315"/>
                  </a:cubicBezTo>
                  <a:cubicBezTo>
                    <a:pt x="60768" y="132315"/>
                    <a:pt x="63800" y="132315"/>
                    <a:pt x="63800" y="129276"/>
                  </a:cubicBezTo>
                  <a:cubicBezTo>
                    <a:pt x="63800" y="128769"/>
                    <a:pt x="61526" y="112816"/>
                    <a:pt x="50913" y="95849"/>
                  </a:cubicBezTo>
                  <a:cubicBezTo>
                    <a:pt x="45859" y="88252"/>
                    <a:pt x="38531" y="79389"/>
                    <a:pt x="27666" y="71285"/>
                  </a:cubicBezTo>
                  <a:lnTo>
                    <a:pt x="215410" y="71285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19" name="任意多边形: 形状 2418">
              <a:extLst>
                <a:ext uri="{FF2B5EF4-FFF2-40B4-BE49-F238E27FC236}">
                  <a16:creationId xmlns:a16="http://schemas.microsoft.com/office/drawing/2014/main" id="{48A6D996-5F56-C31E-F14F-BD967C654777}"/>
                </a:ext>
              </a:extLst>
            </p:cNvPr>
            <p:cNvSpPr/>
            <p:nvPr>
              <p:custDataLst>
                <p:tags r:id="rId131"/>
              </p:custDataLst>
            </p:nvPr>
          </p:nvSpPr>
          <p:spPr>
            <a:xfrm>
              <a:off x="6026035" y="5553467"/>
              <a:ext cx="34617" cy="253234"/>
            </a:xfrm>
            <a:custGeom>
              <a:avLst/>
              <a:gdLst>
                <a:gd name="connsiteX0" fmla="*/ 34754 w 34617"/>
                <a:gd name="connsiteY0" fmla="*/ 253361 h 253234"/>
                <a:gd name="connsiteX1" fmla="*/ 34754 w 34617"/>
                <a:gd name="connsiteY1" fmla="*/ 243232 h 253234"/>
                <a:gd name="connsiteX2" fmla="*/ 10244 w 34617"/>
                <a:gd name="connsiteY2" fmla="*/ 243232 h 253234"/>
                <a:gd name="connsiteX3" fmla="*/ 10244 w 34617"/>
                <a:gd name="connsiteY3" fmla="*/ 10255 h 253234"/>
                <a:gd name="connsiteX4" fmla="*/ 34754 w 34617"/>
                <a:gd name="connsiteY4" fmla="*/ 10255 h 253234"/>
                <a:gd name="connsiteX5" fmla="*/ 34754 w 34617"/>
                <a:gd name="connsiteY5" fmla="*/ 126 h 253234"/>
                <a:gd name="connsiteX6" fmla="*/ 136 w 34617"/>
                <a:gd name="connsiteY6" fmla="*/ 126 h 253234"/>
                <a:gd name="connsiteX7" fmla="*/ 136 w 34617"/>
                <a:gd name="connsiteY7" fmla="*/ 253361 h 253234"/>
                <a:gd name="connsiteX8" fmla="*/ 34754 w 34617"/>
                <a:gd name="connsiteY8" fmla="*/ 253361 h 253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617" h="253234">
                  <a:moveTo>
                    <a:pt x="34754" y="253361"/>
                  </a:moveTo>
                  <a:lnTo>
                    <a:pt x="34754" y="243232"/>
                  </a:lnTo>
                  <a:lnTo>
                    <a:pt x="10244" y="243232"/>
                  </a:lnTo>
                  <a:lnTo>
                    <a:pt x="10244" y="10255"/>
                  </a:lnTo>
                  <a:lnTo>
                    <a:pt x="34754" y="10255"/>
                  </a:lnTo>
                  <a:lnTo>
                    <a:pt x="34754" y="126"/>
                  </a:lnTo>
                  <a:lnTo>
                    <a:pt x="136" y="126"/>
                  </a:lnTo>
                  <a:lnTo>
                    <a:pt x="136" y="253361"/>
                  </a:lnTo>
                  <a:lnTo>
                    <a:pt x="34754" y="253361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20" name="任意多边形: 形状 2419">
              <a:extLst>
                <a:ext uri="{FF2B5EF4-FFF2-40B4-BE49-F238E27FC236}">
                  <a16:creationId xmlns:a16="http://schemas.microsoft.com/office/drawing/2014/main" id="{7B158B3F-AF36-5424-F044-9EFD2359CE49}"/>
                </a:ext>
              </a:extLst>
            </p:cNvPr>
            <p:cNvSpPr/>
            <p:nvPr>
              <p:custDataLst>
                <p:tags r:id="rId132"/>
              </p:custDataLst>
            </p:nvPr>
          </p:nvSpPr>
          <p:spPr>
            <a:xfrm>
              <a:off x="6073736" y="5576005"/>
              <a:ext cx="66708" cy="170173"/>
            </a:xfrm>
            <a:custGeom>
              <a:avLst/>
              <a:gdLst>
                <a:gd name="connsiteX0" fmla="*/ 64573 w 66708"/>
                <a:gd name="connsiteY0" fmla="*/ 9242 h 170173"/>
                <a:gd name="connsiteX1" fmla="*/ 55224 w 66708"/>
                <a:gd name="connsiteY1" fmla="*/ 126 h 170173"/>
                <a:gd name="connsiteX2" fmla="*/ 41579 w 66708"/>
                <a:gd name="connsiteY2" fmla="*/ 13547 h 170173"/>
                <a:gd name="connsiteX3" fmla="*/ 51181 w 66708"/>
                <a:gd name="connsiteY3" fmla="*/ 22664 h 170173"/>
                <a:gd name="connsiteX4" fmla="*/ 64573 w 66708"/>
                <a:gd name="connsiteY4" fmla="*/ 9242 h 170173"/>
                <a:gd name="connsiteX5" fmla="*/ 45369 w 66708"/>
                <a:gd name="connsiteY5" fmla="*/ 104459 h 170173"/>
                <a:gd name="connsiteX6" fmla="*/ 50928 w 66708"/>
                <a:gd name="connsiteY6" fmla="*/ 89771 h 170173"/>
                <a:gd name="connsiteX7" fmla="*/ 54213 w 66708"/>
                <a:gd name="connsiteY7" fmla="*/ 76350 h 170173"/>
                <a:gd name="connsiteX8" fmla="*/ 33493 w 66708"/>
                <a:gd name="connsiteY8" fmla="*/ 55584 h 170173"/>
                <a:gd name="connsiteX9" fmla="*/ 139 w 66708"/>
                <a:gd name="connsiteY9" fmla="*/ 94583 h 170173"/>
                <a:gd name="connsiteX10" fmla="*/ 3171 w 66708"/>
                <a:gd name="connsiteY10" fmla="*/ 97115 h 170173"/>
                <a:gd name="connsiteX11" fmla="*/ 7214 w 66708"/>
                <a:gd name="connsiteY11" fmla="*/ 92557 h 170173"/>
                <a:gd name="connsiteX12" fmla="*/ 32735 w 66708"/>
                <a:gd name="connsiteY12" fmla="*/ 61156 h 170173"/>
                <a:gd name="connsiteX13" fmla="*/ 39052 w 66708"/>
                <a:gd name="connsiteY13" fmla="*/ 69259 h 170173"/>
                <a:gd name="connsiteX14" fmla="*/ 36273 w 66708"/>
                <a:gd name="connsiteY14" fmla="*/ 82427 h 170173"/>
                <a:gd name="connsiteX15" fmla="*/ 18838 w 66708"/>
                <a:gd name="connsiteY15" fmla="*/ 129276 h 170173"/>
                <a:gd name="connsiteX16" fmla="*/ 13026 w 66708"/>
                <a:gd name="connsiteY16" fmla="*/ 149535 h 170173"/>
                <a:gd name="connsiteX17" fmla="*/ 33746 w 66708"/>
                <a:gd name="connsiteY17" fmla="*/ 170300 h 170173"/>
                <a:gd name="connsiteX18" fmla="*/ 66847 w 66708"/>
                <a:gd name="connsiteY18" fmla="*/ 131302 h 170173"/>
                <a:gd name="connsiteX19" fmla="*/ 63815 w 66708"/>
                <a:gd name="connsiteY19" fmla="*/ 128769 h 170173"/>
                <a:gd name="connsiteX20" fmla="*/ 60025 w 66708"/>
                <a:gd name="connsiteY20" fmla="*/ 133328 h 170173"/>
                <a:gd name="connsiteX21" fmla="*/ 34251 w 66708"/>
                <a:gd name="connsiteY21" fmla="*/ 164729 h 170173"/>
                <a:gd name="connsiteX22" fmla="*/ 28187 w 66708"/>
                <a:gd name="connsiteY22" fmla="*/ 156372 h 170173"/>
                <a:gd name="connsiteX23" fmla="*/ 35515 w 66708"/>
                <a:gd name="connsiteY23" fmla="*/ 131049 h 170173"/>
                <a:gd name="connsiteX24" fmla="*/ 45369 w 66708"/>
                <a:gd name="connsiteY24" fmla="*/ 104459 h 170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708" h="170173">
                  <a:moveTo>
                    <a:pt x="64573" y="9242"/>
                  </a:moveTo>
                  <a:cubicBezTo>
                    <a:pt x="64573" y="4178"/>
                    <a:pt x="61036" y="126"/>
                    <a:pt x="55224" y="126"/>
                  </a:cubicBezTo>
                  <a:cubicBezTo>
                    <a:pt x="48402" y="126"/>
                    <a:pt x="41579" y="6710"/>
                    <a:pt x="41579" y="13547"/>
                  </a:cubicBezTo>
                  <a:cubicBezTo>
                    <a:pt x="41579" y="18359"/>
                    <a:pt x="45117" y="22664"/>
                    <a:pt x="51181" y="22664"/>
                  </a:cubicBezTo>
                  <a:cubicBezTo>
                    <a:pt x="56993" y="22664"/>
                    <a:pt x="64573" y="16840"/>
                    <a:pt x="64573" y="9242"/>
                  </a:cubicBezTo>
                  <a:close/>
                  <a:moveTo>
                    <a:pt x="45369" y="104459"/>
                  </a:moveTo>
                  <a:cubicBezTo>
                    <a:pt x="48402" y="97115"/>
                    <a:pt x="48402" y="96609"/>
                    <a:pt x="50928" y="89771"/>
                  </a:cubicBezTo>
                  <a:cubicBezTo>
                    <a:pt x="52950" y="84707"/>
                    <a:pt x="54213" y="81161"/>
                    <a:pt x="54213" y="76350"/>
                  </a:cubicBezTo>
                  <a:cubicBezTo>
                    <a:pt x="54213" y="64954"/>
                    <a:pt x="46127" y="55584"/>
                    <a:pt x="33493" y="55584"/>
                  </a:cubicBezTo>
                  <a:cubicBezTo>
                    <a:pt x="9741" y="55584"/>
                    <a:pt x="139" y="92304"/>
                    <a:pt x="139" y="94583"/>
                  </a:cubicBezTo>
                  <a:cubicBezTo>
                    <a:pt x="139" y="97115"/>
                    <a:pt x="2666" y="97115"/>
                    <a:pt x="3171" y="97115"/>
                  </a:cubicBezTo>
                  <a:cubicBezTo>
                    <a:pt x="5698" y="97115"/>
                    <a:pt x="5951" y="96609"/>
                    <a:pt x="7214" y="92557"/>
                  </a:cubicBezTo>
                  <a:cubicBezTo>
                    <a:pt x="14037" y="68753"/>
                    <a:pt x="24144" y="61156"/>
                    <a:pt x="32735" y="61156"/>
                  </a:cubicBezTo>
                  <a:cubicBezTo>
                    <a:pt x="34757" y="61156"/>
                    <a:pt x="39052" y="61156"/>
                    <a:pt x="39052" y="69259"/>
                  </a:cubicBezTo>
                  <a:cubicBezTo>
                    <a:pt x="39052" y="74577"/>
                    <a:pt x="37283" y="79895"/>
                    <a:pt x="36273" y="82427"/>
                  </a:cubicBezTo>
                  <a:cubicBezTo>
                    <a:pt x="34251" y="89012"/>
                    <a:pt x="22881" y="118387"/>
                    <a:pt x="18838" y="129276"/>
                  </a:cubicBezTo>
                  <a:cubicBezTo>
                    <a:pt x="16311" y="135860"/>
                    <a:pt x="13026" y="144217"/>
                    <a:pt x="13026" y="149535"/>
                  </a:cubicBezTo>
                  <a:cubicBezTo>
                    <a:pt x="13026" y="161437"/>
                    <a:pt x="21617" y="170300"/>
                    <a:pt x="33746" y="170300"/>
                  </a:cubicBezTo>
                  <a:cubicBezTo>
                    <a:pt x="57498" y="170300"/>
                    <a:pt x="66847" y="133581"/>
                    <a:pt x="66847" y="131302"/>
                  </a:cubicBezTo>
                  <a:cubicBezTo>
                    <a:pt x="66847" y="128769"/>
                    <a:pt x="64573" y="128769"/>
                    <a:pt x="63815" y="128769"/>
                  </a:cubicBezTo>
                  <a:cubicBezTo>
                    <a:pt x="61288" y="128769"/>
                    <a:pt x="61288" y="129529"/>
                    <a:pt x="60025" y="133328"/>
                  </a:cubicBezTo>
                  <a:cubicBezTo>
                    <a:pt x="55477" y="149281"/>
                    <a:pt x="47138" y="164729"/>
                    <a:pt x="34251" y="164729"/>
                  </a:cubicBezTo>
                  <a:cubicBezTo>
                    <a:pt x="29956" y="164729"/>
                    <a:pt x="28187" y="162196"/>
                    <a:pt x="28187" y="156372"/>
                  </a:cubicBezTo>
                  <a:cubicBezTo>
                    <a:pt x="28187" y="150041"/>
                    <a:pt x="29703" y="146496"/>
                    <a:pt x="35515" y="131049"/>
                  </a:cubicBezTo>
                  <a:lnTo>
                    <a:pt x="45369" y="104459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21" name="任意多边形: 形状 2420">
              <a:extLst>
                <a:ext uri="{FF2B5EF4-FFF2-40B4-BE49-F238E27FC236}">
                  <a16:creationId xmlns:a16="http://schemas.microsoft.com/office/drawing/2014/main" id="{8E001043-28F7-ACB4-DA3E-D8C1BC709EDE}"/>
                </a:ext>
              </a:extLst>
            </p:cNvPr>
            <p:cNvSpPr/>
            <p:nvPr>
              <p:custDataLst>
                <p:tags r:id="rId133"/>
              </p:custDataLst>
            </p:nvPr>
          </p:nvSpPr>
          <p:spPr>
            <a:xfrm>
              <a:off x="6160789" y="5631463"/>
              <a:ext cx="206947" cy="114715"/>
            </a:xfrm>
            <a:custGeom>
              <a:avLst/>
              <a:gdLst>
                <a:gd name="connsiteX0" fmla="*/ 15051 w 206947"/>
                <a:gd name="connsiteY0" fmla="*/ 97115 h 114715"/>
                <a:gd name="connsiteX1" fmla="*/ 12777 w 206947"/>
                <a:gd name="connsiteY1" fmla="*/ 108004 h 114715"/>
                <a:gd name="connsiteX2" fmla="*/ 20104 w 206947"/>
                <a:gd name="connsiteY2" fmla="*/ 114841 h 114715"/>
                <a:gd name="connsiteX3" fmla="*/ 29454 w 206947"/>
                <a:gd name="connsiteY3" fmla="*/ 107751 h 114715"/>
                <a:gd name="connsiteX4" fmla="*/ 34255 w 206947"/>
                <a:gd name="connsiteY4" fmla="*/ 89012 h 114715"/>
                <a:gd name="connsiteX5" fmla="*/ 39814 w 206947"/>
                <a:gd name="connsiteY5" fmla="*/ 66220 h 114715"/>
                <a:gd name="connsiteX6" fmla="*/ 44109 w 206947"/>
                <a:gd name="connsiteY6" fmla="*/ 49254 h 114715"/>
                <a:gd name="connsiteX7" fmla="*/ 47394 w 206947"/>
                <a:gd name="connsiteY7" fmla="*/ 36592 h 114715"/>
                <a:gd name="connsiteX8" fmla="*/ 88582 w 206947"/>
                <a:gd name="connsiteY8" fmla="*/ 5697 h 114715"/>
                <a:gd name="connsiteX9" fmla="*/ 102226 w 206947"/>
                <a:gd name="connsiteY9" fmla="*/ 23424 h 114715"/>
                <a:gd name="connsiteX10" fmla="*/ 98436 w 206947"/>
                <a:gd name="connsiteY10" fmla="*/ 44442 h 114715"/>
                <a:gd name="connsiteX11" fmla="*/ 91361 w 206947"/>
                <a:gd name="connsiteY11" fmla="*/ 73817 h 114715"/>
                <a:gd name="connsiteX12" fmla="*/ 86307 w 206947"/>
                <a:gd name="connsiteY12" fmla="*/ 93063 h 114715"/>
                <a:gd name="connsiteX13" fmla="*/ 83023 w 206947"/>
                <a:gd name="connsiteY13" fmla="*/ 108004 h 114715"/>
                <a:gd name="connsiteX14" fmla="*/ 90350 w 206947"/>
                <a:gd name="connsiteY14" fmla="*/ 114841 h 114715"/>
                <a:gd name="connsiteX15" fmla="*/ 101721 w 206947"/>
                <a:gd name="connsiteY15" fmla="*/ 100407 h 114715"/>
                <a:gd name="connsiteX16" fmla="*/ 116882 w 206947"/>
                <a:gd name="connsiteY16" fmla="*/ 39377 h 114715"/>
                <a:gd name="connsiteX17" fmla="*/ 158575 w 206947"/>
                <a:gd name="connsiteY17" fmla="*/ 5697 h 114715"/>
                <a:gd name="connsiteX18" fmla="*/ 172220 w 206947"/>
                <a:gd name="connsiteY18" fmla="*/ 23424 h 114715"/>
                <a:gd name="connsiteX19" fmla="*/ 156553 w 206947"/>
                <a:gd name="connsiteY19" fmla="*/ 80148 h 114715"/>
                <a:gd name="connsiteX20" fmla="*/ 153269 w 206947"/>
                <a:gd name="connsiteY20" fmla="*/ 94076 h 114715"/>
                <a:gd name="connsiteX21" fmla="*/ 173989 w 206947"/>
                <a:gd name="connsiteY21" fmla="*/ 114841 h 114715"/>
                <a:gd name="connsiteX22" fmla="*/ 207090 w 206947"/>
                <a:gd name="connsiteY22" fmla="*/ 75843 h 114715"/>
                <a:gd name="connsiteX23" fmla="*/ 204058 w 206947"/>
                <a:gd name="connsiteY23" fmla="*/ 73311 h 114715"/>
                <a:gd name="connsiteX24" fmla="*/ 200268 w 206947"/>
                <a:gd name="connsiteY24" fmla="*/ 77869 h 114715"/>
                <a:gd name="connsiteX25" fmla="*/ 174494 w 206947"/>
                <a:gd name="connsiteY25" fmla="*/ 109270 h 114715"/>
                <a:gd name="connsiteX26" fmla="*/ 168430 w 206947"/>
                <a:gd name="connsiteY26" fmla="*/ 100914 h 114715"/>
                <a:gd name="connsiteX27" fmla="*/ 172978 w 206947"/>
                <a:gd name="connsiteY27" fmla="*/ 82934 h 114715"/>
                <a:gd name="connsiteX28" fmla="*/ 188391 w 206947"/>
                <a:gd name="connsiteY28" fmla="*/ 27222 h 114715"/>
                <a:gd name="connsiteX29" fmla="*/ 159333 w 206947"/>
                <a:gd name="connsiteY29" fmla="*/ 126 h 114715"/>
                <a:gd name="connsiteX30" fmla="*/ 118146 w 206947"/>
                <a:gd name="connsiteY30" fmla="*/ 24690 h 114715"/>
                <a:gd name="connsiteX31" fmla="*/ 110060 w 206947"/>
                <a:gd name="connsiteY31" fmla="*/ 6710 h 114715"/>
                <a:gd name="connsiteX32" fmla="*/ 89340 w 206947"/>
                <a:gd name="connsiteY32" fmla="*/ 126 h 114715"/>
                <a:gd name="connsiteX33" fmla="*/ 49921 w 206947"/>
                <a:gd name="connsiteY33" fmla="*/ 22157 h 114715"/>
                <a:gd name="connsiteX34" fmla="*/ 26674 w 206947"/>
                <a:gd name="connsiteY34" fmla="*/ 126 h 114715"/>
                <a:gd name="connsiteX35" fmla="*/ 7976 w 206947"/>
                <a:gd name="connsiteY35" fmla="*/ 14560 h 114715"/>
                <a:gd name="connsiteX36" fmla="*/ 142 w 206947"/>
                <a:gd name="connsiteY36" fmla="*/ 39124 h 114715"/>
                <a:gd name="connsiteX37" fmla="*/ 3175 w 206947"/>
                <a:gd name="connsiteY37" fmla="*/ 41657 h 114715"/>
                <a:gd name="connsiteX38" fmla="*/ 7470 w 206947"/>
                <a:gd name="connsiteY38" fmla="*/ 35832 h 114715"/>
                <a:gd name="connsiteX39" fmla="*/ 25916 w 206947"/>
                <a:gd name="connsiteY39" fmla="*/ 5697 h 114715"/>
                <a:gd name="connsiteX40" fmla="*/ 33749 w 206947"/>
                <a:gd name="connsiteY40" fmla="*/ 17346 h 114715"/>
                <a:gd name="connsiteX41" fmla="*/ 29706 w 206947"/>
                <a:gd name="connsiteY41" fmla="*/ 38618 h 114715"/>
                <a:gd name="connsiteX42" fmla="*/ 15051 w 206947"/>
                <a:gd name="connsiteY42" fmla="*/ 97115 h 11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06947" h="114715">
                  <a:moveTo>
                    <a:pt x="15051" y="97115"/>
                  </a:moveTo>
                  <a:cubicBezTo>
                    <a:pt x="14293" y="100914"/>
                    <a:pt x="12777" y="106738"/>
                    <a:pt x="12777" y="108004"/>
                  </a:cubicBezTo>
                  <a:cubicBezTo>
                    <a:pt x="12777" y="112562"/>
                    <a:pt x="16314" y="114841"/>
                    <a:pt x="20104" y="114841"/>
                  </a:cubicBezTo>
                  <a:cubicBezTo>
                    <a:pt x="23137" y="114841"/>
                    <a:pt x="27685" y="112816"/>
                    <a:pt x="29454" y="107751"/>
                  </a:cubicBezTo>
                  <a:cubicBezTo>
                    <a:pt x="29706" y="107244"/>
                    <a:pt x="32739" y="95342"/>
                    <a:pt x="34255" y="89012"/>
                  </a:cubicBezTo>
                  <a:lnTo>
                    <a:pt x="39814" y="66220"/>
                  </a:lnTo>
                  <a:cubicBezTo>
                    <a:pt x="41330" y="60649"/>
                    <a:pt x="42846" y="55078"/>
                    <a:pt x="44109" y="49254"/>
                  </a:cubicBezTo>
                  <a:cubicBezTo>
                    <a:pt x="45120" y="44949"/>
                    <a:pt x="47142" y="37605"/>
                    <a:pt x="47394" y="36592"/>
                  </a:cubicBezTo>
                  <a:cubicBezTo>
                    <a:pt x="51184" y="28742"/>
                    <a:pt x="64577" y="5697"/>
                    <a:pt x="88582" y="5697"/>
                  </a:cubicBezTo>
                  <a:cubicBezTo>
                    <a:pt x="99952" y="5697"/>
                    <a:pt x="102226" y="15067"/>
                    <a:pt x="102226" y="23424"/>
                  </a:cubicBezTo>
                  <a:cubicBezTo>
                    <a:pt x="102226" y="29755"/>
                    <a:pt x="100458" y="36845"/>
                    <a:pt x="98436" y="44442"/>
                  </a:cubicBezTo>
                  <a:lnTo>
                    <a:pt x="91361" y="73817"/>
                  </a:lnTo>
                  <a:lnTo>
                    <a:pt x="86307" y="93063"/>
                  </a:lnTo>
                  <a:cubicBezTo>
                    <a:pt x="85297" y="98128"/>
                    <a:pt x="83023" y="106738"/>
                    <a:pt x="83023" y="108004"/>
                  </a:cubicBezTo>
                  <a:cubicBezTo>
                    <a:pt x="83023" y="112562"/>
                    <a:pt x="86560" y="114841"/>
                    <a:pt x="90350" y="114841"/>
                  </a:cubicBezTo>
                  <a:cubicBezTo>
                    <a:pt x="98184" y="114841"/>
                    <a:pt x="99700" y="108511"/>
                    <a:pt x="101721" y="100407"/>
                  </a:cubicBezTo>
                  <a:cubicBezTo>
                    <a:pt x="105259" y="86226"/>
                    <a:pt x="114608" y="49254"/>
                    <a:pt x="116882" y="39377"/>
                  </a:cubicBezTo>
                  <a:cubicBezTo>
                    <a:pt x="117640" y="36085"/>
                    <a:pt x="131032" y="5697"/>
                    <a:pt x="158575" y="5697"/>
                  </a:cubicBezTo>
                  <a:cubicBezTo>
                    <a:pt x="169440" y="5697"/>
                    <a:pt x="172220" y="14307"/>
                    <a:pt x="172220" y="23424"/>
                  </a:cubicBezTo>
                  <a:cubicBezTo>
                    <a:pt x="172220" y="37858"/>
                    <a:pt x="161607" y="66727"/>
                    <a:pt x="156553" y="80148"/>
                  </a:cubicBezTo>
                  <a:cubicBezTo>
                    <a:pt x="154279" y="86226"/>
                    <a:pt x="153269" y="89012"/>
                    <a:pt x="153269" y="94076"/>
                  </a:cubicBezTo>
                  <a:cubicBezTo>
                    <a:pt x="153269" y="105978"/>
                    <a:pt x="162112" y="114841"/>
                    <a:pt x="173989" y="114841"/>
                  </a:cubicBezTo>
                  <a:cubicBezTo>
                    <a:pt x="197741" y="114841"/>
                    <a:pt x="207090" y="77869"/>
                    <a:pt x="207090" y="75843"/>
                  </a:cubicBezTo>
                  <a:cubicBezTo>
                    <a:pt x="207090" y="73311"/>
                    <a:pt x="204816" y="73311"/>
                    <a:pt x="204058" y="73311"/>
                  </a:cubicBezTo>
                  <a:cubicBezTo>
                    <a:pt x="201531" y="73311"/>
                    <a:pt x="201531" y="74071"/>
                    <a:pt x="200268" y="77869"/>
                  </a:cubicBezTo>
                  <a:cubicBezTo>
                    <a:pt x="196477" y="91291"/>
                    <a:pt x="188391" y="109270"/>
                    <a:pt x="174494" y="109270"/>
                  </a:cubicBezTo>
                  <a:cubicBezTo>
                    <a:pt x="170198" y="109270"/>
                    <a:pt x="168430" y="106738"/>
                    <a:pt x="168430" y="100914"/>
                  </a:cubicBezTo>
                  <a:cubicBezTo>
                    <a:pt x="168430" y="94583"/>
                    <a:pt x="170704" y="88505"/>
                    <a:pt x="172978" y="82934"/>
                  </a:cubicBezTo>
                  <a:cubicBezTo>
                    <a:pt x="177779" y="69766"/>
                    <a:pt x="188391" y="41657"/>
                    <a:pt x="188391" y="27222"/>
                  </a:cubicBezTo>
                  <a:cubicBezTo>
                    <a:pt x="188391" y="10762"/>
                    <a:pt x="178284" y="126"/>
                    <a:pt x="159333" y="126"/>
                  </a:cubicBezTo>
                  <a:cubicBezTo>
                    <a:pt x="140382" y="126"/>
                    <a:pt x="127495" y="11268"/>
                    <a:pt x="118146" y="24690"/>
                  </a:cubicBezTo>
                  <a:cubicBezTo>
                    <a:pt x="117893" y="21398"/>
                    <a:pt x="117135" y="12788"/>
                    <a:pt x="110060" y="6710"/>
                  </a:cubicBezTo>
                  <a:cubicBezTo>
                    <a:pt x="103743" y="1392"/>
                    <a:pt x="95657" y="126"/>
                    <a:pt x="89340" y="126"/>
                  </a:cubicBezTo>
                  <a:cubicBezTo>
                    <a:pt x="66598" y="126"/>
                    <a:pt x="54217" y="16333"/>
                    <a:pt x="49921" y="22157"/>
                  </a:cubicBezTo>
                  <a:cubicBezTo>
                    <a:pt x="48658" y="7723"/>
                    <a:pt x="38045" y="126"/>
                    <a:pt x="26674" y="126"/>
                  </a:cubicBezTo>
                  <a:cubicBezTo>
                    <a:pt x="15051" y="126"/>
                    <a:pt x="10250" y="10002"/>
                    <a:pt x="7976" y="14560"/>
                  </a:cubicBezTo>
                  <a:cubicBezTo>
                    <a:pt x="3427" y="23424"/>
                    <a:pt x="142" y="38365"/>
                    <a:pt x="142" y="39124"/>
                  </a:cubicBezTo>
                  <a:cubicBezTo>
                    <a:pt x="142" y="41657"/>
                    <a:pt x="2669" y="41657"/>
                    <a:pt x="3175" y="41657"/>
                  </a:cubicBezTo>
                  <a:cubicBezTo>
                    <a:pt x="5701" y="41657"/>
                    <a:pt x="5954" y="41403"/>
                    <a:pt x="7470" y="35832"/>
                  </a:cubicBezTo>
                  <a:cubicBezTo>
                    <a:pt x="11766" y="17852"/>
                    <a:pt x="16820" y="5697"/>
                    <a:pt x="25916" y="5697"/>
                  </a:cubicBezTo>
                  <a:cubicBezTo>
                    <a:pt x="29959" y="5697"/>
                    <a:pt x="33749" y="7723"/>
                    <a:pt x="33749" y="17346"/>
                  </a:cubicBezTo>
                  <a:cubicBezTo>
                    <a:pt x="33749" y="22664"/>
                    <a:pt x="32991" y="25450"/>
                    <a:pt x="29706" y="38618"/>
                  </a:cubicBezTo>
                  <a:lnTo>
                    <a:pt x="15051" y="97115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22" name="任意多边形: 形状 2421">
              <a:extLst>
                <a:ext uri="{FF2B5EF4-FFF2-40B4-BE49-F238E27FC236}">
                  <a16:creationId xmlns:a16="http://schemas.microsoft.com/office/drawing/2014/main" id="{4D63F2F9-3EA3-0CFE-FBF7-BA47AF1C5DE7}"/>
                </a:ext>
              </a:extLst>
            </p:cNvPr>
            <p:cNvSpPr/>
            <p:nvPr>
              <p:custDataLst>
                <p:tags r:id="rId134"/>
              </p:custDataLst>
            </p:nvPr>
          </p:nvSpPr>
          <p:spPr>
            <a:xfrm>
              <a:off x="6397051" y="5634249"/>
              <a:ext cx="27542" cy="158018"/>
            </a:xfrm>
            <a:custGeom>
              <a:avLst/>
              <a:gdLst>
                <a:gd name="connsiteX0" fmla="*/ 26936 w 27542"/>
                <a:gd name="connsiteY0" fmla="*/ 13547 h 158018"/>
                <a:gd name="connsiteX1" fmla="*/ 13543 w 27542"/>
                <a:gd name="connsiteY1" fmla="*/ 126 h 158018"/>
                <a:gd name="connsiteX2" fmla="*/ 151 w 27542"/>
                <a:gd name="connsiteY2" fmla="*/ 13547 h 158018"/>
                <a:gd name="connsiteX3" fmla="*/ 13543 w 27542"/>
                <a:gd name="connsiteY3" fmla="*/ 26969 h 158018"/>
                <a:gd name="connsiteX4" fmla="*/ 26936 w 27542"/>
                <a:gd name="connsiteY4" fmla="*/ 13547 h 158018"/>
                <a:gd name="connsiteX5" fmla="*/ 22135 w 27542"/>
                <a:gd name="connsiteY5" fmla="*/ 106485 h 158018"/>
                <a:gd name="connsiteX6" fmla="*/ 5963 w 27542"/>
                <a:gd name="connsiteY6" fmla="*/ 152067 h 158018"/>
                <a:gd name="connsiteX7" fmla="*/ 4194 w 27542"/>
                <a:gd name="connsiteY7" fmla="*/ 155359 h 158018"/>
                <a:gd name="connsiteX8" fmla="*/ 6721 w 27542"/>
                <a:gd name="connsiteY8" fmla="*/ 158145 h 158018"/>
                <a:gd name="connsiteX9" fmla="*/ 27694 w 27542"/>
                <a:gd name="connsiteY9" fmla="*/ 108511 h 158018"/>
                <a:gd name="connsiteX10" fmla="*/ 13543 w 27542"/>
                <a:gd name="connsiteY10" fmla="*/ 82427 h 158018"/>
                <a:gd name="connsiteX11" fmla="*/ 151 w 27542"/>
                <a:gd name="connsiteY11" fmla="*/ 95849 h 158018"/>
                <a:gd name="connsiteX12" fmla="*/ 13543 w 27542"/>
                <a:gd name="connsiteY12" fmla="*/ 109270 h 158018"/>
                <a:gd name="connsiteX13" fmla="*/ 15565 w 27542"/>
                <a:gd name="connsiteY13" fmla="*/ 109017 h 158018"/>
                <a:gd name="connsiteX14" fmla="*/ 22135 w 27542"/>
                <a:gd name="connsiteY14" fmla="*/ 106485 h 15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542" h="158018">
                  <a:moveTo>
                    <a:pt x="26936" y="13547"/>
                  </a:moveTo>
                  <a:cubicBezTo>
                    <a:pt x="26936" y="6204"/>
                    <a:pt x="20871" y="126"/>
                    <a:pt x="13543" y="126"/>
                  </a:cubicBezTo>
                  <a:cubicBezTo>
                    <a:pt x="6216" y="126"/>
                    <a:pt x="151" y="6204"/>
                    <a:pt x="151" y="13547"/>
                  </a:cubicBezTo>
                  <a:cubicBezTo>
                    <a:pt x="151" y="20891"/>
                    <a:pt x="6216" y="26969"/>
                    <a:pt x="13543" y="26969"/>
                  </a:cubicBezTo>
                  <a:cubicBezTo>
                    <a:pt x="20871" y="26969"/>
                    <a:pt x="26936" y="20891"/>
                    <a:pt x="26936" y="13547"/>
                  </a:cubicBezTo>
                  <a:close/>
                  <a:moveTo>
                    <a:pt x="22135" y="106485"/>
                  </a:moveTo>
                  <a:cubicBezTo>
                    <a:pt x="22135" y="113575"/>
                    <a:pt x="22135" y="133328"/>
                    <a:pt x="5963" y="152067"/>
                  </a:cubicBezTo>
                  <a:cubicBezTo>
                    <a:pt x="4194" y="154093"/>
                    <a:pt x="4194" y="154599"/>
                    <a:pt x="4194" y="155359"/>
                  </a:cubicBezTo>
                  <a:cubicBezTo>
                    <a:pt x="4194" y="157132"/>
                    <a:pt x="5458" y="158145"/>
                    <a:pt x="6721" y="158145"/>
                  </a:cubicBezTo>
                  <a:cubicBezTo>
                    <a:pt x="9501" y="158145"/>
                    <a:pt x="27694" y="137886"/>
                    <a:pt x="27694" y="108511"/>
                  </a:cubicBezTo>
                  <a:cubicBezTo>
                    <a:pt x="27694" y="101167"/>
                    <a:pt x="27188" y="82427"/>
                    <a:pt x="13543" y="82427"/>
                  </a:cubicBezTo>
                  <a:cubicBezTo>
                    <a:pt x="4700" y="82427"/>
                    <a:pt x="151" y="89265"/>
                    <a:pt x="151" y="95849"/>
                  </a:cubicBezTo>
                  <a:cubicBezTo>
                    <a:pt x="151" y="102433"/>
                    <a:pt x="4447" y="109270"/>
                    <a:pt x="13543" y="109270"/>
                  </a:cubicBezTo>
                  <a:cubicBezTo>
                    <a:pt x="14807" y="109270"/>
                    <a:pt x="15312" y="109270"/>
                    <a:pt x="15565" y="109017"/>
                  </a:cubicBezTo>
                  <a:cubicBezTo>
                    <a:pt x="17334" y="108764"/>
                    <a:pt x="20113" y="108257"/>
                    <a:pt x="22135" y="106485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23" name="任意多边形: 形状 2422">
              <a:extLst>
                <a:ext uri="{FF2B5EF4-FFF2-40B4-BE49-F238E27FC236}">
                  <a16:creationId xmlns:a16="http://schemas.microsoft.com/office/drawing/2014/main" id="{3CB95C9F-F376-169A-617F-A4057F650B7D}"/>
                </a:ext>
              </a:extLst>
            </p:cNvPr>
            <p:cNvSpPr/>
            <p:nvPr>
              <p:custDataLst>
                <p:tags r:id="rId135"/>
              </p:custDataLst>
            </p:nvPr>
          </p:nvSpPr>
          <p:spPr>
            <a:xfrm>
              <a:off x="6494951" y="5576005"/>
              <a:ext cx="66708" cy="170173"/>
            </a:xfrm>
            <a:custGeom>
              <a:avLst/>
              <a:gdLst>
                <a:gd name="connsiteX0" fmla="*/ 64590 w 66708"/>
                <a:gd name="connsiteY0" fmla="*/ 9242 h 170173"/>
                <a:gd name="connsiteX1" fmla="*/ 55241 w 66708"/>
                <a:gd name="connsiteY1" fmla="*/ 126 h 170173"/>
                <a:gd name="connsiteX2" fmla="*/ 41596 w 66708"/>
                <a:gd name="connsiteY2" fmla="*/ 13547 h 170173"/>
                <a:gd name="connsiteX3" fmla="*/ 51198 w 66708"/>
                <a:gd name="connsiteY3" fmla="*/ 22664 h 170173"/>
                <a:gd name="connsiteX4" fmla="*/ 64590 w 66708"/>
                <a:gd name="connsiteY4" fmla="*/ 9242 h 170173"/>
                <a:gd name="connsiteX5" fmla="*/ 45386 w 66708"/>
                <a:gd name="connsiteY5" fmla="*/ 104459 h 170173"/>
                <a:gd name="connsiteX6" fmla="*/ 50945 w 66708"/>
                <a:gd name="connsiteY6" fmla="*/ 89771 h 170173"/>
                <a:gd name="connsiteX7" fmla="*/ 54230 w 66708"/>
                <a:gd name="connsiteY7" fmla="*/ 76350 h 170173"/>
                <a:gd name="connsiteX8" fmla="*/ 33510 w 66708"/>
                <a:gd name="connsiteY8" fmla="*/ 55584 h 170173"/>
                <a:gd name="connsiteX9" fmla="*/ 156 w 66708"/>
                <a:gd name="connsiteY9" fmla="*/ 94583 h 170173"/>
                <a:gd name="connsiteX10" fmla="*/ 3188 w 66708"/>
                <a:gd name="connsiteY10" fmla="*/ 97115 h 170173"/>
                <a:gd name="connsiteX11" fmla="*/ 7231 w 66708"/>
                <a:gd name="connsiteY11" fmla="*/ 92557 h 170173"/>
                <a:gd name="connsiteX12" fmla="*/ 32752 w 66708"/>
                <a:gd name="connsiteY12" fmla="*/ 61156 h 170173"/>
                <a:gd name="connsiteX13" fmla="*/ 39069 w 66708"/>
                <a:gd name="connsiteY13" fmla="*/ 69259 h 170173"/>
                <a:gd name="connsiteX14" fmla="*/ 36289 w 66708"/>
                <a:gd name="connsiteY14" fmla="*/ 82427 h 170173"/>
                <a:gd name="connsiteX15" fmla="*/ 18854 w 66708"/>
                <a:gd name="connsiteY15" fmla="*/ 129276 h 170173"/>
                <a:gd name="connsiteX16" fmla="*/ 13042 w 66708"/>
                <a:gd name="connsiteY16" fmla="*/ 149535 h 170173"/>
                <a:gd name="connsiteX17" fmla="*/ 33763 w 66708"/>
                <a:gd name="connsiteY17" fmla="*/ 170300 h 170173"/>
                <a:gd name="connsiteX18" fmla="*/ 66864 w 66708"/>
                <a:gd name="connsiteY18" fmla="*/ 131302 h 170173"/>
                <a:gd name="connsiteX19" fmla="*/ 63832 w 66708"/>
                <a:gd name="connsiteY19" fmla="*/ 128769 h 170173"/>
                <a:gd name="connsiteX20" fmla="*/ 60042 w 66708"/>
                <a:gd name="connsiteY20" fmla="*/ 133328 h 170173"/>
                <a:gd name="connsiteX21" fmla="*/ 34268 w 66708"/>
                <a:gd name="connsiteY21" fmla="*/ 164729 h 170173"/>
                <a:gd name="connsiteX22" fmla="*/ 28203 w 66708"/>
                <a:gd name="connsiteY22" fmla="*/ 156372 h 170173"/>
                <a:gd name="connsiteX23" fmla="*/ 35531 w 66708"/>
                <a:gd name="connsiteY23" fmla="*/ 131049 h 170173"/>
                <a:gd name="connsiteX24" fmla="*/ 45386 w 66708"/>
                <a:gd name="connsiteY24" fmla="*/ 104459 h 170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708" h="170173">
                  <a:moveTo>
                    <a:pt x="64590" y="9242"/>
                  </a:moveTo>
                  <a:cubicBezTo>
                    <a:pt x="64590" y="4178"/>
                    <a:pt x="61052" y="126"/>
                    <a:pt x="55241" y="126"/>
                  </a:cubicBezTo>
                  <a:cubicBezTo>
                    <a:pt x="48418" y="126"/>
                    <a:pt x="41596" y="6710"/>
                    <a:pt x="41596" y="13547"/>
                  </a:cubicBezTo>
                  <a:cubicBezTo>
                    <a:pt x="41596" y="18359"/>
                    <a:pt x="45133" y="22664"/>
                    <a:pt x="51198" y="22664"/>
                  </a:cubicBezTo>
                  <a:cubicBezTo>
                    <a:pt x="57009" y="22664"/>
                    <a:pt x="64590" y="16840"/>
                    <a:pt x="64590" y="9242"/>
                  </a:cubicBezTo>
                  <a:close/>
                  <a:moveTo>
                    <a:pt x="45386" y="104459"/>
                  </a:moveTo>
                  <a:cubicBezTo>
                    <a:pt x="48418" y="97115"/>
                    <a:pt x="48418" y="96609"/>
                    <a:pt x="50945" y="89771"/>
                  </a:cubicBezTo>
                  <a:cubicBezTo>
                    <a:pt x="52966" y="84707"/>
                    <a:pt x="54230" y="81161"/>
                    <a:pt x="54230" y="76350"/>
                  </a:cubicBezTo>
                  <a:cubicBezTo>
                    <a:pt x="54230" y="64954"/>
                    <a:pt x="46144" y="55584"/>
                    <a:pt x="33510" y="55584"/>
                  </a:cubicBezTo>
                  <a:cubicBezTo>
                    <a:pt x="9758" y="55584"/>
                    <a:pt x="156" y="92304"/>
                    <a:pt x="156" y="94583"/>
                  </a:cubicBezTo>
                  <a:cubicBezTo>
                    <a:pt x="156" y="97115"/>
                    <a:pt x="2682" y="97115"/>
                    <a:pt x="3188" y="97115"/>
                  </a:cubicBezTo>
                  <a:cubicBezTo>
                    <a:pt x="5715" y="97115"/>
                    <a:pt x="5967" y="96609"/>
                    <a:pt x="7231" y="92557"/>
                  </a:cubicBezTo>
                  <a:cubicBezTo>
                    <a:pt x="14053" y="68753"/>
                    <a:pt x="24161" y="61156"/>
                    <a:pt x="32752" y="61156"/>
                  </a:cubicBezTo>
                  <a:cubicBezTo>
                    <a:pt x="34773" y="61156"/>
                    <a:pt x="39069" y="61156"/>
                    <a:pt x="39069" y="69259"/>
                  </a:cubicBezTo>
                  <a:cubicBezTo>
                    <a:pt x="39069" y="74577"/>
                    <a:pt x="37300" y="79895"/>
                    <a:pt x="36289" y="82427"/>
                  </a:cubicBezTo>
                  <a:cubicBezTo>
                    <a:pt x="34268" y="89012"/>
                    <a:pt x="22897" y="118387"/>
                    <a:pt x="18854" y="129276"/>
                  </a:cubicBezTo>
                  <a:cubicBezTo>
                    <a:pt x="16327" y="135860"/>
                    <a:pt x="13042" y="144217"/>
                    <a:pt x="13042" y="149535"/>
                  </a:cubicBezTo>
                  <a:cubicBezTo>
                    <a:pt x="13042" y="161437"/>
                    <a:pt x="21634" y="170300"/>
                    <a:pt x="33763" y="170300"/>
                  </a:cubicBezTo>
                  <a:cubicBezTo>
                    <a:pt x="57515" y="170300"/>
                    <a:pt x="66864" y="133581"/>
                    <a:pt x="66864" y="131302"/>
                  </a:cubicBezTo>
                  <a:cubicBezTo>
                    <a:pt x="66864" y="128769"/>
                    <a:pt x="64590" y="128769"/>
                    <a:pt x="63832" y="128769"/>
                  </a:cubicBezTo>
                  <a:cubicBezTo>
                    <a:pt x="61305" y="128769"/>
                    <a:pt x="61305" y="129529"/>
                    <a:pt x="60042" y="133328"/>
                  </a:cubicBezTo>
                  <a:cubicBezTo>
                    <a:pt x="55493" y="149281"/>
                    <a:pt x="47155" y="164729"/>
                    <a:pt x="34268" y="164729"/>
                  </a:cubicBezTo>
                  <a:cubicBezTo>
                    <a:pt x="29972" y="164729"/>
                    <a:pt x="28203" y="162196"/>
                    <a:pt x="28203" y="156372"/>
                  </a:cubicBezTo>
                  <a:cubicBezTo>
                    <a:pt x="28203" y="150041"/>
                    <a:pt x="29720" y="146496"/>
                    <a:pt x="35531" y="131049"/>
                  </a:cubicBezTo>
                  <a:lnTo>
                    <a:pt x="45386" y="104459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24" name="任意多边形: 形状 2423">
              <a:extLst>
                <a:ext uri="{FF2B5EF4-FFF2-40B4-BE49-F238E27FC236}">
                  <a16:creationId xmlns:a16="http://schemas.microsoft.com/office/drawing/2014/main" id="{1592BDA2-1B48-CDD8-2C33-07B7FF9506C3}"/>
                </a:ext>
              </a:extLst>
            </p:cNvPr>
            <p:cNvSpPr/>
            <p:nvPr>
              <p:custDataLst>
                <p:tags r:id="rId136"/>
              </p:custDataLst>
            </p:nvPr>
          </p:nvSpPr>
          <p:spPr>
            <a:xfrm>
              <a:off x="6580235" y="5553467"/>
              <a:ext cx="34617" cy="253234"/>
            </a:xfrm>
            <a:custGeom>
              <a:avLst/>
              <a:gdLst>
                <a:gd name="connsiteX0" fmla="*/ 34777 w 34617"/>
                <a:gd name="connsiteY0" fmla="*/ 126 h 253234"/>
                <a:gd name="connsiteX1" fmla="*/ 159 w 34617"/>
                <a:gd name="connsiteY1" fmla="*/ 126 h 253234"/>
                <a:gd name="connsiteX2" fmla="*/ 159 w 34617"/>
                <a:gd name="connsiteY2" fmla="*/ 10255 h 253234"/>
                <a:gd name="connsiteX3" fmla="*/ 24669 w 34617"/>
                <a:gd name="connsiteY3" fmla="*/ 10255 h 253234"/>
                <a:gd name="connsiteX4" fmla="*/ 24669 w 34617"/>
                <a:gd name="connsiteY4" fmla="*/ 243232 h 253234"/>
                <a:gd name="connsiteX5" fmla="*/ 159 w 34617"/>
                <a:gd name="connsiteY5" fmla="*/ 243232 h 253234"/>
                <a:gd name="connsiteX6" fmla="*/ 159 w 34617"/>
                <a:gd name="connsiteY6" fmla="*/ 253361 h 253234"/>
                <a:gd name="connsiteX7" fmla="*/ 34777 w 34617"/>
                <a:gd name="connsiteY7" fmla="*/ 253361 h 253234"/>
                <a:gd name="connsiteX8" fmla="*/ 34777 w 34617"/>
                <a:gd name="connsiteY8" fmla="*/ 126 h 253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617" h="253234">
                  <a:moveTo>
                    <a:pt x="34777" y="126"/>
                  </a:moveTo>
                  <a:lnTo>
                    <a:pt x="159" y="126"/>
                  </a:lnTo>
                  <a:lnTo>
                    <a:pt x="159" y="10255"/>
                  </a:lnTo>
                  <a:lnTo>
                    <a:pt x="24669" y="10255"/>
                  </a:lnTo>
                  <a:lnTo>
                    <a:pt x="24669" y="243232"/>
                  </a:lnTo>
                  <a:lnTo>
                    <a:pt x="159" y="243232"/>
                  </a:lnTo>
                  <a:lnTo>
                    <a:pt x="159" y="253361"/>
                  </a:lnTo>
                  <a:lnTo>
                    <a:pt x="34777" y="253361"/>
                  </a:lnTo>
                  <a:lnTo>
                    <a:pt x="34777" y="126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25" name="任意多边形: 形状 2424">
              <a:extLst>
                <a:ext uri="{FF2B5EF4-FFF2-40B4-BE49-F238E27FC236}">
                  <a16:creationId xmlns:a16="http://schemas.microsoft.com/office/drawing/2014/main" id="{398640A6-F2CA-6286-7275-86F32EF00AE2}"/>
                </a:ext>
              </a:extLst>
            </p:cNvPr>
            <p:cNvSpPr/>
            <p:nvPr>
              <p:custDataLst>
                <p:tags r:id="rId137"/>
              </p:custDataLst>
            </p:nvPr>
          </p:nvSpPr>
          <p:spPr>
            <a:xfrm>
              <a:off x="4251776" y="5912554"/>
              <a:ext cx="89348" cy="138975"/>
            </a:xfrm>
            <a:custGeom>
              <a:avLst/>
              <a:gdLst>
                <a:gd name="connsiteX0" fmla="*/ 89416 w 89348"/>
                <a:gd name="connsiteY0" fmla="*/ 93734 h 138975"/>
                <a:gd name="connsiteX1" fmla="*/ 46965 w 89348"/>
                <a:gd name="connsiteY1" fmla="*/ 48557 h 138975"/>
                <a:gd name="connsiteX2" fmla="*/ 19069 w 89348"/>
                <a:gd name="connsiteY2" fmla="*/ 67802 h 138975"/>
                <a:gd name="connsiteX3" fmla="*/ 27761 w 89348"/>
                <a:gd name="connsiteY3" fmla="*/ 23841 h 138975"/>
                <a:gd name="connsiteX4" fmla="*/ 56870 w 89348"/>
                <a:gd name="connsiteY4" fmla="*/ 5405 h 138975"/>
                <a:gd name="connsiteX5" fmla="*/ 74861 w 89348"/>
                <a:gd name="connsiteY5" fmla="*/ 13104 h 138975"/>
                <a:gd name="connsiteX6" fmla="*/ 64956 w 89348"/>
                <a:gd name="connsiteY6" fmla="*/ 22625 h 138975"/>
                <a:gd name="connsiteX7" fmla="*/ 74457 w 89348"/>
                <a:gd name="connsiteY7" fmla="*/ 32147 h 138975"/>
                <a:gd name="connsiteX8" fmla="*/ 83958 w 89348"/>
                <a:gd name="connsiteY8" fmla="*/ 22220 h 138975"/>
                <a:gd name="connsiteX9" fmla="*/ 56668 w 89348"/>
                <a:gd name="connsiteY9" fmla="*/ 138 h 138975"/>
                <a:gd name="connsiteX10" fmla="*/ 67 w 89348"/>
                <a:gd name="connsiteY10" fmla="*/ 70639 h 138975"/>
                <a:gd name="connsiteX11" fmla="*/ 45146 w 89348"/>
                <a:gd name="connsiteY11" fmla="*/ 139113 h 138975"/>
                <a:gd name="connsiteX12" fmla="*/ 74457 w 89348"/>
                <a:gd name="connsiteY12" fmla="*/ 127768 h 138975"/>
                <a:gd name="connsiteX13" fmla="*/ 89416 w 89348"/>
                <a:gd name="connsiteY13" fmla="*/ 93734 h 138975"/>
                <a:gd name="connsiteX14" fmla="*/ 70414 w 89348"/>
                <a:gd name="connsiteY14" fmla="*/ 93531 h 138975"/>
                <a:gd name="connsiteX15" fmla="*/ 66371 w 89348"/>
                <a:gd name="connsiteY15" fmla="*/ 120070 h 138975"/>
                <a:gd name="connsiteX16" fmla="*/ 45146 w 89348"/>
                <a:gd name="connsiteY16" fmla="*/ 133036 h 138975"/>
                <a:gd name="connsiteX17" fmla="*/ 24729 w 89348"/>
                <a:gd name="connsiteY17" fmla="*/ 119867 h 138975"/>
                <a:gd name="connsiteX18" fmla="*/ 19675 w 89348"/>
                <a:gd name="connsiteY18" fmla="*/ 89277 h 138975"/>
                <a:gd name="connsiteX19" fmla="*/ 46157 w 89348"/>
                <a:gd name="connsiteY19" fmla="*/ 54229 h 138975"/>
                <a:gd name="connsiteX20" fmla="*/ 66169 w 89348"/>
                <a:gd name="connsiteY20" fmla="*/ 66587 h 138975"/>
                <a:gd name="connsiteX21" fmla="*/ 70414 w 89348"/>
                <a:gd name="connsiteY21" fmla="*/ 93531 h 13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9348" h="138975">
                  <a:moveTo>
                    <a:pt x="89416" y="93734"/>
                  </a:moveTo>
                  <a:cubicBezTo>
                    <a:pt x="89416" y="67195"/>
                    <a:pt x="69403" y="48557"/>
                    <a:pt x="46965" y="48557"/>
                  </a:cubicBezTo>
                  <a:cubicBezTo>
                    <a:pt x="32411" y="48557"/>
                    <a:pt x="23718" y="57876"/>
                    <a:pt x="19069" y="67802"/>
                  </a:cubicBezTo>
                  <a:cubicBezTo>
                    <a:pt x="19069" y="50988"/>
                    <a:pt x="20484" y="36199"/>
                    <a:pt x="27761" y="23841"/>
                  </a:cubicBezTo>
                  <a:cubicBezTo>
                    <a:pt x="33826" y="13711"/>
                    <a:pt x="44135" y="5405"/>
                    <a:pt x="56870" y="5405"/>
                  </a:cubicBezTo>
                  <a:cubicBezTo>
                    <a:pt x="60913" y="5405"/>
                    <a:pt x="70212" y="6013"/>
                    <a:pt x="74861" y="13104"/>
                  </a:cubicBezTo>
                  <a:cubicBezTo>
                    <a:pt x="65765" y="13509"/>
                    <a:pt x="64956" y="20397"/>
                    <a:pt x="64956" y="22625"/>
                  </a:cubicBezTo>
                  <a:cubicBezTo>
                    <a:pt x="64956" y="28703"/>
                    <a:pt x="69606" y="32147"/>
                    <a:pt x="74457" y="32147"/>
                  </a:cubicBezTo>
                  <a:cubicBezTo>
                    <a:pt x="78096" y="32147"/>
                    <a:pt x="83958" y="29918"/>
                    <a:pt x="83958" y="22220"/>
                  </a:cubicBezTo>
                  <a:cubicBezTo>
                    <a:pt x="83958" y="10065"/>
                    <a:pt x="74861" y="138"/>
                    <a:pt x="56668" y="138"/>
                  </a:cubicBezTo>
                  <a:cubicBezTo>
                    <a:pt x="28570" y="138"/>
                    <a:pt x="67" y="26880"/>
                    <a:pt x="67" y="70639"/>
                  </a:cubicBezTo>
                  <a:cubicBezTo>
                    <a:pt x="67" y="125540"/>
                    <a:pt x="25538" y="139113"/>
                    <a:pt x="45146" y="139113"/>
                  </a:cubicBezTo>
                  <a:cubicBezTo>
                    <a:pt x="54849" y="139113"/>
                    <a:pt x="65360" y="136480"/>
                    <a:pt x="74457" y="127768"/>
                  </a:cubicBezTo>
                  <a:cubicBezTo>
                    <a:pt x="82543" y="119867"/>
                    <a:pt x="89416" y="111359"/>
                    <a:pt x="89416" y="93734"/>
                  </a:cubicBezTo>
                  <a:close/>
                  <a:moveTo>
                    <a:pt x="70414" y="93531"/>
                  </a:moveTo>
                  <a:cubicBezTo>
                    <a:pt x="70414" y="103863"/>
                    <a:pt x="70414" y="112777"/>
                    <a:pt x="66371" y="120070"/>
                  </a:cubicBezTo>
                  <a:cubicBezTo>
                    <a:pt x="61115" y="129389"/>
                    <a:pt x="54040" y="133036"/>
                    <a:pt x="45146" y="133036"/>
                  </a:cubicBezTo>
                  <a:cubicBezTo>
                    <a:pt x="34432" y="133036"/>
                    <a:pt x="27761" y="125540"/>
                    <a:pt x="24729" y="119867"/>
                  </a:cubicBezTo>
                  <a:cubicBezTo>
                    <a:pt x="20080" y="110751"/>
                    <a:pt x="19675" y="96975"/>
                    <a:pt x="19675" y="89277"/>
                  </a:cubicBezTo>
                  <a:cubicBezTo>
                    <a:pt x="19675" y="69221"/>
                    <a:pt x="30591" y="54229"/>
                    <a:pt x="46157" y="54229"/>
                  </a:cubicBezTo>
                  <a:cubicBezTo>
                    <a:pt x="56264" y="54229"/>
                    <a:pt x="62328" y="59496"/>
                    <a:pt x="66169" y="66587"/>
                  </a:cubicBezTo>
                  <a:cubicBezTo>
                    <a:pt x="70414" y="74083"/>
                    <a:pt x="70414" y="83199"/>
                    <a:pt x="70414" y="93531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26" name="任意多边形: 形状 2425">
              <a:extLst>
                <a:ext uri="{FF2B5EF4-FFF2-40B4-BE49-F238E27FC236}">
                  <a16:creationId xmlns:a16="http://schemas.microsoft.com/office/drawing/2014/main" id="{2DE0E4BB-941E-FECB-1E48-264A9580DF9F}"/>
                </a:ext>
              </a:extLst>
            </p:cNvPr>
            <p:cNvSpPr/>
            <p:nvPr>
              <p:custDataLst>
                <p:tags r:id="rId138"/>
              </p:custDataLst>
            </p:nvPr>
          </p:nvSpPr>
          <p:spPr>
            <a:xfrm>
              <a:off x="4368819" y="5959959"/>
              <a:ext cx="22438" cy="87315"/>
            </a:xfrm>
            <a:custGeom>
              <a:avLst/>
              <a:gdLst>
                <a:gd name="connsiteX0" fmla="*/ 22510 w 22438"/>
                <a:gd name="connsiteY0" fmla="*/ 11483 h 87315"/>
                <a:gd name="connsiteX1" fmla="*/ 11392 w 22438"/>
                <a:gd name="connsiteY1" fmla="*/ 138 h 87315"/>
                <a:gd name="connsiteX2" fmla="*/ 71 w 22438"/>
                <a:gd name="connsiteY2" fmla="*/ 11280 h 87315"/>
                <a:gd name="connsiteX3" fmla="*/ 11189 w 22438"/>
                <a:gd name="connsiteY3" fmla="*/ 22625 h 87315"/>
                <a:gd name="connsiteX4" fmla="*/ 22510 w 22438"/>
                <a:gd name="connsiteY4" fmla="*/ 11483 h 87315"/>
                <a:gd name="connsiteX5" fmla="*/ 22510 w 22438"/>
                <a:gd name="connsiteY5" fmla="*/ 76311 h 87315"/>
                <a:gd name="connsiteX6" fmla="*/ 11392 w 22438"/>
                <a:gd name="connsiteY6" fmla="*/ 64966 h 87315"/>
                <a:gd name="connsiteX7" fmla="*/ 71 w 22438"/>
                <a:gd name="connsiteY7" fmla="*/ 76108 h 87315"/>
                <a:gd name="connsiteX8" fmla="*/ 11189 w 22438"/>
                <a:gd name="connsiteY8" fmla="*/ 87453 h 87315"/>
                <a:gd name="connsiteX9" fmla="*/ 22510 w 22438"/>
                <a:gd name="connsiteY9" fmla="*/ 76311 h 8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38" h="87315">
                  <a:moveTo>
                    <a:pt x="22510" y="11483"/>
                  </a:moveTo>
                  <a:cubicBezTo>
                    <a:pt x="22510" y="4595"/>
                    <a:pt x="17052" y="138"/>
                    <a:pt x="11392" y="138"/>
                  </a:cubicBezTo>
                  <a:cubicBezTo>
                    <a:pt x="4519" y="138"/>
                    <a:pt x="71" y="5608"/>
                    <a:pt x="71" y="11280"/>
                  </a:cubicBezTo>
                  <a:cubicBezTo>
                    <a:pt x="71" y="18168"/>
                    <a:pt x="5529" y="22625"/>
                    <a:pt x="11189" y="22625"/>
                  </a:cubicBezTo>
                  <a:cubicBezTo>
                    <a:pt x="18062" y="22625"/>
                    <a:pt x="22510" y="17155"/>
                    <a:pt x="22510" y="11483"/>
                  </a:cubicBezTo>
                  <a:close/>
                  <a:moveTo>
                    <a:pt x="22510" y="76311"/>
                  </a:moveTo>
                  <a:cubicBezTo>
                    <a:pt x="22510" y="69423"/>
                    <a:pt x="17052" y="64966"/>
                    <a:pt x="11392" y="64966"/>
                  </a:cubicBezTo>
                  <a:cubicBezTo>
                    <a:pt x="4519" y="64966"/>
                    <a:pt x="71" y="70436"/>
                    <a:pt x="71" y="76108"/>
                  </a:cubicBezTo>
                  <a:cubicBezTo>
                    <a:pt x="71" y="82996"/>
                    <a:pt x="5529" y="87453"/>
                    <a:pt x="11189" y="87453"/>
                  </a:cubicBezTo>
                  <a:cubicBezTo>
                    <a:pt x="18062" y="87453"/>
                    <a:pt x="22510" y="81984"/>
                    <a:pt x="22510" y="76311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27" name="任意多边形: 形状 2426">
              <a:extLst>
                <a:ext uri="{FF2B5EF4-FFF2-40B4-BE49-F238E27FC236}">
                  <a16:creationId xmlns:a16="http://schemas.microsoft.com/office/drawing/2014/main" id="{FF2DE673-EFD0-DA8C-951F-FCCEF17DDBA3}"/>
                </a:ext>
              </a:extLst>
            </p:cNvPr>
            <p:cNvSpPr/>
            <p:nvPr>
              <p:custDataLst>
                <p:tags r:id="rId139"/>
              </p:custDataLst>
            </p:nvPr>
          </p:nvSpPr>
          <p:spPr>
            <a:xfrm>
              <a:off x="5301574" y="5935345"/>
              <a:ext cx="136954" cy="114715"/>
            </a:xfrm>
            <a:custGeom>
              <a:avLst/>
              <a:gdLst>
                <a:gd name="connsiteX0" fmla="*/ 15017 w 136954"/>
                <a:gd name="connsiteY0" fmla="*/ 97127 h 114715"/>
                <a:gd name="connsiteX1" fmla="*/ 12743 w 136954"/>
                <a:gd name="connsiteY1" fmla="*/ 108016 h 114715"/>
                <a:gd name="connsiteX2" fmla="*/ 20071 w 136954"/>
                <a:gd name="connsiteY2" fmla="*/ 114853 h 114715"/>
                <a:gd name="connsiteX3" fmla="*/ 29420 w 136954"/>
                <a:gd name="connsiteY3" fmla="*/ 107763 h 114715"/>
                <a:gd name="connsiteX4" fmla="*/ 34221 w 136954"/>
                <a:gd name="connsiteY4" fmla="*/ 89023 h 114715"/>
                <a:gd name="connsiteX5" fmla="*/ 39780 w 136954"/>
                <a:gd name="connsiteY5" fmla="*/ 66232 h 114715"/>
                <a:gd name="connsiteX6" fmla="*/ 44075 w 136954"/>
                <a:gd name="connsiteY6" fmla="*/ 49266 h 114715"/>
                <a:gd name="connsiteX7" fmla="*/ 47360 w 136954"/>
                <a:gd name="connsiteY7" fmla="*/ 36604 h 114715"/>
                <a:gd name="connsiteX8" fmla="*/ 88548 w 136954"/>
                <a:gd name="connsiteY8" fmla="*/ 5709 h 114715"/>
                <a:gd name="connsiteX9" fmla="*/ 102193 w 136954"/>
                <a:gd name="connsiteY9" fmla="*/ 23436 h 114715"/>
                <a:gd name="connsiteX10" fmla="*/ 85768 w 136954"/>
                <a:gd name="connsiteY10" fmla="*/ 82439 h 114715"/>
                <a:gd name="connsiteX11" fmla="*/ 83241 w 136954"/>
                <a:gd name="connsiteY11" fmla="*/ 94088 h 114715"/>
                <a:gd name="connsiteX12" fmla="*/ 103961 w 136954"/>
                <a:gd name="connsiteY12" fmla="*/ 114853 h 114715"/>
                <a:gd name="connsiteX13" fmla="*/ 137063 w 136954"/>
                <a:gd name="connsiteY13" fmla="*/ 75855 h 114715"/>
                <a:gd name="connsiteX14" fmla="*/ 134031 w 136954"/>
                <a:gd name="connsiteY14" fmla="*/ 73323 h 114715"/>
                <a:gd name="connsiteX15" fmla="*/ 130240 w 136954"/>
                <a:gd name="connsiteY15" fmla="*/ 77881 h 114715"/>
                <a:gd name="connsiteX16" fmla="*/ 104467 w 136954"/>
                <a:gd name="connsiteY16" fmla="*/ 109282 h 114715"/>
                <a:gd name="connsiteX17" fmla="*/ 98402 w 136954"/>
                <a:gd name="connsiteY17" fmla="*/ 100926 h 114715"/>
                <a:gd name="connsiteX18" fmla="*/ 102951 w 136954"/>
                <a:gd name="connsiteY18" fmla="*/ 82946 h 114715"/>
                <a:gd name="connsiteX19" fmla="*/ 118364 w 136954"/>
                <a:gd name="connsiteY19" fmla="*/ 27234 h 114715"/>
                <a:gd name="connsiteX20" fmla="*/ 89306 w 136954"/>
                <a:gd name="connsiteY20" fmla="*/ 138 h 114715"/>
                <a:gd name="connsiteX21" fmla="*/ 49887 w 136954"/>
                <a:gd name="connsiteY21" fmla="*/ 22169 h 114715"/>
                <a:gd name="connsiteX22" fmla="*/ 26640 w 136954"/>
                <a:gd name="connsiteY22" fmla="*/ 138 h 114715"/>
                <a:gd name="connsiteX23" fmla="*/ 7689 w 136954"/>
                <a:gd name="connsiteY23" fmla="*/ 14572 h 114715"/>
                <a:gd name="connsiteX24" fmla="*/ 109 w 136954"/>
                <a:gd name="connsiteY24" fmla="*/ 39136 h 114715"/>
                <a:gd name="connsiteX25" fmla="*/ 3141 w 136954"/>
                <a:gd name="connsiteY25" fmla="*/ 41669 h 114715"/>
                <a:gd name="connsiteX26" fmla="*/ 7436 w 136954"/>
                <a:gd name="connsiteY26" fmla="*/ 35844 h 114715"/>
                <a:gd name="connsiteX27" fmla="*/ 25882 w 136954"/>
                <a:gd name="connsiteY27" fmla="*/ 5709 h 114715"/>
                <a:gd name="connsiteX28" fmla="*/ 33715 w 136954"/>
                <a:gd name="connsiteY28" fmla="*/ 17358 h 114715"/>
                <a:gd name="connsiteX29" fmla="*/ 29673 w 136954"/>
                <a:gd name="connsiteY29" fmla="*/ 38630 h 114715"/>
                <a:gd name="connsiteX30" fmla="*/ 15017 w 136954"/>
                <a:gd name="connsiteY30" fmla="*/ 97127 h 11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6954" h="114715">
                  <a:moveTo>
                    <a:pt x="15017" y="97127"/>
                  </a:moveTo>
                  <a:cubicBezTo>
                    <a:pt x="14259" y="100926"/>
                    <a:pt x="12743" y="106750"/>
                    <a:pt x="12743" y="108016"/>
                  </a:cubicBezTo>
                  <a:cubicBezTo>
                    <a:pt x="12743" y="112574"/>
                    <a:pt x="16280" y="114853"/>
                    <a:pt x="20071" y="114853"/>
                  </a:cubicBezTo>
                  <a:cubicBezTo>
                    <a:pt x="23103" y="114853"/>
                    <a:pt x="27651" y="112828"/>
                    <a:pt x="29420" y="107763"/>
                  </a:cubicBezTo>
                  <a:cubicBezTo>
                    <a:pt x="29673" y="107256"/>
                    <a:pt x="32705" y="95354"/>
                    <a:pt x="34221" y="89023"/>
                  </a:cubicBezTo>
                  <a:lnTo>
                    <a:pt x="39780" y="66232"/>
                  </a:lnTo>
                  <a:cubicBezTo>
                    <a:pt x="41296" y="60661"/>
                    <a:pt x="42812" y="55090"/>
                    <a:pt x="44075" y="49266"/>
                  </a:cubicBezTo>
                  <a:cubicBezTo>
                    <a:pt x="45086" y="44961"/>
                    <a:pt x="47108" y="37617"/>
                    <a:pt x="47360" y="36604"/>
                  </a:cubicBezTo>
                  <a:cubicBezTo>
                    <a:pt x="51151" y="28754"/>
                    <a:pt x="64543" y="5709"/>
                    <a:pt x="88548" y="5709"/>
                  </a:cubicBezTo>
                  <a:cubicBezTo>
                    <a:pt x="99918" y="5709"/>
                    <a:pt x="102193" y="15079"/>
                    <a:pt x="102193" y="23436"/>
                  </a:cubicBezTo>
                  <a:cubicBezTo>
                    <a:pt x="102193" y="39136"/>
                    <a:pt x="89811" y="71550"/>
                    <a:pt x="85768" y="82439"/>
                  </a:cubicBezTo>
                  <a:cubicBezTo>
                    <a:pt x="83494" y="88264"/>
                    <a:pt x="83241" y="91303"/>
                    <a:pt x="83241" y="94088"/>
                  </a:cubicBezTo>
                  <a:cubicBezTo>
                    <a:pt x="83241" y="105990"/>
                    <a:pt x="92085" y="114853"/>
                    <a:pt x="103961" y="114853"/>
                  </a:cubicBezTo>
                  <a:cubicBezTo>
                    <a:pt x="127714" y="114853"/>
                    <a:pt x="137063" y="77881"/>
                    <a:pt x="137063" y="75855"/>
                  </a:cubicBezTo>
                  <a:cubicBezTo>
                    <a:pt x="137063" y="73323"/>
                    <a:pt x="134789" y="73323"/>
                    <a:pt x="134031" y="73323"/>
                  </a:cubicBezTo>
                  <a:cubicBezTo>
                    <a:pt x="131504" y="73323"/>
                    <a:pt x="131504" y="74083"/>
                    <a:pt x="130240" y="77881"/>
                  </a:cubicBezTo>
                  <a:cubicBezTo>
                    <a:pt x="125187" y="95101"/>
                    <a:pt x="116848" y="109282"/>
                    <a:pt x="104467" y="109282"/>
                  </a:cubicBezTo>
                  <a:cubicBezTo>
                    <a:pt x="100171" y="109282"/>
                    <a:pt x="98402" y="106750"/>
                    <a:pt x="98402" y="100926"/>
                  </a:cubicBezTo>
                  <a:cubicBezTo>
                    <a:pt x="98402" y="94595"/>
                    <a:pt x="100677" y="88517"/>
                    <a:pt x="102951" y="82946"/>
                  </a:cubicBezTo>
                  <a:cubicBezTo>
                    <a:pt x="107752" y="69524"/>
                    <a:pt x="118364" y="41669"/>
                    <a:pt x="118364" y="27234"/>
                  </a:cubicBezTo>
                  <a:cubicBezTo>
                    <a:pt x="118364" y="10267"/>
                    <a:pt x="107499" y="138"/>
                    <a:pt x="89306" y="138"/>
                  </a:cubicBezTo>
                  <a:cubicBezTo>
                    <a:pt x="66564" y="138"/>
                    <a:pt x="54183" y="16345"/>
                    <a:pt x="49887" y="22169"/>
                  </a:cubicBezTo>
                  <a:cubicBezTo>
                    <a:pt x="48624" y="7988"/>
                    <a:pt x="38264" y="138"/>
                    <a:pt x="26640" y="138"/>
                  </a:cubicBezTo>
                  <a:cubicBezTo>
                    <a:pt x="15017" y="138"/>
                    <a:pt x="10216" y="10014"/>
                    <a:pt x="7689" y="14572"/>
                  </a:cubicBezTo>
                  <a:cubicBezTo>
                    <a:pt x="3646" y="23182"/>
                    <a:pt x="109" y="38123"/>
                    <a:pt x="109" y="39136"/>
                  </a:cubicBezTo>
                  <a:cubicBezTo>
                    <a:pt x="109" y="41669"/>
                    <a:pt x="2635" y="41669"/>
                    <a:pt x="3141" y="41669"/>
                  </a:cubicBezTo>
                  <a:cubicBezTo>
                    <a:pt x="5668" y="41669"/>
                    <a:pt x="5920" y="41415"/>
                    <a:pt x="7436" y="35844"/>
                  </a:cubicBezTo>
                  <a:cubicBezTo>
                    <a:pt x="11732" y="17864"/>
                    <a:pt x="16786" y="5709"/>
                    <a:pt x="25882" y="5709"/>
                  </a:cubicBezTo>
                  <a:cubicBezTo>
                    <a:pt x="30936" y="5709"/>
                    <a:pt x="33715" y="9001"/>
                    <a:pt x="33715" y="17358"/>
                  </a:cubicBezTo>
                  <a:cubicBezTo>
                    <a:pt x="33715" y="22676"/>
                    <a:pt x="32957" y="25461"/>
                    <a:pt x="29673" y="38630"/>
                  </a:cubicBezTo>
                  <a:lnTo>
                    <a:pt x="15017" y="97127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28" name="任意多边形: 形状 2427">
              <a:extLst>
                <a:ext uri="{FF2B5EF4-FFF2-40B4-BE49-F238E27FC236}">
                  <a16:creationId xmlns:a16="http://schemas.microsoft.com/office/drawing/2014/main" id="{C870C51F-7AF2-378C-62A4-ED02CAAAEDFA}"/>
                </a:ext>
              </a:extLst>
            </p:cNvPr>
            <p:cNvSpPr/>
            <p:nvPr>
              <p:custDataLst>
                <p:tags r:id="rId140"/>
              </p:custDataLst>
            </p:nvPr>
          </p:nvSpPr>
          <p:spPr>
            <a:xfrm>
              <a:off x="5454229" y="5967733"/>
              <a:ext cx="53594" cy="119298"/>
            </a:xfrm>
            <a:custGeom>
              <a:avLst/>
              <a:gdLst>
                <a:gd name="connsiteX0" fmla="*/ 49110 w 53594"/>
                <a:gd name="connsiteY0" fmla="*/ 6876 h 119298"/>
                <a:gd name="connsiteX1" fmla="*/ 42035 w 53594"/>
                <a:gd name="connsiteY1" fmla="*/ 139 h 119298"/>
                <a:gd name="connsiteX2" fmla="*/ 32130 w 53594"/>
                <a:gd name="connsiteY2" fmla="*/ 9889 h 119298"/>
                <a:gd name="connsiteX3" fmla="*/ 39205 w 53594"/>
                <a:gd name="connsiteY3" fmla="*/ 16625 h 119298"/>
                <a:gd name="connsiteX4" fmla="*/ 49110 w 53594"/>
                <a:gd name="connsiteY4" fmla="*/ 6876 h 119298"/>
                <a:gd name="connsiteX5" fmla="*/ 13027 w 53594"/>
                <a:gd name="connsiteY5" fmla="*/ 96926 h 119298"/>
                <a:gd name="connsiteX6" fmla="*/ 11435 w 53594"/>
                <a:gd name="connsiteY6" fmla="*/ 104371 h 119298"/>
                <a:gd name="connsiteX7" fmla="*/ 28238 w 53594"/>
                <a:gd name="connsiteY7" fmla="*/ 119438 h 119298"/>
                <a:gd name="connsiteX8" fmla="*/ 53709 w 53594"/>
                <a:gd name="connsiteY8" fmla="*/ 92317 h 119298"/>
                <a:gd name="connsiteX9" fmla="*/ 50879 w 53594"/>
                <a:gd name="connsiteY9" fmla="*/ 90013 h 119298"/>
                <a:gd name="connsiteX10" fmla="*/ 47518 w 53594"/>
                <a:gd name="connsiteY10" fmla="*/ 93026 h 119298"/>
                <a:gd name="connsiteX11" fmla="*/ 28769 w 53594"/>
                <a:gd name="connsiteY11" fmla="*/ 114475 h 119298"/>
                <a:gd name="connsiteX12" fmla="*/ 24347 w 53594"/>
                <a:gd name="connsiteY12" fmla="*/ 108271 h 119298"/>
                <a:gd name="connsiteX13" fmla="*/ 27177 w 53594"/>
                <a:gd name="connsiteY13" fmla="*/ 96926 h 119298"/>
                <a:gd name="connsiteX14" fmla="*/ 32837 w 53594"/>
                <a:gd name="connsiteY14" fmla="*/ 82745 h 119298"/>
                <a:gd name="connsiteX15" fmla="*/ 41504 w 53594"/>
                <a:gd name="connsiteY15" fmla="*/ 60232 h 119298"/>
                <a:gd name="connsiteX16" fmla="*/ 42565 w 53594"/>
                <a:gd name="connsiteY16" fmla="*/ 54560 h 119298"/>
                <a:gd name="connsiteX17" fmla="*/ 25762 w 53594"/>
                <a:gd name="connsiteY17" fmla="*/ 39492 h 119298"/>
                <a:gd name="connsiteX18" fmla="*/ 115 w 53594"/>
                <a:gd name="connsiteY18" fmla="*/ 66614 h 119298"/>
                <a:gd name="connsiteX19" fmla="*/ 3121 w 53594"/>
                <a:gd name="connsiteY19" fmla="*/ 68918 h 119298"/>
                <a:gd name="connsiteX20" fmla="*/ 6305 w 53594"/>
                <a:gd name="connsiteY20" fmla="*/ 66082 h 119298"/>
                <a:gd name="connsiteX21" fmla="*/ 25231 w 53594"/>
                <a:gd name="connsiteY21" fmla="*/ 44456 h 119298"/>
                <a:gd name="connsiteX22" fmla="*/ 29653 w 53594"/>
                <a:gd name="connsiteY22" fmla="*/ 50660 h 119298"/>
                <a:gd name="connsiteX23" fmla="*/ 24170 w 53594"/>
                <a:gd name="connsiteY23" fmla="*/ 68386 h 119298"/>
                <a:gd name="connsiteX24" fmla="*/ 13027 w 53594"/>
                <a:gd name="connsiteY24" fmla="*/ 96926 h 11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594" h="119298">
                  <a:moveTo>
                    <a:pt x="49110" y="6876"/>
                  </a:moveTo>
                  <a:cubicBezTo>
                    <a:pt x="49110" y="4039"/>
                    <a:pt x="46987" y="139"/>
                    <a:pt x="42035" y="139"/>
                  </a:cubicBezTo>
                  <a:cubicBezTo>
                    <a:pt x="37259" y="139"/>
                    <a:pt x="32130" y="4748"/>
                    <a:pt x="32130" y="9889"/>
                  </a:cubicBezTo>
                  <a:cubicBezTo>
                    <a:pt x="32130" y="12903"/>
                    <a:pt x="34429" y="16625"/>
                    <a:pt x="39205" y="16625"/>
                  </a:cubicBezTo>
                  <a:cubicBezTo>
                    <a:pt x="44334" y="16625"/>
                    <a:pt x="49110" y="11662"/>
                    <a:pt x="49110" y="6876"/>
                  </a:cubicBezTo>
                  <a:close/>
                  <a:moveTo>
                    <a:pt x="13027" y="96926"/>
                  </a:moveTo>
                  <a:cubicBezTo>
                    <a:pt x="12319" y="99230"/>
                    <a:pt x="11435" y="101357"/>
                    <a:pt x="11435" y="104371"/>
                  </a:cubicBezTo>
                  <a:cubicBezTo>
                    <a:pt x="11435" y="112702"/>
                    <a:pt x="18510" y="119438"/>
                    <a:pt x="28238" y="119438"/>
                  </a:cubicBezTo>
                  <a:cubicBezTo>
                    <a:pt x="45926" y="119438"/>
                    <a:pt x="53709" y="94976"/>
                    <a:pt x="53709" y="92317"/>
                  </a:cubicBezTo>
                  <a:cubicBezTo>
                    <a:pt x="53709" y="90013"/>
                    <a:pt x="51409" y="90013"/>
                    <a:pt x="50879" y="90013"/>
                  </a:cubicBezTo>
                  <a:cubicBezTo>
                    <a:pt x="48402" y="90013"/>
                    <a:pt x="48225" y="91076"/>
                    <a:pt x="47518" y="93026"/>
                  </a:cubicBezTo>
                  <a:cubicBezTo>
                    <a:pt x="43450" y="107207"/>
                    <a:pt x="35667" y="114475"/>
                    <a:pt x="28769" y="114475"/>
                  </a:cubicBezTo>
                  <a:cubicBezTo>
                    <a:pt x="25231" y="114475"/>
                    <a:pt x="24347" y="112171"/>
                    <a:pt x="24347" y="108271"/>
                  </a:cubicBezTo>
                  <a:cubicBezTo>
                    <a:pt x="24347" y="104194"/>
                    <a:pt x="25585" y="100826"/>
                    <a:pt x="27177" y="96926"/>
                  </a:cubicBezTo>
                  <a:cubicBezTo>
                    <a:pt x="28946" y="92140"/>
                    <a:pt x="30891" y="87354"/>
                    <a:pt x="32837" y="82745"/>
                  </a:cubicBezTo>
                  <a:cubicBezTo>
                    <a:pt x="34429" y="78490"/>
                    <a:pt x="40797" y="62359"/>
                    <a:pt x="41504" y="60232"/>
                  </a:cubicBezTo>
                  <a:cubicBezTo>
                    <a:pt x="42035" y="58459"/>
                    <a:pt x="42565" y="56332"/>
                    <a:pt x="42565" y="54560"/>
                  </a:cubicBezTo>
                  <a:cubicBezTo>
                    <a:pt x="42565" y="46228"/>
                    <a:pt x="35490" y="39492"/>
                    <a:pt x="25762" y="39492"/>
                  </a:cubicBezTo>
                  <a:cubicBezTo>
                    <a:pt x="8251" y="39492"/>
                    <a:pt x="115" y="63600"/>
                    <a:pt x="115" y="66614"/>
                  </a:cubicBezTo>
                  <a:cubicBezTo>
                    <a:pt x="115" y="68918"/>
                    <a:pt x="2591" y="68918"/>
                    <a:pt x="3121" y="68918"/>
                  </a:cubicBezTo>
                  <a:cubicBezTo>
                    <a:pt x="5598" y="68918"/>
                    <a:pt x="5775" y="68032"/>
                    <a:pt x="6305" y="66082"/>
                  </a:cubicBezTo>
                  <a:cubicBezTo>
                    <a:pt x="10904" y="50837"/>
                    <a:pt x="18687" y="44456"/>
                    <a:pt x="25231" y="44456"/>
                  </a:cubicBezTo>
                  <a:cubicBezTo>
                    <a:pt x="28061" y="44456"/>
                    <a:pt x="29653" y="45874"/>
                    <a:pt x="29653" y="50660"/>
                  </a:cubicBezTo>
                  <a:cubicBezTo>
                    <a:pt x="29653" y="54737"/>
                    <a:pt x="28592" y="57396"/>
                    <a:pt x="24170" y="68386"/>
                  </a:cubicBezTo>
                  <a:lnTo>
                    <a:pt x="13027" y="96926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29" name="任意多边形: 形状 2428">
              <a:extLst>
                <a:ext uri="{FF2B5EF4-FFF2-40B4-BE49-F238E27FC236}">
                  <a16:creationId xmlns:a16="http://schemas.microsoft.com/office/drawing/2014/main" id="{D3A58DCF-13BD-B142-8FEA-FAE8EAD91A99}"/>
                </a:ext>
              </a:extLst>
            </p:cNvPr>
            <p:cNvSpPr/>
            <p:nvPr>
              <p:custDataLst>
                <p:tags r:id="rId141"/>
              </p:custDataLst>
            </p:nvPr>
          </p:nvSpPr>
          <p:spPr>
            <a:xfrm>
              <a:off x="5525720" y="6007086"/>
              <a:ext cx="162374" cy="79946"/>
            </a:xfrm>
            <a:custGeom>
              <a:avLst/>
              <a:gdLst>
                <a:gd name="connsiteX0" fmla="*/ 68569 w 162374"/>
                <a:gd name="connsiteY0" fmla="*/ 63955 h 79946"/>
                <a:gd name="connsiteX1" fmla="*/ 66093 w 162374"/>
                <a:gd name="connsiteY1" fmla="*/ 74413 h 79946"/>
                <a:gd name="connsiteX2" fmla="*/ 72107 w 162374"/>
                <a:gd name="connsiteY2" fmla="*/ 80086 h 79946"/>
                <a:gd name="connsiteX3" fmla="*/ 79005 w 162374"/>
                <a:gd name="connsiteY3" fmla="*/ 76186 h 79946"/>
                <a:gd name="connsiteX4" fmla="*/ 82189 w 162374"/>
                <a:gd name="connsiteY4" fmla="*/ 65196 h 79946"/>
                <a:gd name="connsiteX5" fmla="*/ 86080 w 162374"/>
                <a:gd name="connsiteY5" fmla="*/ 49242 h 79946"/>
                <a:gd name="connsiteX6" fmla="*/ 89087 w 162374"/>
                <a:gd name="connsiteY6" fmla="*/ 37365 h 79946"/>
                <a:gd name="connsiteX7" fmla="*/ 94570 w 162374"/>
                <a:gd name="connsiteY7" fmla="*/ 23893 h 79946"/>
                <a:gd name="connsiteX8" fmla="*/ 122871 w 162374"/>
                <a:gd name="connsiteY8" fmla="*/ 5103 h 79946"/>
                <a:gd name="connsiteX9" fmla="*/ 133307 w 162374"/>
                <a:gd name="connsiteY9" fmla="*/ 17511 h 79946"/>
                <a:gd name="connsiteX10" fmla="*/ 122871 w 162374"/>
                <a:gd name="connsiteY10" fmla="*/ 55269 h 79946"/>
                <a:gd name="connsiteX11" fmla="*/ 120218 w 162374"/>
                <a:gd name="connsiteY11" fmla="*/ 64841 h 79946"/>
                <a:gd name="connsiteX12" fmla="*/ 137021 w 162374"/>
                <a:gd name="connsiteY12" fmla="*/ 80086 h 79946"/>
                <a:gd name="connsiteX13" fmla="*/ 162492 w 162374"/>
                <a:gd name="connsiteY13" fmla="*/ 52964 h 79946"/>
                <a:gd name="connsiteX14" fmla="*/ 159662 w 162374"/>
                <a:gd name="connsiteY14" fmla="*/ 50660 h 79946"/>
                <a:gd name="connsiteX15" fmla="*/ 156301 w 162374"/>
                <a:gd name="connsiteY15" fmla="*/ 53673 h 79946"/>
                <a:gd name="connsiteX16" fmla="*/ 137552 w 162374"/>
                <a:gd name="connsiteY16" fmla="*/ 75122 h 79946"/>
                <a:gd name="connsiteX17" fmla="*/ 133130 w 162374"/>
                <a:gd name="connsiteY17" fmla="*/ 68918 h 79946"/>
                <a:gd name="connsiteX18" fmla="*/ 137198 w 162374"/>
                <a:gd name="connsiteY18" fmla="*/ 54560 h 79946"/>
                <a:gd name="connsiteX19" fmla="*/ 146573 w 162374"/>
                <a:gd name="connsiteY19" fmla="*/ 20348 h 79946"/>
                <a:gd name="connsiteX20" fmla="*/ 140028 w 162374"/>
                <a:gd name="connsiteY20" fmla="*/ 4926 h 79946"/>
                <a:gd name="connsiteX21" fmla="*/ 123578 w 162374"/>
                <a:gd name="connsiteY21" fmla="*/ 139 h 79946"/>
                <a:gd name="connsiteX22" fmla="*/ 92271 w 162374"/>
                <a:gd name="connsiteY22" fmla="*/ 18043 h 79946"/>
                <a:gd name="connsiteX23" fmla="*/ 69277 w 162374"/>
                <a:gd name="connsiteY23" fmla="*/ 139 h 79946"/>
                <a:gd name="connsiteX24" fmla="*/ 39384 w 162374"/>
                <a:gd name="connsiteY24" fmla="*/ 16271 h 79946"/>
                <a:gd name="connsiteX25" fmla="*/ 20458 w 162374"/>
                <a:gd name="connsiteY25" fmla="*/ 139 h 79946"/>
                <a:gd name="connsiteX26" fmla="*/ 6485 w 162374"/>
                <a:gd name="connsiteY26" fmla="*/ 9712 h 79946"/>
                <a:gd name="connsiteX27" fmla="*/ 117 w 162374"/>
                <a:gd name="connsiteY27" fmla="*/ 27261 h 79946"/>
                <a:gd name="connsiteX28" fmla="*/ 3124 w 162374"/>
                <a:gd name="connsiteY28" fmla="*/ 29565 h 79946"/>
                <a:gd name="connsiteX29" fmla="*/ 7016 w 162374"/>
                <a:gd name="connsiteY29" fmla="*/ 24247 h 79946"/>
                <a:gd name="connsiteX30" fmla="*/ 19928 w 162374"/>
                <a:gd name="connsiteY30" fmla="*/ 5103 h 79946"/>
                <a:gd name="connsiteX31" fmla="*/ 25765 w 162374"/>
                <a:gd name="connsiteY31" fmla="*/ 13789 h 79946"/>
                <a:gd name="connsiteX32" fmla="*/ 22935 w 162374"/>
                <a:gd name="connsiteY32" fmla="*/ 28502 h 79946"/>
                <a:gd name="connsiteX33" fmla="*/ 19043 w 162374"/>
                <a:gd name="connsiteY33" fmla="*/ 44456 h 79946"/>
                <a:gd name="connsiteX34" fmla="*/ 13383 w 162374"/>
                <a:gd name="connsiteY34" fmla="*/ 67145 h 79946"/>
                <a:gd name="connsiteX35" fmla="*/ 11614 w 162374"/>
                <a:gd name="connsiteY35" fmla="*/ 74413 h 79946"/>
                <a:gd name="connsiteX36" fmla="*/ 17628 w 162374"/>
                <a:gd name="connsiteY36" fmla="*/ 80086 h 79946"/>
                <a:gd name="connsiteX37" fmla="*/ 24527 w 162374"/>
                <a:gd name="connsiteY37" fmla="*/ 76186 h 79946"/>
                <a:gd name="connsiteX38" fmla="*/ 27710 w 162374"/>
                <a:gd name="connsiteY38" fmla="*/ 65196 h 79946"/>
                <a:gd name="connsiteX39" fmla="*/ 31602 w 162374"/>
                <a:gd name="connsiteY39" fmla="*/ 49242 h 79946"/>
                <a:gd name="connsiteX40" fmla="*/ 34609 w 162374"/>
                <a:gd name="connsiteY40" fmla="*/ 37365 h 79946"/>
                <a:gd name="connsiteX41" fmla="*/ 42038 w 162374"/>
                <a:gd name="connsiteY41" fmla="*/ 21411 h 79946"/>
                <a:gd name="connsiteX42" fmla="*/ 68569 w 162374"/>
                <a:gd name="connsiteY42" fmla="*/ 5103 h 79946"/>
                <a:gd name="connsiteX43" fmla="*/ 79005 w 162374"/>
                <a:gd name="connsiteY43" fmla="*/ 17511 h 79946"/>
                <a:gd name="connsiteX44" fmla="*/ 75998 w 162374"/>
                <a:gd name="connsiteY44" fmla="*/ 34174 h 79946"/>
                <a:gd name="connsiteX45" fmla="*/ 68569 w 162374"/>
                <a:gd name="connsiteY45" fmla="*/ 63955 h 7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62374" h="79946">
                  <a:moveTo>
                    <a:pt x="68569" y="63955"/>
                  </a:moveTo>
                  <a:cubicBezTo>
                    <a:pt x="67685" y="67500"/>
                    <a:pt x="66093" y="73527"/>
                    <a:pt x="66093" y="74413"/>
                  </a:cubicBezTo>
                  <a:cubicBezTo>
                    <a:pt x="66093" y="78313"/>
                    <a:pt x="69277" y="80086"/>
                    <a:pt x="72107" y="80086"/>
                  </a:cubicBezTo>
                  <a:cubicBezTo>
                    <a:pt x="75291" y="80086"/>
                    <a:pt x="78121" y="77781"/>
                    <a:pt x="79005" y="76186"/>
                  </a:cubicBezTo>
                  <a:cubicBezTo>
                    <a:pt x="79889" y="74591"/>
                    <a:pt x="81305" y="68918"/>
                    <a:pt x="82189" y="65196"/>
                  </a:cubicBezTo>
                  <a:cubicBezTo>
                    <a:pt x="83073" y="61828"/>
                    <a:pt x="85019" y="53673"/>
                    <a:pt x="86080" y="49242"/>
                  </a:cubicBezTo>
                  <a:cubicBezTo>
                    <a:pt x="87142" y="45342"/>
                    <a:pt x="88203" y="41442"/>
                    <a:pt x="89087" y="37365"/>
                  </a:cubicBezTo>
                  <a:cubicBezTo>
                    <a:pt x="91033" y="29743"/>
                    <a:pt x="91033" y="29388"/>
                    <a:pt x="94570" y="23893"/>
                  </a:cubicBezTo>
                  <a:cubicBezTo>
                    <a:pt x="100231" y="15207"/>
                    <a:pt x="109074" y="5103"/>
                    <a:pt x="122871" y="5103"/>
                  </a:cubicBezTo>
                  <a:cubicBezTo>
                    <a:pt x="132776" y="5103"/>
                    <a:pt x="133307" y="13257"/>
                    <a:pt x="133307" y="17511"/>
                  </a:cubicBezTo>
                  <a:cubicBezTo>
                    <a:pt x="133307" y="28147"/>
                    <a:pt x="125701" y="47824"/>
                    <a:pt x="122871" y="55269"/>
                  </a:cubicBezTo>
                  <a:cubicBezTo>
                    <a:pt x="120925" y="60232"/>
                    <a:pt x="120218" y="61828"/>
                    <a:pt x="120218" y="64841"/>
                  </a:cubicBezTo>
                  <a:cubicBezTo>
                    <a:pt x="120218" y="74236"/>
                    <a:pt x="128000" y="80086"/>
                    <a:pt x="137021" y="80086"/>
                  </a:cubicBezTo>
                  <a:cubicBezTo>
                    <a:pt x="154709" y="80086"/>
                    <a:pt x="162492" y="55623"/>
                    <a:pt x="162492" y="52964"/>
                  </a:cubicBezTo>
                  <a:cubicBezTo>
                    <a:pt x="162492" y="50660"/>
                    <a:pt x="160192" y="50660"/>
                    <a:pt x="159662" y="50660"/>
                  </a:cubicBezTo>
                  <a:cubicBezTo>
                    <a:pt x="157185" y="50660"/>
                    <a:pt x="157008" y="51723"/>
                    <a:pt x="156301" y="53673"/>
                  </a:cubicBezTo>
                  <a:cubicBezTo>
                    <a:pt x="152233" y="67855"/>
                    <a:pt x="144627" y="75122"/>
                    <a:pt x="137552" y="75122"/>
                  </a:cubicBezTo>
                  <a:cubicBezTo>
                    <a:pt x="133837" y="75122"/>
                    <a:pt x="133130" y="72641"/>
                    <a:pt x="133130" y="68918"/>
                  </a:cubicBezTo>
                  <a:cubicBezTo>
                    <a:pt x="133130" y="64841"/>
                    <a:pt x="134014" y="62537"/>
                    <a:pt x="137198" y="54560"/>
                  </a:cubicBezTo>
                  <a:cubicBezTo>
                    <a:pt x="139321" y="49064"/>
                    <a:pt x="146573" y="30274"/>
                    <a:pt x="146573" y="20348"/>
                  </a:cubicBezTo>
                  <a:cubicBezTo>
                    <a:pt x="146573" y="17511"/>
                    <a:pt x="146573" y="10066"/>
                    <a:pt x="140028" y="4926"/>
                  </a:cubicBezTo>
                  <a:cubicBezTo>
                    <a:pt x="137021" y="2621"/>
                    <a:pt x="131892" y="139"/>
                    <a:pt x="123578" y="139"/>
                  </a:cubicBezTo>
                  <a:cubicBezTo>
                    <a:pt x="107659" y="139"/>
                    <a:pt x="97931" y="10598"/>
                    <a:pt x="92271" y="18043"/>
                  </a:cubicBezTo>
                  <a:cubicBezTo>
                    <a:pt x="90856" y="2976"/>
                    <a:pt x="78298" y="139"/>
                    <a:pt x="69277" y="139"/>
                  </a:cubicBezTo>
                  <a:cubicBezTo>
                    <a:pt x="54596" y="139"/>
                    <a:pt x="44691" y="9180"/>
                    <a:pt x="39384" y="16271"/>
                  </a:cubicBezTo>
                  <a:cubicBezTo>
                    <a:pt x="38146" y="4039"/>
                    <a:pt x="27710" y="139"/>
                    <a:pt x="20458" y="139"/>
                  </a:cubicBezTo>
                  <a:cubicBezTo>
                    <a:pt x="12853" y="139"/>
                    <a:pt x="8784" y="5635"/>
                    <a:pt x="6485" y="9712"/>
                  </a:cubicBezTo>
                  <a:cubicBezTo>
                    <a:pt x="2594" y="16271"/>
                    <a:pt x="117" y="26375"/>
                    <a:pt x="117" y="27261"/>
                  </a:cubicBezTo>
                  <a:cubicBezTo>
                    <a:pt x="117" y="29565"/>
                    <a:pt x="2594" y="29565"/>
                    <a:pt x="3124" y="29565"/>
                  </a:cubicBezTo>
                  <a:cubicBezTo>
                    <a:pt x="5601" y="29565"/>
                    <a:pt x="5777" y="29034"/>
                    <a:pt x="7016" y="24247"/>
                  </a:cubicBezTo>
                  <a:cubicBezTo>
                    <a:pt x="9669" y="13789"/>
                    <a:pt x="13030" y="5103"/>
                    <a:pt x="19928" y="5103"/>
                  </a:cubicBezTo>
                  <a:cubicBezTo>
                    <a:pt x="24527" y="5103"/>
                    <a:pt x="25765" y="9003"/>
                    <a:pt x="25765" y="13789"/>
                  </a:cubicBezTo>
                  <a:cubicBezTo>
                    <a:pt x="25765" y="17157"/>
                    <a:pt x="24173" y="23716"/>
                    <a:pt x="22935" y="28502"/>
                  </a:cubicBezTo>
                  <a:cubicBezTo>
                    <a:pt x="21697" y="33288"/>
                    <a:pt x="19928" y="40556"/>
                    <a:pt x="19043" y="44456"/>
                  </a:cubicBezTo>
                  <a:lnTo>
                    <a:pt x="13383" y="67145"/>
                  </a:lnTo>
                  <a:cubicBezTo>
                    <a:pt x="12676" y="69450"/>
                    <a:pt x="11614" y="73882"/>
                    <a:pt x="11614" y="74413"/>
                  </a:cubicBezTo>
                  <a:cubicBezTo>
                    <a:pt x="11614" y="78313"/>
                    <a:pt x="14798" y="80086"/>
                    <a:pt x="17628" y="80086"/>
                  </a:cubicBezTo>
                  <a:cubicBezTo>
                    <a:pt x="20812" y="80086"/>
                    <a:pt x="23642" y="77781"/>
                    <a:pt x="24527" y="76186"/>
                  </a:cubicBezTo>
                  <a:cubicBezTo>
                    <a:pt x="25411" y="74591"/>
                    <a:pt x="26826" y="68918"/>
                    <a:pt x="27710" y="65196"/>
                  </a:cubicBezTo>
                  <a:cubicBezTo>
                    <a:pt x="28595" y="61828"/>
                    <a:pt x="30540" y="53673"/>
                    <a:pt x="31602" y="49242"/>
                  </a:cubicBezTo>
                  <a:cubicBezTo>
                    <a:pt x="32663" y="45342"/>
                    <a:pt x="33724" y="41442"/>
                    <a:pt x="34609" y="37365"/>
                  </a:cubicBezTo>
                  <a:cubicBezTo>
                    <a:pt x="36554" y="30097"/>
                    <a:pt x="36908" y="28679"/>
                    <a:pt x="42038" y="21411"/>
                  </a:cubicBezTo>
                  <a:cubicBezTo>
                    <a:pt x="46990" y="14321"/>
                    <a:pt x="55303" y="5103"/>
                    <a:pt x="68569" y="5103"/>
                  </a:cubicBezTo>
                  <a:cubicBezTo>
                    <a:pt x="78828" y="5103"/>
                    <a:pt x="79005" y="14143"/>
                    <a:pt x="79005" y="17511"/>
                  </a:cubicBezTo>
                  <a:cubicBezTo>
                    <a:pt x="79005" y="21943"/>
                    <a:pt x="78474" y="24247"/>
                    <a:pt x="75998" y="34174"/>
                  </a:cubicBezTo>
                  <a:lnTo>
                    <a:pt x="68569" y="63955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30" name="任意多边形: 形状 2429">
              <a:extLst>
                <a:ext uri="{FF2B5EF4-FFF2-40B4-BE49-F238E27FC236}">
                  <a16:creationId xmlns:a16="http://schemas.microsoft.com/office/drawing/2014/main" id="{8D7E47A4-3FE4-BEB1-9DA6-98B52668E734}"/>
                </a:ext>
              </a:extLst>
            </p:cNvPr>
            <p:cNvSpPr/>
            <p:nvPr>
              <p:custDataLst>
                <p:tags r:id="rId142"/>
              </p:custDataLst>
            </p:nvPr>
          </p:nvSpPr>
          <p:spPr>
            <a:xfrm>
              <a:off x="5793686" y="5917872"/>
              <a:ext cx="224382" cy="132188"/>
            </a:xfrm>
            <a:custGeom>
              <a:avLst/>
              <a:gdLst>
                <a:gd name="connsiteX0" fmla="*/ 215414 w 224382"/>
                <a:gd name="connsiteY0" fmla="*/ 71297 h 132188"/>
                <a:gd name="connsiteX1" fmla="*/ 224510 w 224382"/>
                <a:gd name="connsiteY1" fmla="*/ 66232 h 132188"/>
                <a:gd name="connsiteX2" fmla="*/ 215414 w 224382"/>
                <a:gd name="connsiteY2" fmla="*/ 61168 h 132188"/>
                <a:gd name="connsiteX3" fmla="*/ 27670 w 224382"/>
                <a:gd name="connsiteY3" fmla="*/ 61168 h 132188"/>
                <a:gd name="connsiteX4" fmla="*/ 50412 w 224382"/>
                <a:gd name="connsiteY4" fmla="*/ 36857 h 132188"/>
                <a:gd name="connsiteX5" fmla="*/ 63804 w 224382"/>
                <a:gd name="connsiteY5" fmla="*/ 3177 h 132188"/>
                <a:gd name="connsiteX6" fmla="*/ 58750 w 224382"/>
                <a:gd name="connsiteY6" fmla="*/ 138 h 132188"/>
                <a:gd name="connsiteX7" fmla="*/ 53191 w 224382"/>
                <a:gd name="connsiteY7" fmla="*/ 5203 h 132188"/>
                <a:gd name="connsiteX8" fmla="*/ 3918 w 224382"/>
                <a:gd name="connsiteY8" fmla="*/ 62940 h 132188"/>
                <a:gd name="connsiteX9" fmla="*/ 128 w 224382"/>
                <a:gd name="connsiteY9" fmla="*/ 66232 h 132188"/>
                <a:gd name="connsiteX10" fmla="*/ 3918 w 224382"/>
                <a:gd name="connsiteY10" fmla="*/ 69524 h 132188"/>
                <a:gd name="connsiteX11" fmla="*/ 53444 w 224382"/>
                <a:gd name="connsiteY11" fmla="*/ 128528 h 132188"/>
                <a:gd name="connsiteX12" fmla="*/ 58750 w 224382"/>
                <a:gd name="connsiteY12" fmla="*/ 132327 h 132188"/>
                <a:gd name="connsiteX13" fmla="*/ 63804 w 224382"/>
                <a:gd name="connsiteY13" fmla="*/ 129288 h 132188"/>
                <a:gd name="connsiteX14" fmla="*/ 50917 w 224382"/>
                <a:gd name="connsiteY14" fmla="*/ 95861 h 132188"/>
                <a:gd name="connsiteX15" fmla="*/ 27670 w 224382"/>
                <a:gd name="connsiteY15" fmla="*/ 71297 h 132188"/>
                <a:gd name="connsiteX16" fmla="*/ 215414 w 224382"/>
                <a:gd name="connsiteY16" fmla="*/ 71297 h 13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4382" h="132188">
                  <a:moveTo>
                    <a:pt x="215414" y="71297"/>
                  </a:moveTo>
                  <a:cubicBezTo>
                    <a:pt x="219962" y="71297"/>
                    <a:pt x="224510" y="71297"/>
                    <a:pt x="224510" y="66232"/>
                  </a:cubicBezTo>
                  <a:cubicBezTo>
                    <a:pt x="224510" y="61168"/>
                    <a:pt x="219962" y="61168"/>
                    <a:pt x="215414" y="61168"/>
                  </a:cubicBezTo>
                  <a:lnTo>
                    <a:pt x="27670" y="61168"/>
                  </a:lnTo>
                  <a:cubicBezTo>
                    <a:pt x="41568" y="50532"/>
                    <a:pt x="48390" y="40149"/>
                    <a:pt x="50412" y="36857"/>
                  </a:cubicBezTo>
                  <a:cubicBezTo>
                    <a:pt x="61782" y="19384"/>
                    <a:pt x="63804" y="3430"/>
                    <a:pt x="63804" y="3177"/>
                  </a:cubicBezTo>
                  <a:cubicBezTo>
                    <a:pt x="63804" y="138"/>
                    <a:pt x="60772" y="138"/>
                    <a:pt x="58750" y="138"/>
                  </a:cubicBezTo>
                  <a:cubicBezTo>
                    <a:pt x="54455" y="138"/>
                    <a:pt x="54202" y="644"/>
                    <a:pt x="53191" y="5203"/>
                  </a:cubicBezTo>
                  <a:cubicBezTo>
                    <a:pt x="47380" y="30020"/>
                    <a:pt x="32471" y="51038"/>
                    <a:pt x="3918" y="62940"/>
                  </a:cubicBezTo>
                  <a:cubicBezTo>
                    <a:pt x="1138" y="63953"/>
                    <a:pt x="128" y="64460"/>
                    <a:pt x="128" y="66232"/>
                  </a:cubicBezTo>
                  <a:cubicBezTo>
                    <a:pt x="128" y="68005"/>
                    <a:pt x="1391" y="68511"/>
                    <a:pt x="3918" y="69524"/>
                  </a:cubicBezTo>
                  <a:cubicBezTo>
                    <a:pt x="30197" y="80413"/>
                    <a:pt x="47127" y="100166"/>
                    <a:pt x="53444" y="128528"/>
                  </a:cubicBezTo>
                  <a:cubicBezTo>
                    <a:pt x="54202" y="131567"/>
                    <a:pt x="54455" y="132327"/>
                    <a:pt x="58750" y="132327"/>
                  </a:cubicBezTo>
                  <a:cubicBezTo>
                    <a:pt x="60772" y="132327"/>
                    <a:pt x="63804" y="132327"/>
                    <a:pt x="63804" y="129288"/>
                  </a:cubicBezTo>
                  <a:cubicBezTo>
                    <a:pt x="63804" y="128781"/>
                    <a:pt x="61530" y="112828"/>
                    <a:pt x="50917" y="95861"/>
                  </a:cubicBezTo>
                  <a:cubicBezTo>
                    <a:pt x="45863" y="88264"/>
                    <a:pt x="38536" y="79401"/>
                    <a:pt x="27670" y="71297"/>
                  </a:cubicBezTo>
                  <a:lnTo>
                    <a:pt x="215414" y="71297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31" name="任意多边形: 形状 2430">
              <a:extLst>
                <a:ext uri="{FF2B5EF4-FFF2-40B4-BE49-F238E27FC236}">
                  <a16:creationId xmlns:a16="http://schemas.microsoft.com/office/drawing/2014/main" id="{3467B2AA-DF5C-087F-360A-7E931DACCE67}"/>
                </a:ext>
              </a:extLst>
            </p:cNvPr>
            <p:cNvSpPr/>
            <p:nvPr>
              <p:custDataLst>
                <p:tags r:id="rId143"/>
              </p:custDataLst>
            </p:nvPr>
          </p:nvSpPr>
          <p:spPr>
            <a:xfrm>
              <a:off x="6109736" y="5935345"/>
              <a:ext cx="136954" cy="114715"/>
            </a:xfrm>
            <a:custGeom>
              <a:avLst/>
              <a:gdLst>
                <a:gd name="connsiteX0" fmla="*/ 15049 w 136954"/>
                <a:gd name="connsiteY0" fmla="*/ 97127 h 114715"/>
                <a:gd name="connsiteX1" fmla="*/ 12775 w 136954"/>
                <a:gd name="connsiteY1" fmla="*/ 108016 h 114715"/>
                <a:gd name="connsiteX2" fmla="*/ 20102 w 136954"/>
                <a:gd name="connsiteY2" fmla="*/ 114853 h 114715"/>
                <a:gd name="connsiteX3" fmla="*/ 29452 w 136954"/>
                <a:gd name="connsiteY3" fmla="*/ 107763 h 114715"/>
                <a:gd name="connsiteX4" fmla="*/ 34253 w 136954"/>
                <a:gd name="connsiteY4" fmla="*/ 89023 h 114715"/>
                <a:gd name="connsiteX5" fmla="*/ 39812 w 136954"/>
                <a:gd name="connsiteY5" fmla="*/ 66232 h 114715"/>
                <a:gd name="connsiteX6" fmla="*/ 44107 w 136954"/>
                <a:gd name="connsiteY6" fmla="*/ 49266 h 114715"/>
                <a:gd name="connsiteX7" fmla="*/ 47392 w 136954"/>
                <a:gd name="connsiteY7" fmla="*/ 36604 h 114715"/>
                <a:gd name="connsiteX8" fmla="*/ 88580 w 136954"/>
                <a:gd name="connsiteY8" fmla="*/ 5709 h 114715"/>
                <a:gd name="connsiteX9" fmla="*/ 102224 w 136954"/>
                <a:gd name="connsiteY9" fmla="*/ 23436 h 114715"/>
                <a:gd name="connsiteX10" fmla="*/ 85800 w 136954"/>
                <a:gd name="connsiteY10" fmla="*/ 82439 h 114715"/>
                <a:gd name="connsiteX11" fmla="*/ 83273 w 136954"/>
                <a:gd name="connsiteY11" fmla="*/ 94088 h 114715"/>
                <a:gd name="connsiteX12" fmla="*/ 103993 w 136954"/>
                <a:gd name="connsiteY12" fmla="*/ 114853 h 114715"/>
                <a:gd name="connsiteX13" fmla="*/ 137095 w 136954"/>
                <a:gd name="connsiteY13" fmla="*/ 75855 h 114715"/>
                <a:gd name="connsiteX14" fmla="*/ 134063 w 136954"/>
                <a:gd name="connsiteY14" fmla="*/ 73323 h 114715"/>
                <a:gd name="connsiteX15" fmla="*/ 130272 w 136954"/>
                <a:gd name="connsiteY15" fmla="*/ 77881 h 114715"/>
                <a:gd name="connsiteX16" fmla="*/ 104499 w 136954"/>
                <a:gd name="connsiteY16" fmla="*/ 109282 h 114715"/>
                <a:gd name="connsiteX17" fmla="*/ 98434 w 136954"/>
                <a:gd name="connsiteY17" fmla="*/ 100926 h 114715"/>
                <a:gd name="connsiteX18" fmla="*/ 102983 w 136954"/>
                <a:gd name="connsiteY18" fmla="*/ 82946 h 114715"/>
                <a:gd name="connsiteX19" fmla="*/ 118396 w 136954"/>
                <a:gd name="connsiteY19" fmla="*/ 27234 h 114715"/>
                <a:gd name="connsiteX20" fmla="*/ 89338 w 136954"/>
                <a:gd name="connsiteY20" fmla="*/ 138 h 114715"/>
                <a:gd name="connsiteX21" fmla="*/ 49919 w 136954"/>
                <a:gd name="connsiteY21" fmla="*/ 22169 h 114715"/>
                <a:gd name="connsiteX22" fmla="*/ 26672 w 136954"/>
                <a:gd name="connsiteY22" fmla="*/ 138 h 114715"/>
                <a:gd name="connsiteX23" fmla="*/ 7721 w 136954"/>
                <a:gd name="connsiteY23" fmla="*/ 14572 h 114715"/>
                <a:gd name="connsiteX24" fmla="*/ 140 w 136954"/>
                <a:gd name="connsiteY24" fmla="*/ 39136 h 114715"/>
                <a:gd name="connsiteX25" fmla="*/ 3173 w 136954"/>
                <a:gd name="connsiteY25" fmla="*/ 41669 h 114715"/>
                <a:gd name="connsiteX26" fmla="*/ 7468 w 136954"/>
                <a:gd name="connsiteY26" fmla="*/ 35844 h 114715"/>
                <a:gd name="connsiteX27" fmla="*/ 25914 w 136954"/>
                <a:gd name="connsiteY27" fmla="*/ 5709 h 114715"/>
                <a:gd name="connsiteX28" fmla="*/ 33747 w 136954"/>
                <a:gd name="connsiteY28" fmla="*/ 17358 h 114715"/>
                <a:gd name="connsiteX29" fmla="*/ 29704 w 136954"/>
                <a:gd name="connsiteY29" fmla="*/ 38630 h 114715"/>
                <a:gd name="connsiteX30" fmla="*/ 15049 w 136954"/>
                <a:gd name="connsiteY30" fmla="*/ 97127 h 11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6954" h="114715">
                  <a:moveTo>
                    <a:pt x="15049" y="97127"/>
                  </a:moveTo>
                  <a:cubicBezTo>
                    <a:pt x="14291" y="100926"/>
                    <a:pt x="12775" y="106750"/>
                    <a:pt x="12775" y="108016"/>
                  </a:cubicBezTo>
                  <a:cubicBezTo>
                    <a:pt x="12775" y="112574"/>
                    <a:pt x="16312" y="114853"/>
                    <a:pt x="20102" y="114853"/>
                  </a:cubicBezTo>
                  <a:cubicBezTo>
                    <a:pt x="23135" y="114853"/>
                    <a:pt x="27683" y="112828"/>
                    <a:pt x="29452" y="107763"/>
                  </a:cubicBezTo>
                  <a:cubicBezTo>
                    <a:pt x="29704" y="107256"/>
                    <a:pt x="32737" y="95354"/>
                    <a:pt x="34253" y="89023"/>
                  </a:cubicBezTo>
                  <a:lnTo>
                    <a:pt x="39812" y="66232"/>
                  </a:lnTo>
                  <a:cubicBezTo>
                    <a:pt x="41328" y="60661"/>
                    <a:pt x="42844" y="55090"/>
                    <a:pt x="44107" y="49266"/>
                  </a:cubicBezTo>
                  <a:cubicBezTo>
                    <a:pt x="45118" y="44961"/>
                    <a:pt x="47140" y="37617"/>
                    <a:pt x="47392" y="36604"/>
                  </a:cubicBezTo>
                  <a:cubicBezTo>
                    <a:pt x="51182" y="28754"/>
                    <a:pt x="64575" y="5709"/>
                    <a:pt x="88580" y="5709"/>
                  </a:cubicBezTo>
                  <a:cubicBezTo>
                    <a:pt x="99950" y="5709"/>
                    <a:pt x="102224" y="15079"/>
                    <a:pt x="102224" y="23436"/>
                  </a:cubicBezTo>
                  <a:cubicBezTo>
                    <a:pt x="102224" y="39136"/>
                    <a:pt x="89843" y="71550"/>
                    <a:pt x="85800" y="82439"/>
                  </a:cubicBezTo>
                  <a:cubicBezTo>
                    <a:pt x="83526" y="88264"/>
                    <a:pt x="83273" y="91303"/>
                    <a:pt x="83273" y="94088"/>
                  </a:cubicBezTo>
                  <a:cubicBezTo>
                    <a:pt x="83273" y="105990"/>
                    <a:pt x="92117" y="114853"/>
                    <a:pt x="103993" y="114853"/>
                  </a:cubicBezTo>
                  <a:cubicBezTo>
                    <a:pt x="127745" y="114853"/>
                    <a:pt x="137095" y="77881"/>
                    <a:pt x="137095" y="75855"/>
                  </a:cubicBezTo>
                  <a:cubicBezTo>
                    <a:pt x="137095" y="73323"/>
                    <a:pt x="134821" y="73323"/>
                    <a:pt x="134063" y="73323"/>
                  </a:cubicBezTo>
                  <a:cubicBezTo>
                    <a:pt x="131536" y="73323"/>
                    <a:pt x="131536" y="74083"/>
                    <a:pt x="130272" y="77881"/>
                  </a:cubicBezTo>
                  <a:cubicBezTo>
                    <a:pt x="125219" y="95101"/>
                    <a:pt x="116880" y="109282"/>
                    <a:pt x="104499" y="109282"/>
                  </a:cubicBezTo>
                  <a:cubicBezTo>
                    <a:pt x="100203" y="109282"/>
                    <a:pt x="98434" y="106750"/>
                    <a:pt x="98434" y="100926"/>
                  </a:cubicBezTo>
                  <a:cubicBezTo>
                    <a:pt x="98434" y="94595"/>
                    <a:pt x="100708" y="88517"/>
                    <a:pt x="102983" y="82946"/>
                  </a:cubicBezTo>
                  <a:cubicBezTo>
                    <a:pt x="107784" y="69524"/>
                    <a:pt x="118396" y="41669"/>
                    <a:pt x="118396" y="27234"/>
                  </a:cubicBezTo>
                  <a:cubicBezTo>
                    <a:pt x="118396" y="10267"/>
                    <a:pt x="107531" y="138"/>
                    <a:pt x="89338" y="138"/>
                  </a:cubicBezTo>
                  <a:cubicBezTo>
                    <a:pt x="66596" y="138"/>
                    <a:pt x="54215" y="16345"/>
                    <a:pt x="49919" y="22169"/>
                  </a:cubicBezTo>
                  <a:cubicBezTo>
                    <a:pt x="48656" y="7988"/>
                    <a:pt x="38296" y="138"/>
                    <a:pt x="26672" y="138"/>
                  </a:cubicBezTo>
                  <a:cubicBezTo>
                    <a:pt x="15049" y="138"/>
                    <a:pt x="10248" y="10014"/>
                    <a:pt x="7721" y="14572"/>
                  </a:cubicBezTo>
                  <a:cubicBezTo>
                    <a:pt x="3678" y="23182"/>
                    <a:pt x="140" y="38123"/>
                    <a:pt x="140" y="39136"/>
                  </a:cubicBezTo>
                  <a:cubicBezTo>
                    <a:pt x="140" y="41669"/>
                    <a:pt x="2667" y="41669"/>
                    <a:pt x="3173" y="41669"/>
                  </a:cubicBezTo>
                  <a:cubicBezTo>
                    <a:pt x="5699" y="41669"/>
                    <a:pt x="5952" y="41415"/>
                    <a:pt x="7468" y="35844"/>
                  </a:cubicBezTo>
                  <a:cubicBezTo>
                    <a:pt x="11764" y="17864"/>
                    <a:pt x="16818" y="5709"/>
                    <a:pt x="25914" y="5709"/>
                  </a:cubicBezTo>
                  <a:cubicBezTo>
                    <a:pt x="30968" y="5709"/>
                    <a:pt x="33747" y="9001"/>
                    <a:pt x="33747" y="17358"/>
                  </a:cubicBezTo>
                  <a:cubicBezTo>
                    <a:pt x="33747" y="22676"/>
                    <a:pt x="32989" y="25461"/>
                    <a:pt x="29704" y="38630"/>
                  </a:cubicBezTo>
                  <a:lnTo>
                    <a:pt x="15049" y="97127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32" name="任意多边形: 形状 2431">
              <a:extLst>
                <a:ext uri="{FF2B5EF4-FFF2-40B4-BE49-F238E27FC236}">
                  <a16:creationId xmlns:a16="http://schemas.microsoft.com/office/drawing/2014/main" id="{D395129C-6EBF-08D3-12AC-D5E904FE3B44}"/>
                </a:ext>
              </a:extLst>
            </p:cNvPr>
            <p:cNvSpPr/>
            <p:nvPr>
              <p:custDataLst>
                <p:tags r:id="rId144"/>
              </p:custDataLst>
            </p:nvPr>
          </p:nvSpPr>
          <p:spPr>
            <a:xfrm>
              <a:off x="6262391" y="5967733"/>
              <a:ext cx="53594" cy="119298"/>
            </a:xfrm>
            <a:custGeom>
              <a:avLst/>
              <a:gdLst>
                <a:gd name="connsiteX0" fmla="*/ 49142 w 53594"/>
                <a:gd name="connsiteY0" fmla="*/ 6876 h 119298"/>
                <a:gd name="connsiteX1" fmla="*/ 42067 w 53594"/>
                <a:gd name="connsiteY1" fmla="*/ 139 h 119298"/>
                <a:gd name="connsiteX2" fmla="*/ 32161 w 53594"/>
                <a:gd name="connsiteY2" fmla="*/ 9889 h 119298"/>
                <a:gd name="connsiteX3" fmla="*/ 39237 w 53594"/>
                <a:gd name="connsiteY3" fmla="*/ 16625 h 119298"/>
                <a:gd name="connsiteX4" fmla="*/ 49142 w 53594"/>
                <a:gd name="connsiteY4" fmla="*/ 6876 h 119298"/>
                <a:gd name="connsiteX5" fmla="*/ 13059 w 53594"/>
                <a:gd name="connsiteY5" fmla="*/ 96926 h 119298"/>
                <a:gd name="connsiteX6" fmla="*/ 11467 w 53594"/>
                <a:gd name="connsiteY6" fmla="*/ 104371 h 119298"/>
                <a:gd name="connsiteX7" fmla="*/ 28270 w 53594"/>
                <a:gd name="connsiteY7" fmla="*/ 119438 h 119298"/>
                <a:gd name="connsiteX8" fmla="*/ 53741 w 53594"/>
                <a:gd name="connsiteY8" fmla="*/ 92317 h 119298"/>
                <a:gd name="connsiteX9" fmla="*/ 50910 w 53594"/>
                <a:gd name="connsiteY9" fmla="*/ 90013 h 119298"/>
                <a:gd name="connsiteX10" fmla="*/ 47550 w 53594"/>
                <a:gd name="connsiteY10" fmla="*/ 93026 h 119298"/>
                <a:gd name="connsiteX11" fmla="*/ 28801 w 53594"/>
                <a:gd name="connsiteY11" fmla="*/ 114475 h 119298"/>
                <a:gd name="connsiteX12" fmla="*/ 24379 w 53594"/>
                <a:gd name="connsiteY12" fmla="*/ 108271 h 119298"/>
                <a:gd name="connsiteX13" fmla="*/ 27209 w 53594"/>
                <a:gd name="connsiteY13" fmla="*/ 96926 h 119298"/>
                <a:gd name="connsiteX14" fmla="*/ 32869 w 53594"/>
                <a:gd name="connsiteY14" fmla="*/ 82745 h 119298"/>
                <a:gd name="connsiteX15" fmla="*/ 41536 w 53594"/>
                <a:gd name="connsiteY15" fmla="*/ 60232 h 119298"/>
                <a:gd name="connsiteX16" fmla="*/ 42597 w 53594"/>
                <a:gd name="connsiteY16" fmla="*/ 54560 h 119298"/>
                <a:gd name="connsiteX17" fmla="*/ 25794 w 53594"/>
                <a:gd name="connsiteY17" fmla="*/ 39492 h 119298"/>
                <a:gd name="connsiteX18" fmla="*/ 146 w 53594"/>
                <a:gd name="connsiteY18" fmla="*/ 66614 h 119298"/>
                <a:gd name="connsiteX19" fmla="*/ 3153 w 53594"/>
                <a:gd name="connsiteY19" fmla="*/ 68918 h 119298"/>
                <a:gd name="connsiteX20" fmla="*/ 6337 w 53594"/>
                <a:gd name="connsiteY20" fmla="*/ 66082 h 119298"/>
                <a:gd name="connsiteX21" fmla="*/ 25263 w 53594"/>
                <a:gd name="connsiteY21" fmla="*/ 44456 h 119298"/>
                <a:gd name="connsiteX22" fmla="*/ 29685 w 53594"/>
                <a:gd name="connsiteY22" fmla="*/ 50660 h 119298"/>
                <a:gd name="connsiteX23" fmla="*/ 24202 w 53594"/>
                <a:gd name="connsiteY23" fmla="*/ 68386 h 119298"/>
                <a:gd name="connsiteX24" fmla="*/ 13059 w 53594"/>
                <a:gd name="connsiteY24" fmla="*/ 96926 h 11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594" h="119298">
                  <a:moveTo>
                    <a:pt x="49142" y="6876"/>
                  </a:moveTo>
                  <a:cubicBezTo>
                    <a:pt x="49142" y="4039"/>
                    <a:pt x="47019" y="139"/>
                    <a:pt x="42067" y="139"/>
                  </a:cubicBezTo>
                  <a:cubicBezTo>
                    <a:pt x="37291" y="139"/>
                    <a:pt x="32161" y="4748"/>
                    <a:pt x="32161" y="9889"/>
                  </a:cubicBezTo>
                  <a:cubicBezTo>
                    <a:pt x="32161" y="12903"/>
                    <a:pt x="34461" y="16625"/>
                    <a:pt x="39237" y="16625"/>
                  </a:cubicBezTo>
                  <a:cubicBezTo>
                    <a:pt x="44366" y="16625"/>
                    <a:pt x="49142" y="11662"/>
                    <a:pt x="49142" y="6876"/>
                  </a:cubicBezTo>
                  <a:close/>
                  <a:moveTo>
                    <a:pt x="13059" y="96926"/>
                  </a:moveTo>
                  <a:cubicBezTo>
                    <a:pt x="12351" y="99230"/>
                    <a:pt x="11467" y="101357"/>
                    <a:pt x="11467" y="104371"/>
                  </a:cubicBezTo>
                  <a:cubicBezTo>
                    <a:pt x="11467" y="112702"/>
                    <a:pt x="18542" y="119438"/>
                    <a:pt x="28270" y="119438"/>
                  </a:cubicBezTo>
                  <a:cubicBezTo>
                    <a:pt x="45958" y="119438"/>
                    <a:pt x="53741" y="94976"/>
                    <a:pt x="53741" y="92317"/>
                  </a:cubicBezTo>
                  <a:cubicBezTo>
                    <a:pt x="53741" y="90013"/>
                    <a:pt x="51441" y="90013"/>
                    <a:pt x="50910" y="90013"/>
                  </a:cubicBezTo>
                  <a:cubicBezTo>
                    <a:pt x="48434" y="90013"/>
                    <a:pt x="48257" y="91076"/>
                    <a:pt x="47550" y="93026"/>
                  </a:cubicBezTo>
                  <a:cubicBezTo>
                    <a:pt x="43482" y="107207"/>
                    <a:pt x="35699" y="114475"/>
                    <a:pt x="28801" y="114475"/>
                  </a:cubicBezTo>
                  <a:cubicBezTo>
                    <a:pt x="25263" y="114475"/>
                    <a:pt x="24379" y="112171"/>
                    <a:pt x="24379" y="108271"/>
                  </a:cubicBezTo>
                  <a:cubicBezTo>
                    <a:pt x="24379" y="104194"/>
                    <a:pt x="25617" y="100826"/>
                    <a:pt x="27209" y="96926"/>
                  </a:cubicBezTo>
                  <a:cubicBezTo>
                    <a:pt x="28978" y="92140"/>
                    <a:pt x="30923" y="87354"/>
                    <a:pt x="32869" y="82745"/>
                  </a:cubicBezTo>
                  <a:cubicBezTo>
                    <a:pt x="34461" y="78490"/>
                    <a:pt x="40828" y="62359"/>
                    <a:pt x="41536" y="60232"/>
                  </a:cubicBezTo>
                  <a:cubicBezTo>
                    <a:pt x="42067" y="58459"/>
                    <a:pt x="42597" y="56332"/>
                    <a:pt x="42597" y="54560"/>
                  </a:cubicBezTo>
                  <a:cubicBezTo>
                    <a:pt x="42597" y="46228"/>
                    <a:pt x="35522" y="39492"/>
                    <a:pt x="25794" y="39492"/>
                  </a:cubicBezTo>
                  <a:cubicBezTo>
                    <a:pt x="8283" y="39492"/>
                    <a:pt x="146" y="63600"/>
                    <a:pt x="146" y="66614"/>
                  </a:cubicBezTo>
                  <a:cubicBezTo>
                    <a:pt x="146" y="68918"/>
                    <a:pt x="2623" y="68918"/>
                    <a:pt x="3153" y="68918"/>
                  </a:cubicBezTo>
                  <a:cubicBezTo>
                    <a:pt x="5630" y="68918"/>
                    <a:pt x="5807" y="68032"/>
                    <a:pt x="6337" y="66082"/>
                  </a:cubicBezTo>
                  <a:cubicBezTo>
                    <a:pt x="10936" y="50837"/>
                    <a:pt x="18719" y="44456"/>
                    <a:pt x="25263" y="44456"/>
                  </a:cubicBezTo>
                  <a:cubicBezTo>
                    <a:pt x="28093" y="44456"/>
                    <a:pt x="29685" y="45874"/>
                    <a:pt x="29685" y="50660"/>
                  </a:cubicBezTo>
                  <a:cubicBezTo>
                    <a:pt x="29685" y="54737"/>
                    <a:pt x="28624" y="57396"/>
                    <a:pt x="24202" y="68386"/>
                  </a:cubicBezTo>
                  <a:lnTo>
                    <a:pt x="13059" y="96926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33" name="任意多边形: 形状 2432">
              <a:extLst>
                <a:ext uri="{FF2B5EF4-FFF2-40B4-BE49-F238E27FC236}">
                  <a16:creationId xmlns:a16="http://schemas.microsoft.com/office/drawing/2014/main" id="{ABBBA8C5-4EAD-15C2-6974-8FFAE87F8FC3}"/>
                </a:ext>
              </a:extLst>
            </p:cNvPr>
            <p:cNvSpPr/>
            <p:nvPr>
              <p:custDataLst>
                <p:tags r:id="rId145"/>
              </p:custDataLst>
            </p:nvPr>
          </p:nvSpPr>
          <p:spPr>
            <a:xfrm>
              <a:off x="6333882" y="6007086"/>
              <a:ext cx="162374" cy="79946"/>
            </a:xfrm>
            <a:custGeom>
              <a:avLst/>
              <a:gdLst>
                <a:gd name="connsiteX0" fmla="*/ 68601 w 162374"/>
                <a:gd name="connsiteY0" fmla="*/ 63955 h 79946"/>
                <a:gd name="connsiteX1" fmla="*/ 66125 w 162374"/>
                <a:gd name="connsiteY1" fmla="*/ 74413 h 79946"/>
                <a:gd name="connsiteX2" fmla="*/ 72139 w 162374"/>
                <a:gd name="connsiteY2" fmla="*/ 80086 h 79946"/>
                <a:gd name="connsiteX3" fmla="*/ 79037 w 162374"/>
                <a:gd name="connsiteY3" fmla="*/ 76186 h 79946"/>
                <a:gd name="connsiteX4" fmla="*/ 82221 w 162374"/>
                <a:gd name="connsiteY4" fmla="*/ 65196 h 79946"/>
                <a:gd name="connsiteX5" fmla="*/ 86112 w 162374"/>
                <a:gd name="connsiteY5" fmla="*/ 49242 h 79946"/>
                <a:gd name="connsiteX6" fmla="*/ 89119 w 162374"/>
                <a:gd name="connsiteY6" fmla="*/ 37365 h 79946"/>
                <a:gd name="connsiteX7" fmla="*/ 94602 w 162374"/>
                <a:gd name="connsiteY7" fmla="*/ 23893 h 79946"/>
                <a:gd name="connsiteX8" fmla="*/ 122903 w 162374"/>
                <a:gd name="connsiteY8" fmla="*/ 5103 h 79946"/>
                <a:gd name="connsiteX9" fmla="*/ 133339 w 162374"/>
                <a:gd name="connsiteY9" fmla="*/ 17511 h 79946"/>
                <a:gd name="connsiteX10" fmla="*/ 122903 w 162374"/>
                <a:gd name="connsiteY10" fmla="*/ 55269 h 79946"/>
                <a:gd name="connsiteX11" fmla="*/ 120250 w 162374"/>
                <a:gd name="connsiteY11" fmla="*/ 64841 h 79946"/>
                <a:gd name="connsiteX12" fmla="*/ 137053 w 162374"/>
                <a:gd name="connsiteY12" fmla="*/ 80086 h 79946"/>
                <a:gd name="connsiteX13" fmla="*/ 162524 w 162374"/>
                <a:gd name="connsiteY13" fmla="*/ 52964 h 79946"/>
                <a:gd name="connsiteX14" fmla="*/ 159693 w 162374"/>
                <a:gd name="connsiteY14" fmla="*/ 50660 h 79946"/>
                <a:gd name="connsiteX15" fmla="*/ 156333 w 162374"/>
                <a:gd name="connsiteY15" fmla="*/ 53673 h 79946"/>
                <a:gd name="connsiteX16" fmla="*/ 137584 w 162374"/>
                <a:gd name="connsiteY16" fmla="*/ 75122 h 79946"/>
                <a:gd name="connsiteX17" fmla="*/ 133162 w 162374"/>
                <a:gd name="connsiteY17" fmla="*/ 68918 h 79946"/>
                <a:gd name="connsiteX18" fmla="*/ 137230 w 162374"/>
                <a:gd name="connsiteY18" fmla="*/ 54560 h 79946"/>
                <a:gd name="connsiteX19" fmla="*/ 146604 w 162374"/>
                <a:gd name="connsiteY19" fmla="*/ 20348 h 79946"/>
                <a:gd name="connsiteX20" fmla="*/ 140060 w 162374"/>
                <a:gd name="connsiteY20" fmla="*/ 4926 h 79946"/>
                <a:gd name="connsiteX21" fmla="*/ 123610 w 162374"/>
                <a:gd name="connsiteY21" fmla="*/ 139 h 79946"/>
                <a:gd name="connsiteX22" fmla="*/ 92303 w 162374"/>
                <a:gd name="connsiteY22" fmla="*/ 18043 h 79946"/>
                <a:gd name="connsiteX23" fmla="*/ 69309 w 162374"/>
                <a:gd name="connsiteY23" fmla="*/ 139 h 79946"/>
                <a:gd name="connsiteX24" fmla="*/ 39416 w 162374"/>
                <a:gd name="connsiteY24" fmla="*/ 16271 h 79946"/>
                <a:gd name="connsiteX25" fmla="*/ 20490 w 162374"/>
                <a:gd name="connsiteY25" fmla="*/ 139 h 79946"/>
                <a:gd name="connsiteX26" fmla="*/ 6517 w 162374"/>
                <a:gd name="connsiteY26" fmla="*/ 9712 h 79946"/>
                <a:gd name="connsiteX27" fmla="*/ 149 w 162374"/>
                <a:gd name="connsiteY27" fmla="*/ 27261 h 79946"/>
                <a:gd name="connsiteX28" fmla="*/ 3156 w 162374"/>
                <a:gd name="connsiteY28" fmla="*/ 29565 h 79946"/>
                <a:gd name="connsiteX29" fmla="*/ 7048 w 162374"/>
                <a:gd name="connsiteY29" fmla="*/ 24247 h 79946"/>
                <a:gd name="connsiteX30" fmla="*/ 19960 w 162374"/>
                <a:gd name="connsiteY30" fmla="*/ 5103 h 79946"/>
                <a:gd name="connsiteX31" fmla="*/ 25797 w 162374"/>
                <a:gd name="connsiteY31" fmla="*/ 13789 h 79946"/>
                <a:gd name="connsiteX32" fmla="*/ 22967 w 162374"/>
                <a:gd name="connsiteY32" fmla="*/ 28502 h 79946"/>
                <a:gd name="connsiteX33" fmla="*/ 19075 w 162374"/>
                <a:gd name="connsiteY33" fmla="*/ 44456 h 79946"/>
                <a:gd name="connsiteX34" fmla="*/ 13415 w 162374"/>
                <a:gd name="connsiteY34" fmla="*/ 67145 h 79946"/>
                <a:gd name="connsiteX35" fmla="*/ 11646 w 162374"/>
                <a:gd name="connsiteY35" fmla="*/ 74413 h 79946"/>
                <a:gd name="connsiteX36" fmla="*/ 17660 w 162374"/>
                <a:gd name="connsiteY36" fmla="*/ 80086 h 79946"/>
                <a:gd name="connsiteX37" fmla="*/ 24558 w 162374"/>
                <a:gd name="connsiteY37" fmla="*/ 76186 h 79946"/>
                <a:gd name="connsiteX38" fmla="*/ 27742 w 162374"/>
                <a:gd name="connsiteY38" fmla="*/ 65196 h 79946"/>
                <a:gd name="connsiteX39" fmla="*/ 31634 w 162374"/>
                <a:gd name="connsiteY39" fmla="*/ 49242 h 79946"/>
                <a:gd name="connsiteX40" fmla="*/ 34641 w 162374"/>
                <a:gd name="connsiteY40" fmla="*/ 37365 h 79946"/>
                <a:gd name="connsiteX41" fmla="*/ 42069 w 162374"/>
                <a:gd name="connsiteY41" fmla="*/ 21411 h 79946"/>
                <a:gd name="connsiteX42" fmla="*/ 68601 w 162374"/>
                <a:gd name="connsiteY42" fmla="*/ 5103 h 79946"/>
                <a:gd name="connsiteX43" fmla="*/ 79037 w 162374"/>
                <a:gd name="connsiteY43" fmla="*/ 17511 h 79946"/>
                <a:gd name="connsiteX44" fmla="*/ 76030 w 162374"/>
                <a:gd name="connsiteY44" fmla="*/ 34174 h 79946"/>
                <a:gd name="connsiteX45" fmla="*/ 68601 w 162374"/>
                <a:gd name="connsiteY45" fmla="*/ 63955 h 7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62374" h="79946">
                  <a:moveTo>
                    <a:pt x="68601" y="63955"/>
                  </a:moveTo>
                  <a:cubicBezTo>
                    <a:pt x="67717" y="67500"/>
                    <a:pt x="66125" y="73527"/>
                    <a:pt x="66125" y="74413"/>
                  </a:cubicBezTo>
                  <a:cubicBezTo>
                    <a:pt x="66125" y="78313"/>
                    <a:pt x="69309" y="80086"/>
                    <a:pt x="72139" y="80086"/>
                  </a:cubicBezTo>
                  <a:cubicBezTo>
                    <a:pt x="75323" y="80086"/>
                    <a:pt x="78153" y="77781"/>
                    <a:pt x="79037" y="76186"/>
                  </a:cubicBezTo>
                  <a:cubicBezTo>
                    <a:pt x="79921" y="74591"/>
                    <a:pt x="81336" y="68918"/>
                    <a:pt x="82221" y="65196"/>
                  </a:cubicBezTo>
                  <a:cubicBezTo>
                    <a:pt x="83105" y="61828"/>
                    <a:pt x="85051" y="53673"/>
                    <a:pt x="86112" y="49242"/>
                  </a:cubicBezTo>
                  <a:cubicBezTo>
                    <a:pt x="87173" y="45342"/>
                    <a:pt x="88235" y="41442"/>
                    <a:pt x="89119" y="37365"/>
                  </a:cubicBezTo>
                  <a:cubicBezTo>
                    <a:pt x="91065" y="29743"/>
                    <a:pt x="91065" y="29388"/>
                    <a:pt x="94602" y="23893"/>
                  </a:cubicBezTo>
                  <a:cubicBezTo>
                    <a:pt x="100262" y="15207"/>
                    <a:pt x="109106" y="5103"/>
                    <a:pt x="122903" y="5103"/>
                  </a:cubicBezTo>
                  <a:cubicBezTo>
                    <a:pt x="132808" y="5103"/>
                    <a:pt x="133339" y="13257"/>
                    <a:pt x="133339" y="17511"/>
                  </a:cubicBezTo>
                  <a:cubicBezTo>
                    <a:pt x="133339" y="28147"/>
                    <a:pt x="125733" y="47824"/>
                    <a:pt x="122903" y="55269"/>
                  </a:cubicBezTo>
                  <a:cubicBezTo>
                    <a:pt x="120957" y="60232"/>
                    <a:pt x="120250" y="61828"/>
                    <a:pt x="120250" y="64841"/>
                  </a:cubicBezTo>
                  <a:cubicBezTo>
                    <a:pt x="120250" y="74236"/>
                    <a:pt x="128032" y="80086"/>
                    <a:pt x="137053" y="80086"/>
                  </a:cubicBezTo>
                  <a:cubicBezTo>
                    <a:pt x="154741" y="80086"/>
                    <a:pt x="162524" y="55623"/>
                    <a:pt x="162524" y="52964"/>
                  </a:cubicBezTo>
                  <a:cubicBezTo>
                    <a:pt x="162524" y="50660"/>
                    <a:pt x="160224" y="50660"/>
                    <a:pt x="159693" y="50660"/>
                  </a:cubicBezTo>
                  <a:cubicBezTo>
                    <a:pt x="157217" y="50660"/>
                    <a:pt x="157040" y="51723"/>
                    <a:pt x="156333" y="53673"/>
                  </a:cubicBezTo>
                  <a:cubicBezTo>
                    <a:pt x="152265" y="67855"/>
                    <a:pt x="144659" y="75122"/>
                    <a:pt x="137584" y="75122"/>
                  </a:cubicBezTo>
                  <a:cubicBezTo>
                    <a:pt x="133869" y="75122"/>
                    <a:pt x="133162" y="72641"/>
                    <a:pt x="133162" y="68918"/>
                  </a:cubicBezTo>
                  <a:cubicBezTo>
                    <a:pt x="133162" y="64841"/>
                    <a:pt x="134046" y="62537"/>
                    <a:pt x="137230" y="54560"/>
                  </a:cubicBezTo>
                  <a:cubicBezTo>
                    <a:pt x="139352" y="49064"/>
                    <a:pt x="146604" y="30274"/>
                    <a:pt x="146604" y="20348"/>
                  </a:cubicBezTo>
                  <a:cubicBezTo>
                    <a:pt x="146604" y="17511"/>
                    <a:pt x="146604" y="10066"/>
                    <a:pt x="140060" y="4926"/>
                  </a:cubicBezTo>
                  <a:cubicBezTo>
                    <a:pt x="137053" y="2621"/>
                    <a:pt x="131924" y="139"/>
                    <a:pt x="123610" y="139"/>
                  </a:cubicBezTo>
                  <a:cubicBezTo>
                    <a:pt x="107691" y="139"/>
                    <a:pt x="97963" y="10598"/>
                    <a:pt x="92303" y="18043"/>
                  </a:cubicBezTo>
                  <a:cubicBezTo>
                    <a:pt x="90888" y="2976"/>
                    <a:pt x="78329" y="139"/>
                    <a:pt x="69309" y="139"/>
                  </a:cubicBezTo>
                  <a:cubicBezTo>
                    <a:pt x="54628" y="139"/>
                    <a:pt x="44723" y="9180"/>
                    <a:pt x="39416" y="16271"/>
                  </a:cubicBezTo>
                  <a:cubicBezTo>
                    <a:pt x="38178" y="4039"/>
                    <a:pt x="27742" y="139"/>
                    <a:pt x="20490" y="139"/>
                  </a:cubicBezTo>
                  <a:cubicBezTo>
                    <a:pt x="12884" y="139"/>
                    <a:pt x="8816" y="5635"/>
                    <a:pt x="6517" y="9712"/>
                  </a:cubicBezTo>
                  <a:cubicBezTo>
                    <a:pt x="2626" y="16271"/>
                    <a:pt x="149" y="26375"/>
                    <a:pt x="149" y="27261"/>
                  </a:cubicBezTo>
                  <a:cubicBezTo>
                    <a:pt x="149" y="29565"/>
                    <a:pt x="2626" y="29565"/>
                    <a:pt x="3156" y="29565"/>
                  </a:cubicBezTo>
                  <a:cubicBezTo>
                    <a:pt x="5632" y="29565"/>
                    <a:pt x="5809" y="29034"/>
                    <a:pt x="7048" y="24247"/>
                  </a:cubicBezTo>
                  <a:cubicBezTo>
                    <a:pt x="9701" y="13789"/>
                    <a:pt x="13061" y="5103"/>
                    <a:pt x="19960" y="5103"/>
                  </a:cubicBezTo>
                  <a:cubicBezTo>
                    <a:pt x="24558" y="5103"/>
                    <a:pt x="25797" y="9003"/>
                    <a:pt x="25797" y="13789"/>
                  </a:cubicBezTo>
                  <a:cubicBezTo>
                    <a:pt x="25797" y="17157"/>
                    <a:pt x="24205" y="23716"/>
                    <a:pt x="22967" y="28502"/>
                  </a:cubicBezTo>
                  <a:cubicBezTo>
                    <a:pt x="21728" y="33288"/>
                    <a:pt x="19960" y="40556"/>
                    <a:pt x="19075" y="44456"/>
                  </a:cubicBezTo>
                  <a:lnTo>
                    <a:pt x="13415" y="67145"/>
                  </a:lnTo>
                  <a:cubicBezTo>
                    <a:pt x="12708" y="69450"/>
                    <a:pt x="11646" y="73882"/>
                    <a:pt x="11646" y="74413"/>
                  </a:cubicBezTo>
                  <a:cubicBezTo>
                    <a:pt x="11646" y="78313"/>
                    <a:pt x="14830" y="80086"/>
                    <a:pt x="17660" y="80086"/>
                  </a:cubicBezTo>
                  <a:cubicBezTo>
                    <a:pt x="20844" y="80086"/>
                    <a:pt x="23674" y="77781"/>
                    <a:pt x="24558" y="76186"/>
                  </a:cubicBezTo>
                  <a:cubicBezTo>
                    <a:pt x="25443" y="74591"/>
                    <a:pt x="26858" y="68918"/>
                    <a:pt x="27742" y="65196"/>
                  </a:cubicBezTo>
                  <a:cubicBezTo>
                    <a:pt x="28627" y="61828"/>
                    <a:pt x="30572" y="53673"/>
                    <a:pt x="31634" y="49242"/>
                  </a:cubicBezTo>
                  <a:cubicBezTo>
                    <a:pt x="32695" y="45342"/>
                    <a:pt x="33756" y="41442"/>
                    <a:pt x="34641" y="37365"/>
                  </a:cubicBezTo>
                  <a:cubicBezTo>
                    <a:pt x="36586" y="30097"/>
                    <a:pt x="36940" y="28679"/>
                    <a:pt x="42069" y="21411"/>
                  </a:cubicBezTo>
                  <a:cubicBezTo>
                    <a:pt x="47022" y="14321"/>
                    <a:pt x="55335" y="5103"/>
                    <a:pt x="68601" y="5103"/>
                  </a:cubicBezTo>
                  <a:cubicBezTo>
                    <a:pt x="78860" y="5103"/>
                    <a:pt x="79037" y="14143"/>
                    <a:pt x="79037" y="17511"/>
                  </a:cubicBezTo>
                  <a:cubicBezTo>
                    <a:pt x="79037" y="21943"/>
                    <a:pt x="78506" y="24247"/>
                    <a:pt x="76030" y="34174"/>
                  </a:cubicBezTo>
                  <a:lnTo>
                    <a:pt x="68601" y="63955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34" name="任意多边形: 形状 2433">
              <a:extLst>
                <a:ext uri="{FF2B5EF4-FFF2-40B4-BE49-F238E27FC236}">
                  <a16:creationId xmlns:a16="http://schemas.microsoft.com/office/drawing/2014/main" id="{6520E347-63A6-F64F-310B-D713FBE80F6A}"/>
                </a:ext>
              </a:extLst>
            </p:cNvPr>
            <p:cNvSpPr/>
            <p:nvPr>
              <p:custDataLst>
                <p:tags r:id="rId146"/>
              </p:custDataLst>
            </p:nvPr>
          </p:nvSpPr>
          <p:spPr>
            <a:xfrm>
              <a:off x="6587810" y="5899639"/>
              <a:ext cx="168034" cy="168654"/>
            </a:xfrm>
            <a:custGeom>
              <a:avLst/>
              <a:gdLst>
                <a:gd name="connsiteX0" fmla="*/ 89356 w 168034"/>
                <a:gd name="connsiteY0" fmla="*/ 89530 h 168654"/>
                <a:gd name="connsiteX1" fmla="*/ 159855 w 168034"/>
                <a:gd name="connsiteY1" fmla="*/ 89530 h 168654"/>
                <a:gd name="connsiteX2" fmla="*/ 168193 w 168034"/>
                <a:gd name="connsiteY2" fmla="*/ 84465 h 168654"/>
                <a:gd name="connsiteX3" fmla="*/ 159855 w 168034"/>
                <a:gd name="connsiteY3" fmla="*/ 79401 h 168654"/>
                <a:gd name="connsiteX4" fmla="*/ 89356 w 168034"/>
                <a:gd name="connsiteY4" fmla="*/ 79401 h 168654"/>
                <a:gd name="connsiteX5" fmla="*/ 89356 w 168034"/>
                <a:gd name="connsiteY5" fmla="*/ 8495 h 168654"/>
                <a:gd name="connsiteX6" fmla="*/ 84303 w 168034"/>
                <a:gd name="connsiteY6" fmla="*/ 138 h 168654"/>
                <a:gd name="connsiteX7" fmla="*/ 79249 w 168034"/>
                <a:gd name="connsiteY7" fmla="*/ 8495 h 168654"/>
                <a:gd name="connsiteX8" fmla="*/ 79249 w 168034"/>
                <a:gd name="connsiteY8" fmla="*/ 79401 h 168654"/>
                <a:gd name="connsiteX9" fmla="*/ 8498 w 168034"/>
                <a:gd name="connsiteY9" fmla="*/ 79401 h 168654"/>
                <a:gd name="connsiteX10" fmla="*/ 159 w 168034"/>
                <a:gd name="connsiteY10" fmla="*/ 84465 h 168654"/>
                <a:gd name="connsiteX11" fmla="*/ 8498 w 168034"/>
                <a:gd name="connsiteY11" fmla="*/ 89530 h 168654"/>
                <a:gd name="connsiteX12" fmla="*/ 79249 w 168034"/>
                <a:gd name="connsiteY12" fmla="*/ 89530 h 168654"/>
                <a:gd name="connsiteX13" fmla="*/ 79249 w 168034"/>
                <a:gd name="connsiteY13" fmla="*/ 160436 h 168654"/>
                <a:gd name="connsiteX14" fmla="*/ 84303 w 168034"/>
                <a:gd name="connsiteY14" fmla="*/ 168792 h 168654"/>
                <a:gd name="connsiteX15" fmla="*/ 89356 w 168034"/>
                <a:gd name="connsiteY15" fmla="*/ 160436 h 168654"/>
                <a:gd name="connsiteX16" fmla="*/ 89356 w 168034"/>
                <a:gd name="connsiteY16" fmla="*/ 89530 h 168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8034" h="168654">
                  <a:moveTo>
                    <a:pt x="89356" y="89530"/>
                  </a:moveTo>
                  <a:lnTo>
                    <a:pt x="159855" y="89530"/>
                  </a:lnTo>
                  <a:cubicBezTo>
                    <a:pt x="163392" y="89530"/>
                    <a:pt x="168193" y="89530"/>
                    <a:pt x="168193" y="84465"/>
                  </a:cubicBezTo>
                  <a:cubicBezTo>
                    <a:pt x="168193" y="79401"/>
                    <a:pt x="163392" y="79401"/>
                    <a:pt x="159855" y="79401"/>
                  </a:cubicBezTo>
                  <a:lnTo>
                    <a:pt x="89356" y="79401"/>
                  </a:lnTo>
                  <a:lnTo>
                    <a:pt x="89356" y="8495"/>
                  </a:lnTo>
                  <a:cubicBezTo>
                    <a:pt x="89356" y="4949"/>
                    <a:pt x="89356" y="138"/>
                    <a:pt x="84303" y="138"/>
                  </a:cubicBezTo>
                  <a:cubicBezTo>
                    <a:pt x="79249" y="138"/>
                    <a:pt x="79249" y="4949"/>
                    <a:pt x="79249" y="8495"/>
                  </a:cubicBezTo>
                  <a:lnTo>
                    <a:pt x="79249" y="79401"/>
                  </a:lnTo>
                  <a:lnTo>
                    <a:pt x="8498" y="79401"/>
                  </a:lnTo>
                  <a:cubicBezTo>
                    <a:pt x="4960" y="79401"/>
                    <a:pt x="159" y="79401"/>
                    <a:pt x="159" y="84465"/>
                  </a:cubicBezTo>
                  <a:cubicBezTo>
                    <a:pt x="159" y="89530"/>
                    <a:pt x="4960" y="89530"/>
                    <a:pt x="8498" y="89530"/>
                  </a:cubicBezTo>
                  <a:lnTo>
                    <a:pt x="79249" y="89530"/>
                  </a:lnTo>
                  <a:lnTo>
                    <a:pt x="79249" y="160436"/>
                  </a:lnTo>
                  <a:cubicBezTo>
                    <a:pt x="79249" y="163981"/>
                    <a:pt x="79249" y="168792"/>
                    <a:pt x="84303" y="168792"/>
                  </a:cubicBezTo>
                  <a:cubicBezTo>
                    <a:pt x="89356" y="168792"/>
                    <a:pt x="89356" y="163981"/>
                    <a:pt x="89356" y="160436"/>
                  </a:cubicBezTo>
                  <a:lnTo>
                    <a:pt x="89356" y="89530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35" name="任意多边形: 形状 2434">
              <a:extLst>
                <a:ext uri="{FF2B5EF4-FFF2-40B4-BE49-F238E27FC236}">
                  <a16:creationId xmlns:a16="http://schemas.microsoft.com/office/drawing/2014/main" id="{84B35DED-CD6C-590F-C8F4-82BE573617F1}"/>
                </a:ext>
              </a:extLst>
            </p:cNvPr>
            <p:cNvSpPr/>
            <p:nvPr>
              <p:custDataLst>
                <p:tags r:id="rId147"/>
              </p:custDataLst>
            </p:nvPr>
          </p:nvSpPr>
          <p:spPr>
            <a:xfrm>
              <a:off x="6848832" y="5878620"/>
              <a:ext cx="83385" cy="168654"/>
            </a:xfrm>
            <a:custGeom>
              <a:avLst/>
              <a:gdLst>
                <a:gd name="connsiteX0" fmla="*/ 51969 w 83385"/>
                <a:gd name="connsiteY0" fmla="*/ 6722 h 168654"/>
                <a:gd name="connsiteX1" fmla="*/ 46157 w 83385"/>
                <a:gd name="connsiteY1" fmla="*/ 138 h 168654"/>
                <a:gd name="connsiteX2" fmla="*/ 169 w 83385"/>
                <a:gd name="connsiteY2" fmla="*/ 16345 h 168654"/>
                <a:gd name="connsiteX3" fmla="*/ 169 w 83385"/>
                <a:gd name="connsiteY3" fmla="*/ 24195 h 168654"/>
                <a:gd name="connsiteX4" fmla="*/ 33271 w 83385"/>
                <a:gd name="connsiteY4" fmla="*/ 17611 h 168654"/>
                <a:gd name="connsiteX5" fmla="*/ 33271 w 83385"/>
                <a:gd name="connsiteY5" fmla="*/ 148787 h 168654"/>
                <a:gd name="connsiteX6" fmla="*/ 9771 w 83385"/>
                <a:gd name="connsiteY6" fmla="*/ 160942 h 168654"/>
                <a:gd name="connsiteX7" fmla="*/ 1685 w 83385"/>
                <a:gd name="connsiteY7" fmla="*/ 160942 h 168654"/>
                <a:gd name="connsiteX8" fmla="*/ 1685 w 83385"/>
                <a:gd name="connsiteY8" fmla="*/ 168792 h 168654"/>
                <a:gd name="connsiteX9" fmla="*/ 42620 w 83385"/>
                <a:gd name="connsiteY9" fmla="*/ 168033 h 168654"/>
                <a:gd name="connsiteX10" fmla="*/ 83554 w 83385"/>
                <a:gd name="connsiteY10" fmla="*/ 168792 h 168654"/>
                <a:gd name="connsiteX11" fmla="*/ 83554 w 83385"/>
                <a:gd name="connsiteY11" fmla="*/ 160942 h 168654"/>
                <a:gd name="connsiteX12" fmla="*/ 75469 w 83385"/>
                <a:gd name="connsiteY12" fmla="*/ 160942 h 168654"/>
                <a:gd name="connsiteX13" fmla="*/ 51969 w 83385"/>
                <a:gd name="connsiteY13" fmla="*/ 148787 h 168654"/>
                <a:gd name="connsiteX14" fmla="*/ 51969 w 83385"/>
                <a:gd name="connsiteY14" fmla="*/ 6722 h 168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385" h="168654">
                  <a:moveTo>
                    <a:pt x="51969" y="6722"/>
                  </a:moveTo>
                  <a:cubicBezTo>
                    <a:pt x="51969" y="644"/>
                    <a:pt x="51969" y="138"/>
                    <a:pt x="46157" y="138"/>
                  </a:cubicBezTo>
                  <a:cubicBezTo>
                    <a:pt x="30491" y="16345"/>
                    <a:pt x="8255" y="16345"/>
                    <a:pt x="169" y="16345"/>
                  </a:cubicBezTo>
                  <a:lnTo>
                    <a:pt x="169" y="24195"/>
                  </a:lnTo>
                  <a:cubicBezTo>
                    <a:pt x="5223" y="24195"/>
                    <a:pt x="20131" y="24195"/>
                    <a:pt x="33271" y="17611"/>
                  </a:cubicBezTo>
                  <a:lnTo>
                    <a:pt x="33271" y="148787"/>
                  </a:lnTo>
                  <a:cubicBezTo>
                    <a:pt x="33271" y="157903"/>
                    <a:pt x="32512" y="160942"/>
                    <a:pt x="9771" y="160942"/>
                  </a:cubicBezTo>
                  <a:lnTo>
                    <a:pt x="1685" y="160942"/>
                  </a:lnTo>
                  <a:lnTo>
                    <a:pt x="1685" y="168792"/>
                  </a:lnTo>
                  <a:cubicBezTo>
                    <a:pt x="10529" y="168033"/>
                    <a:pt x="32512" y="168033"/>
                    <a:pt x="42620" y="168033"/>
                  </a:cubicBezTo>
                  <a:cubicBezTo>
                    <a:pt x="52727" y="168033"/>
                    <a:pt x="74711" y="168033"/>
                    <a:pt x="83554" y="168792"/>
                  </a:cubicBezTo>
                  <a:lnTo>
                    <a:pt x="83554" y="160942"/>
                  </a:lnTo>
                  <a:lnTo>
                    <a:pt x="75469" y="160942"/>
                  </a:lnTo>
                  <a:cubicBezTo>
                    <a:pt x="52727" y="160942"/>
                    <a:pt x="51969" y="158157"/>
                    <a:pt x="51969" y="148787"/>
                  </a:cubicBezTo>
                  <a:lnTo>
                    <a:pt x="51969" y="6722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36" name="任意多边形: 形状 2435">
              <a:extLst>
                <a:ext uri="{FF2B5EF4-FFF2-40B4-BE49-F238E27FC236}">
                  <a16:creationId xmlns:a16="http://schemas.microsoft.com/office/drawing/2014/main" id="{71ABE7EA-FD12-093E-37C8-C02F5A789E27}"/>
                </a:ext>
              </a:extLst>
            </p:cNvPr>
            <p:cNvSpPr/>
            <p:nvPr>
              <p:custDataLst>
                <p:tags r:id="rId148"/>
              </p:custDataLst>
            </p:nvPr>
          </p:nvSpPr>
          <p:spPr>
            <a:xfrm>
              <a:off x="4254808" y="6214207"/>
              <a:ext cx="92178" cy="141203"/>
            </a:xfrm>
            <a:custGeom>
              <a:avLst/>
              <a:gdLst>
                <a:gd name="connsiteX0" fmla="*/ 92246 w 92178"/>
                <a:gd name="connsiteY0" fmla="*/ 6633 h 141203"/>
                <a:gd name="connsiteX1" fmla="*/ 40901 w 92178"/>
                <a:gd name="connsiteY1" fmla="*/ 6633 h 141203"/>
                <a:gd name="connsiteX2" fmla="*/ 24527 w 92178"/>
                <a:gd name="connsiteY2" fmla="*/ 6025 h 141203"/>
                <a:gd name="connsiteX3" fmla="*/ 13207 w 92178"/>
                <a:gd name="connsiteY3" fmla="*/ 150 h 141203"/>
                <a:gd name="connsiteX4" fmla="*/ 6940 w 92178"/>
                <a:gd name="connsiteY4" fmla="*/ 150 h 141203"/>
                <a:gd name="connsiteX5" fmla="*/ 67 w 92178"/>
                <a:gd name="connsiteY5" fmla="*/ 42896 h 141203"/>
                <a:gd name="connsiteX6" fmla="*/ 6334 w 92178"/>
                <a:gd name="connsiteY6" fmla="*/ 42896 h 141203"/>
                <a:gd name="connsiteX7" fmla="*/ 11792 w 92178"/>
                <a:gd name="connsiteY7" fmla="*/ 24258 h 141203"/>
                <a:gd name="connsiteX8" fmla="*/ 32208 w 92178"/>
                <a:gd name="connsiteY8" fmla="*/ 23245 h 141203"/>
                <a:gd name="connsiteX9" fmla="*/ 75064 w 92178"/>
                <a:gd name="connsiteY9" fmla="*/ 23245 h 141203"/>
                <a:gd name="connsiteX10" fmla="*/ 54242 w 92178"/>
                <a:gd name="connsiteY10" fmla="*/ 51202 h 141203"/>
                <a:gd name="connsiteX11" fmla="*/ 26346 w 92178"/>
                <a:gd name="connsiteY11" fmla="*/ 130009 h 141203"/>
                <a:gd name="connsiteX12" fmla="*/ 35847 w 92178"/>
                <a:gd name="connsiteY12" fmla="*/ 141354 h 141203"/>
                <a:gd name="connsiteX13" fmla="*/ 45348 w 92178"/>
                <a:gd name="connsiteY13" fmla="*/ 129806 h 141203"/>
                <a:gd name="connsiteX14" fmla="*/ 45348 w 92178"/>
                <a:gd name="connsiteY14" fmla="*/ 120082 h 141203"/>
                <a:gd name="connsiteX15" fmla="*/ 60105 w 92178"/>
                <a:gd name="connsiteY15" fmla="*/ 53836 h 141203"/>
                <a:gd name="connsiteX16" fmla="*/ 90427 w 92178"/>
                <a:gd name="connsiteY16" fmla="*/ 13723 h 141203"/>
                <a:gd name="connsiteX17" fmla="*/ 92246 w 92178"/>
                <a:gd name="connsiteY17" fmla="*/ 6633 h 14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2178" h="141203">
                  <a:moveTo>
                    <a:pt x="92246" y="6633"/>
                  </a:moveTo>
                  <a:lnTo>
                    <a:pt x="40901" y="6633"/>
                  </a:lnTo>
                  <a:cubicBezTo>
                    <a:pt x="35847" y="6633"/>
                    <a:pt x="29581" y="6430"/>
                    <a:pt x="24527" y="6025"/>
                  </a:cubicBezTo>
                  <a:cubicBezTo>
                    <a:pt x="14015" y="5215"/>
                    <a:pt x="13813" y="3391"/>
                    <a:pt x="13207" y="150"/>
                  </a:cubicBezTo>
                  <a:lnTo>
                    <a:pt x="6940" y="150"/>
                  </a:lnTo>
                  <a:lnTo>
                    <a:pt x="67" y="42896"/>
                  </a:lnTo>
                  <a:lnTo>
                    <a:pt x="6334" y="42896"/>
                  </a:lnTo>
                  <a:cubicBezTo>
                    <a:pt x="6738" y="39857"/>
                    <a:pt x="8962" y="25879"/>
                    <a:pt x="11792" y="24258"/>
                  </a:cubicBezTo>
                  <a:cubicBezTo>
                    <a:pt x="14015" y="23245"/>
                    <a:pt x="29176" y="23245"/>
                    <a:pt x="32208" y="23245"/>
                  </a:cubicBezTo>
                  <a:lnTo>
                    <a:pt x="75064" y="23245"/>
                  </a:lnTo>
                  <a:lnTo>
                    <a:pt x="54242" y="51202"/>
                  </a:lnTo>
                  <a:cubicBezTo>
                    <a:pt x="31198" y="81995"/>
                    <a:pt x="26346" y="114004"/>
                    <a:pt x="26346" y="130009"/>
                  </a:cubicBezTo>
                  <a:cubicBezTo>
                    <a:pt x="26346" y="132035"/>
                    <a:pt x="26346" y="141354"/>
                    <a:pt x="35847" y="141354"/>
                  </a:cubicBezTo>
                  <a:cubicBezTo>
                    <a:pt x="45348" y="141354"/>
                    <a:pt x="45348" y="132237"/>
                    <a:pt x="45348" y="129806"/>
                  </a:cubicBezTo>
                  <a:lnTo>
                    <a:pt x="45348" y="120082"/>
                  </a:lnTo>
                  <a:cubicBezTo>
                    <a:pt x="45348" y="90909"/>
                    <a:pt x="50199" y="67004"/>
                    <a:pt x="60105" y="53836"/>
                  </a:cubicBezTo>
                  <a:lnTo>
                    <a:pt x="90427" y="13723"/>
                  </a:lnTo>
                  <a:cubicBezTo>
                    <a:pt x="92246" y="11495"/>
                    <a:pt x="92246" y="11090"/>
                    <a:pt x="92246" y="6633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37" name="任意多边形: 形状 2436">
              <a:extLst>
                <a:ext uri="{FF2B5EF4-FFF2-40B4-BE49-F238E27FC236}">
                  <a16:creationId xmlns:a16="http://schemas.microsoft.com/office/drawing/2014/main" id="{1B4C00D1-6522-9A57-73A7-799B951F7B89}"/>
                </a:ext>
              </a:extLst>
            </p:cNvPr>
            <p:cNvSpPr/>
            <p:nvPr>
              <p:custDataLst>
                <p:tags r:id="rId149"/>
              </p:custDataLst>
            </p:nvPr>
          </p:nvSpPr>
          <p:spPr>
            <a:xfrm>
              <a:off x="4368819" y="6263841"/>
              <a:ext cx="22438" cy="87315"/>
            </a:xfrm>
            <a:custGeom>
              <a:avLst/>
              <a:gdLst>
                <a:gd name="connsiteX0" fmla="*/ 22510 w 22438"/>
                <a:gd name="connsiteY0" fmla="*/ 11495 h 87315"/>
                <a:gd name="connsiteX1" fmla="*/ 11392 w 22438"/>
                <a:gd name="connsiteY1" fmla="*/ 150 h 87315"/>
                <a:gd name="connsiteX2" fmla="*/ 71 w 22438"/>
                <a:gd name="connsiteY2" fmla="*/ 11292 h 87315"/>
                <a:gd name="connsiteX3" fmla="*/ 11189 w 22438"/>
                <a:gd name="connsiteY3" fmla="*/ 22637 h 87315"/>
                <a:gd name="connsiteX4" fmla="*/ 22510 w 22438"/>
                <a:gd name="connsiteY4" fmla="*/ 11495 h 87315"/>
                <a:gd name="connsiteX5" fmla="*/ 22510 w 22438"/>
                <a:gd name="connsiteY5" fmla="*/ 76323 h 87315"/>
                <a:gd name="connsiteX6" fmla="*/ 11392 w 22438"/>
                <a:gd name="connsiteY6" fmla="*/ 64978 h 87315"/>
                <a:gd name="connsiteX7" fmla="*/ 71 w 22438"/>
                <a:gd name="connsiteY7" fmla="*/ 76120 h 87315"/>
                <a:gd name="connsiteX8" fmla="*/ 11189 w 22438"/>
                <a:gd name="connsiteY8" fmla="*/ 87465 h 87315"/>
                <a:gd name="connsiteX9" fmla="*/ 22510 w 22438"/>
                <a:gd name="connsiteY9" fmla="*/ 76323 h 8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38" h="87315">
                  <a:moveTo>
                    <a:pt x="22510" y="11495"/>
                  </a:moveTo>
                  <a:cubicBezTo>
                    <a:pt x="22510" y="4607"/>
                    <a:pt x="17052" y="150"/>
                    <a:pt x="11392" y="150"/>
                  </a:cubicBezTo>
                  <a:cubicBezTo>
                    <a:pt x="4519" y="150"/>
                    <a:pt x="71" y="5620"/>
                    <a:pt x="71" y="11292"/>
                  </a:cubicBezTo>
                  <a:cubicBezTo>
                    <a:pt x="71" y="18180"/>
                    <a:pt x="5529" y="22637"/>
                    <a:pt x="11189" y="22637"/>
                  </a:cubicBezTo>
                  <a:cubicBezTo>
                    <a:pt x="18062" y="22637"/>
                    <a:pt x="22510" y="17167"/>
                    <a:pt x="22510" y="11495"/>
                  </a:cubicBezTo>
                  <a:close/>
                  <a:moveTo>
                    <a:pt x="22510" y="76323"/>
                  </a:moveTo>
                  <a:cubicBezTo>
                    <a:pt x="22510" y="69435"/>
                    <a:pt x="17052" y="64978"/>
                    <a:pt x="11392" y="64978"/>
                  </a:cubicBezTo>
                  <a:cubicBezTo>
                    <a:pt x="4519" y="64978"/>
                    <a:pt x="71" y="70448"/>
                    <a:pt x="71" y="76120"/>
                  </a:cubicBezTo>
                  <a:cubicBezTo>
                    <a:pt x="71" y="83008"/>
                    <a:pt x="5529" y="87465"/>
                    <a:pt x="11189" y="87465"/>
                  </a:cubicBezTo>
                  <a:cubicBezTo>
                    <a:pt x="18062" y="87465"/>
                    <a:pt x="22510" y="81995"/>
                    <a:pt x="22510" y="76323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38" name="任意多边形: 形状 2437">
              <a:extLst>
                <a:ext uri="{FF2B5EF4-FFF2-40B4-BE49-F238E27FC236}">
                  <a16:creationId xmlns:a16="http://schemas.microsoft.com/office/drawing/2014/main" id="{0F77734B-6E94-AD4C-EBB2-8FA44494ED0B}"/>
                </a:ext>
              </a:extLst>
            </p:cNvPr>
            <p:cNvSpPr/>
            <p:nvPr>
              <p:custDataLst>
                <p:tags r:id="rId150"/>
              </p:custDataLst>
            </p:nvPr>
          </p:nvSpPr>
          <p:spPr>
            <a:xfrm>
              <a:off x="4923307" y="6236441"/>
              <a:ext cx="116739" cy="116234"/>
            </a:xfrm>
            <a:custGeom>
              <a:avLst/>
              <a:gdLst>
                <a:gd name="connsiteX0" fmla="*/ 116833 w 116739"/>
                <a:gd name="connsiteY0" fmla="*/ 85237 h 116234"/>
                <a:gd name="connsiteX1" fmla="*/ 110769 w 116739"/>
                <a:gd name="connsiteY1" fmla="*/ 80679 h 116234"/>
                <a:gd name="connsiteX2" fmla="*/ 104452 w 116739"/>
                <a:gd name="connsiteY2" fmla="*/ 85997 h 116234"/>
                <a:gd name="connsiteX3" fmla="*/ 68318 w 116739"/>
                <a:gd name="connsiteY3" fmla="*/ 106255 h 116234"/>
                <a:gd name="connsiteX4" fmla="*/ 32437 w 116739"/>
                <a:gd name="connsiteY4" fmla="*/ 59660 h 116234"/>
                <a:gd name="connsiteX5" fmla="*/ 108747 w 116739"/>
                <a:gd name="connsiteY5" fmla="*/ 59660 h 116234"/>
                <a:gd name="connsiteX6" fmla="*/ 116833 w 116739"/>
                <a:gd name="connsiteY6" fmla="*/ 52823 h 116234"/>
                <a:gd name="connsiteX7" fmla="*/ 102683 w 116739"/>
                <a:gd name="connsiteY7" fmla="*/ 13825 h 116234"/>
                <a:gd name="connsiteX8" fmla="*/ 62506 w 116739"/>
                <a:gd name="connsiteY8" fmla="*/ 150 h 116234"/>
                <a:gd name="connsiteX9" fmla="*/ 94 w 116739"/>
                <a:gd name="connsiteY9" fmla="*/ 57888 h 116234"/>
                <a:gd name="connsiteX10" fmla="*/ 66044 w 116739"/>
                <a:gd name="connsiteY10" fmla="*/ 116385 h 116234"/>
                <a:gd name="connsiteX11" fmla="*/ 116833 w 116739"/>
                <a:gd name="connsiteY11" fmla="*/ 85237 h 116234"/>
                <a:gd name="connsiteX12" fmla="*/ 92828 w 116739"/>
                <a:gd name="connsiteY12" fmla="*/ 51303 h 116234"/>
                <a:gd name="connsiteX13" fmla="*/ 32437 w 116739"/>
                <a:gd name="connsiteY13" fmla="*/ 51303 h 116234"/>
                <a:gd name="connsiteX14" fmla="*/ 38502 w 116739"/>
                <a:gd name="connsiteY14" fmla="*/ 22435 h 116234"/>
                <a:gd name="connsiteX15" fmla="*/ 62506 w 116739"/>
                <a:gd name="connsiteY15" fmla="*/ 9266 h 116234"/>
                <a:gd name="connsiteX16" fmla="*/ 92828 w 116739"/>
                <a:gd name="connsiteY16" fmla="*/ 51303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39" h="116234">
                  <a:moveTo>
                    <a:pt x="116833" y="85237"/>
                  </a:moveTo>
                  <a:cubicBezTo>
                    <a:pt x="116833" y="80679"/>
                    <a:pt x="112032" y="80679"/>
                    <a:pt x="110769" y="80679"/>
                  </a:cubicBezTo>
                  <a:cubicBezTo>
                    <a:pt x="106473" y="80679"/>
                    <a:pt x="105968" y="81945"/>
                    <a:pt x="104452" y="85997"/>
                  </a:cubicBezTo>
                  <a:cubicBezTo>
                    <a:pt x="99145" y="98152"/>
                    <a:pt x="84743" y="106255"/>
                    <a:pt x="68318" y="106255"/>
                  </a:cubicBezTo>
                  <a:cubicBezTo>
                    <a:pt x="32690" y="106255"/>
                    <a:pt x="32437" y="72575"/>
                    <a:pt x="32437" y="59660"/>
                  </a:cubicBezTo>
                  <a:lnTo>
                    <a:pt x="108747" y="59660"/>
                  </a:lnTo>
                  <a:cubicBezTo>
                    <a:pt x="114306" y="59660"/>
                    <a:pt x="116833" y="59660"/>
                    <a:pt x="116833" y="52823"/>
                  </a:cubicBezTo>
                  <a:cubicBezTo>
                    <a:pt x="116833" y="44973"/>
                    <a:pt x="115317" y="26486"/>
                    <a:pt x="102683" y="13825"/>
                  </a:cubicBezTo>
                  <a:cubicBezTo>
                    <a:pt x="93334" y="4708"/>
                    <a:pt x="79942" y="150"/>
                    <a:pt x="62506" y="150"/>
                  </a:cubicBezTo>
                  <a:cubicBezTo>
                    <a:pt x="22077" y="150"/>
                    <a:pt x="94" y="26233"/>
                    <a:pt x="94" y="57888"/>
                  </a:cubicBezTo>
                  <a:cubicBezTo>
                    <a:pt x="94" y="91821"/>
                    <a:pt x="25362" y="116385"/>
                    <a:pt x="66044" y="116385"/>
                  </a:cubicBezTo>
                  <a:cubicBezTo>
                    <a:pt x="105968" y="116385"/>
                    <a:pt x="116833" y="89542"/>
                    <a:pt x="116833" y="85237"/>
                  </a:cubicBezTo>
                  <a:close/>
                  <a:moveTo>
                    <a:pt x="92828" y="51303"/>
                  </a:moveTo>
                  <a:lnTo>
                    <a:pt x="32437" y="51303"/>
                  </a:lnTo>
                  <a:cubicBezTo>
                    <a:pt x="32942" y="41427"/>
                    <a:pt x="33195" y="30791"/>
                    <a:pt x="38502" y="22435"/>
                  </a:cubicBezTo>
                  <a:cubicBezTo>
                    <a:pt x="45071" y="12305"/>
                    <a:pt x="55179" y="9266"/>
                    <a:pt x="62506" y="9266"/>
                  </a:cubicBezTo>
                  <a:cubicBezTo>
                    <a:pt x="92070" y="9266"/>
                    <a:pt x="92576" y="42440"/>
                    <a:pt x="92828" y="51303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39" name="任意多边形: 形状 2438">
              <a:extLst>
                <a:ext uri="{FF2B5EF4-FFF2-40B4-BE49-F238E27FC236}">
                  <a16:creationId xmlns:a16="http://schemas.microsoft.com/office/drawing/2014/main" id="{7A21BEBB-E9C1-8A6D-8A4D-7B2A57CC8E80}"/>
                </a:ext>
              </a:extLst>
            </p:cNvPr>
            <p:cNvSpPr/>
            <p:nvPr>
              <p:custDataLst>
                <p:tags r:id="rId151"/>
              </p:custDataLst>
            </p:nvPr>
          </p:nvSpPr>
          <p:spPr>
            <a:xfrm>
              <a:off x="5060262" y="6175412"/>
              <a:ext cx="62160" cy="175745"/>
            </a:xfrm>
            <a:custGeom>
              <a:avLst/>
              <a:gdLst>
                <a:gd name="connsiteX0" fmla="*/ 62259 w 62160"/>
                <a:gd name="connsiteY0" fmla="*/ 175895 h 175745"/>
                <a:gd name="connsiteX1" fmla="*/ 62259 w 62160"/>
                <a:gd name="connsiteY1" fmla="*/ 163993 h 175745"/>
                <a:gd name="connsiteX2" fmla="*/ 44824 w 62160"/>
                <a:gd name="connsiteY2" fmla="*/ 163993 h 175745"/>
                <a:gd name="connsiteX3" fmla="*/ 44824 w 62160"/>
                <a:gd name="connsiteY3" fmla="*/ 150 h 175745"/>
                <a:gd name="connsiteX4" fmla="*/ 99 w 62160"/>
                <a:gd name="connsiteY4" fmla="*/ 2176 h 175745"/>
                <a:gd name="connsiteX5" fmla="*/ 99 w 62160"/>
                <a:gd name="connsiteY5" fmla="*/ 14078 h 175745"/>
                <a:gd name="connsiteX6" fmla="*/ 17534 w 62160"/>
                <a:gd name="connsiteY6" fmla="*/ 23954 h 175745"/>
                <a:gd name="connsiteX7" fmla="*/ 17534 w 62160"/>
                <a:gd name="connsiteY7" fmla="*/ 163993 h 175745"/>
                <a:gd name="connsiteX8" fmla="*/ 99 w 62160"/>
                <a:gd name="connsiteY8" fmla="*/ 163993 h 175745"/>
                <a:gd name="connsiteX9" fmla="*/ 99 w 62160"/>
                <a:gd name="connsiteY9" fmla="*/ 175895 h 175745"/>
                <a:gd name="connsiteX10" fmla="*/ 31179 w 62160"/>
                <a:gd name="connsiteY10" fmla="*/ 175135 h 175745"/>
                <a:gd name="connsiteX11" fmla="*/ 62259 w 62160"/>
                <a:gd name="connsiteY11" fmla="*/ 175895 h 17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160" h="175745">
                  <a:moveTo>
                    <a:pt x="62259" y="175895"/>
                  </a:moveTo>
                  <a:lnTo>
                    <a:pt x="62259" y="163993"/>
                  </a:lnTo>
                  <a:lnTo>
                    <a:pt x="44824" y="163993"/>
                  </a:lnTo>
                  <a:lnTo>
                    <a:pt x="44824" y="150"/>
                  </a:lnTo>
                  <a:lnTo>
                    <a:pt x="99" y="2176"/>
                  </a:lnTo>
                  <a:lnTo>
                    <a:pt x="99" y="14078"/>
                  </a:lnTo>
                  <a:cubicBezTo>
                    <a:pt x="15765" y="14078"/>
                    <a:pt x="17534" y="14078"/>
                    <a:pt x="17534" y="23954"/>
                  </a:cubicBezTo>
                  <a:lnTo>
                    <a:pt x="17534" y="163993"/>
                  </a:lnTo>
                  <a:lnTo>
                    <a:pt x="99" y="163993"/>
                  </a:lnTo>
                  <a:lnTo>
                    <a:pt x="99" y="175895"/>
                  </a:lnTo>
                  <a:lnTo>
                    <a:pt x="31179" y="175135"/>
                  </a:lnTo>
                  <a:lnTo>
                    <a:pt x="62259" y="175895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40" name="任意多边形: 形状 2439">
              <a:extLst>
                <a:ext uri="{FF2B5EF4-FFF2-40B4-BE49-F238E27FC236}">
                  <a16:creationId xmlns:a16="http://schemas.microsoft.com/office/drawing/2014/main" id="{31F12884-CAF5-DE3D-779B-FDC0D99F66DA}"/>
                </a:ext>
              </a:extLst>
            </p:cNvPr>
            <p:cNvSpPr/>
            <p:nvPr>
              <p:custDataLst>
                <p:tags r:id="rId152"/>
              </p:custDataLst>
            </p:nvPr>
          </p:nvSpPr>
          <p:spPr>
            <a:xfrm>
              <a:off x="5138593" y="6236441"/>
              <a:ext cx="95261" cy="116234"/>
            </a:xfrm>
            <a:custGeom>
              <a:avLst/>
              <a:gdLst>
                <a:gd name="connsiteX0" fmla="*/ 95364 w 95261"/>
                <a:gd name="connsiteY0" fmla="*/ 79412 h 116234"/>
                <a:gd name="connsiteX1" fmla="*/ 81466 w 95261"/>
                <a:gd name="connsiteY1" fmla="*/ 52570 h 116234"/>
                <a:gd name="connsiteX2" fmla="*/ 43816 w 95261"/>
                <a:gd name="connsiteY2" fmla="*/ 40414 h 116234"/>
                <a:gd name="connsiteX3" fmla="*/ 18043 w 95261"/>
                <a:gd name="connsiteY3" fmla="*/ 23954 h 116234"/>
                <a:gd name="connsiteX4" fmla="*/ 46343 w 95261"/>
                <a:gd name="connsiteY4" fmla="*/ 8253 h 116234"/>
                <a:gd name="connsiteX5" fmla="*/ 76160 w 95261"/>
                <a:gd name="connsiteY5" fmla="*/ 29525 h 116234"/>
                <a:gd name="connsiteX6" fmla="*/ 81971 w 95261"/>
                <a:gd name="connsiteY6" fmla="*/ 34590 h 116234"/>
                <a:gd name="connsiteX7" fmla="*/ 88036 w 95261"/>
                <a:gd name="connsiteY7" fmla="*/ 27499 h 116234"/>
                <a:gd name="connsiteX8" fmla="*/ 88036 w 95261"/>
                <a:gd name="connsiteY8" fmla="*/ 7241 h 116234"/>
                <a:gd name="connsiteX9" fmla="*/ 83488 w 95261"/>
                <a:gd name="connsiteY9" fmla="*/ 150 h 116234"/>
                <a:gd name="connsiteX10" fmla="*/ 72117 w 95261"/>
                <a:gd name="connsiteY10" fmla="*/ 4961 h 116234"/>
                <a:gd name="connsiteX11" fmla="*/ 46596 w 95261"/>
                <a:gd name="connsiteY11" fmla="*/ 150 h 116234"/>
                <a:gd name="connsiteX12" fmla="*/ 102 w 95261"/>
                <a:gd name="connsiteY12" fmla="*/ 33324 h 116234"/>
                <a:gd name="connsiteX13" fmla="*/ 10209 w 95261"/>
                <a:gd name="connsiteY13" fmla="*/ 54595 h 116234"/>
                <a:gd name="connsiteX14" fmla="*/ 49375 w 95261"/>
                <a:gd name="connsiteY14" fmla="*/ 68523 h 116234"/>
                <a:gd name="connsiteX15" fmla="*/ 77423 w 95261"/>
                <a:gd name="connsiteY15" fmla="*/ 88276 h 116234"/>
                <a:gd name="connsiteX16" fmla="*/ 48617 w 95261"/>
                <a:gd name="connsiteY16" fmla="*/ 107268 h 116234"/>
                <a:gd name="connsiteX17" fmla="*/ 12231 w 95261"/>
                <a:gd name="connsiteY17" fmla="*/ 77893 h 116234"/>
                <a:gd name="connsiteX18" fmla="*/ 6166 w 95261"/>
                <a:gd name="connsiteY18" fmla="*/ 74348 h 116234"/>
                <a:gd name="connsiteX19" fmla="*/ 102 w 95261"/>
                <a:gd name="connsiteY19" fmla="*/ 81692 h 116234"/>
                <a:gd name="connsiteX20" fmla="*/ 102 w 95261"/>
                <a:gd name="connsiteY20" fmla="*/ 109294 h 116234"/>
                <a:gd name="connsiteX21" fmla="*/ 4650 w 95261"/>
                <a:gd name="connsiteY21" fmla="*/ 116385 h 116234"/>
                <a:gd name="connsiteX22" fmla="*/ 12231 w 95261"/>
                <a:gd name="connsiteY22" fmla="*/ 112586 h 116234"/>
                <a:gd name="connsiteX23" fmla="*/ 18801 w 95261"/>
                <a:gd name="connsiteY23" fmla="*/ 108281 h 116234"/>
                <a:gd name="connsiteX24" fmla="*/ 48617 w 95261"/>
                <a:gd name="connsiteY24" fmla="*/ 116385 h 116234"/>
                <a:gd name="connsiteX25" fmla="*/ 95364 w 95261"/>
                <a:gd name="connsiteY25" fmla="*/ 79412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5261" h="116234">
                  <a:moveTo>
                    <a:pt x="95364" y="79412"/>
                  </a:moveTo>
                  <a:cubicBezTo>
                    <a:pt x="95364" y="68523"/>
                    <a:pt x="90310" y="59660"/>
                    <a:pt x="81466" y="52570"/>
                  </a:cubicBezTo>
                  <a:cubicBezTo>
                    <a:pt x="71611" y="45226"/>
                    <a:pt x="63526" y="43706"/>
                    <a:pt x="43816" y="40414"/>
                  </a:cubicBezTo>
                  <a:cubicBezTo>
                    <a:pt x="34467" y="38642"/>
                    <a:pt x="18043" y="35856"/>
                    <a:pt x="18043" y="23954"/>
                  </a:cubicBezTo>
                  <a:cubicBezTo>
                    <a:pt x="18043" y="8253"/>
                    <a:pt x="41542" y="8253"/>
                    <a:pt x="46343" y="8253"/>
                  </a:cubicBezTo>
                  <a:cubicBezTo>
                    <a:pt x="65294" y="8253"/>
                    <a:pt x="74896" y="15597"/>
                    <a:pt x="76160" y="29525"/>
                  </a:cubicBezTo>
                  <a:cubicBezTo>
                    <a:pt x="76412" y="33324"/>
                    <a:pt x="76665" y="34590"/>
                    <a:pt x="81971" y="34590"/>
                  </a:cubicBezTo>
                  <a:cubicBezTo>
                    <a:pt x="88036" y="34590"/>
                    <a:pt x="88036" y="33324"/>
                    <a:pt x="88036" y="27499"/>
                  </a:cubicBezTo>
                  <a:lnTo>
                    <a:pt x="88036" y="7241"/>
                  </a:lnTo>
                  <a:cubicBezTo>
                    <a:pt x="88036" y="2429"/>
                    <a:pt x="88036" y="150"/>
                    <a:pt x="83488" y="150"/>
                  </a:cubicBezTo>
                  <a:cubicBezTo>
                    <a:pt x="82477" y="150"/>
                    <a:pt x="81971" y="150"/>
                    <a:pt x="72117" y="4961"/>
                  </a:cubicBezTo>
                  <a:cubicBezTo>
                    <a:pt x="65547" y="1669"/>
                    <a:pt x="56703" y="150"/>
                    <a:pt x="46596" y="150"/>
                  </a:cubicBezTo>
                  <a:cubicBezTo>
                    <a:pt x="39015" y="150"/>
                    <a:pt x="102" y="150"/>
                    <a:pt x="102" y="33324"/>
                  </a:cubicBezTo>
                  <a:cubicBezTo>
                    <a:pt x="102" y="43453"/>
                    <a:pt x="5156" y="50290"/>
                    <a:pt x="10209" y="54595"/>
                  </a:cubicBezTo>
                  <a:cubicBezTo>
                    <a:pt x="20317" y="63459"/>
                    <a:pt x="29919" y="64978"/>
                    <a:pt x="49375" y="68523"/>
                  </a:cubicBezTo>
                  <a:cubicBezTo>
                    <a:pt x="58472" y="70043"/>
                    <a:pt x="77423" y="73335"/>
                    <a:pt x="77423" y="88276"/>
                  </a:cubicBezTo>
                  <a:cubicBezTo>
                    <a:pt x="77423" y="107268"/>
                    <a:pt x="54176" y="107268"/>
                    <a:pt x="48617" y="107268"/>
                  </a:cubicBezTo>
                  <a:cubicBezTo>
                    <a:pt x="21833" y="107268"/>
                    <a:pt x="15263" y="88782"/>
                    <a:pt x="12231" y="77893"/>
                  </a:cubicBezTo>
                  <a:cubicBezTo>
                    <a:pt x="10967" y="74348"/>
                    <a:pt x="9704" y="74348"/>
                    <a:pt x="6166" y="74348"/>
                  </a:cubicBezTo>
                  <a:cubicBezTo>
                    <a:pt x="102" y="74348"/>
                    <a:pt x="102" y="75867"/>
                    <a:pt x="102" y="81692"/>
                  </a:cubicBezTo>
                  <a:lnTo>
                    <a:pt x="102" y="109294"/>
                  </a:lnTo>
                  <a:cubicBezTo>
                    <a:pt x="102" y="114106"/>
                    <a:pt x="102" y="116385"/>
                    <a:pt x="4650" y="116385"/>
                  </a:cubicBezTo>
                  <a:cubicBezTo>
                    <a:pt x="6419" y="116385"/>
                    <a:pt x="6925" y="116385"/>
                    <a:pt x="12231" y="112586"/>
                  </a:cubicBezTo>
                  <a:lnTo>
                    <a:pt x="18801" y="108281"/>
                  </a:lnTo>
                  <a:cubicBezTo>
                    <a:pt x="30424" y="116385"/>
                    <a:pt x="43564" y="116385"/>
                    <a:pt x="48617" y="116385"/>
                  </a:cubicBezTo>
                  <a:cubicBezTo>
                    <a:pt x="56450" y="116385"/>
                    <a:pt x="95364" y="116385"/>
                    <a:pt x="95364" y="79412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41" name="任意多边形: 形状 2440">
              <a:extLst>
                <a:ext uri="{FF2B5EF4-FFF2-40B4-BE49-F238E27FC236}">
                  <a16:creationId xmlns:a16="http://schemas.microsoft.com/office/drawing/2014/main" id="{768EDD7F-D469-DC64-9C16-F4970B8EDE12}"/>
                </a:ext>
              </a:extLst>
            </p:cNvPr>
            <p:cNvSpPr/>
            <p:nvPr>
              <p:custDataLst>
                <p:tags r:id="rId153"/>
              </p:custDataLst>
            </p:nvPr>
          </p:nvSpPr>
          <p:spPr>
            <a:xfrm>
              <a:off x="5251795" y="6236441"/>
              <a:ext cx="116739" cy="116234"/>
            </a:xfrm>
            <a:custGeom>
              <a:avLst/>
              <a:gdLst>
                <a:gd name="connsiteX0" fmla="*/ 116846 w 116739"/>
                <a:gd name="connsiteY0" fmla="*/ 85237 h 116234"/>
                <a:gd name="connsiteX1" fmla="*/ 110782 w 116739"/>
                <a:gd name="connsiteY1" fmla="*/ 80679 h 116234"/>
                <a:gd name="connsiteX2" fmla="*/ 104465 w 116739"/>
                <a:gd name="connsiteY2" fmla="*/ 85997 h 116234"/>
                <a:gd name="connsiteX3" fmla="*/ 68331 w 116739"/>
                <a:gd name="connsiteY3" fmla="*/ 106255 h 116234"/>
                <a:gd name="connsiteX4" fmla="*/ 32450 w 116739"/>
                <a:gd name="connsiteY4" fmla="*/ 59660 h 116234"/>
                <a:gd name="connsiteX5" fmla="*/ 108760 w 116739"/>
                <a:gd name="connsiteY5" fmla="*/ 59660 h 116234"/>
                <a:gd name="connsiteX6" fmla="*/ 116846 w 116739"/>
                <a:gd name="connsiteY6" fmla="*/ 52823 h 116234"/>
                <a:gd name="connsiteX7" fmla="*/ 102696 w 116739"/>
                <a:gd name="connsiteY7" fmla="*/ 13825 h 116234"/>
                <a:gd name="connsiteX8" fmla="*/ 62519 w 116739"/>
                <a:gd name="connsiteY8" fmla="*/ 150 h 116234"/>
                <a:gd name="connsiteX9" fmla="*/ 107 w 116739"/>
                <a:gd name="connsiteY9" fmla="*/ 57888 h 116234"/>
                <a:gd name="connsiteX10" fmla="*/ 66057 w 116739"/>
                <a:gd name="connsiteY10" fmla="*/ 116385 h 116234"/>
                <a:gd name="connsiteX11" fmla="*/ 116846 w 116739"/>
                <a:gd name="connsiteY11" fmla="*/ 85237 h 116234"/>
                <a:gd name="connsiteX12" fmla="*/ 92841 w 116739"/>
                <a:gd name="connsiteY12" fmla="*/ 51303 h 116234"/>
                <a:gd name="connsiteX13" fmla="*/ 32450 w 116739"/>
                <a:gd name="connsiteY13" fmla="*/ 51303 h 116234"/>
                <a:gd name="connsiteX14" fmla="*/ 38514 w 116739"/>
                <a:gd name="connsiteY14" fmla="*/ 22435 h 116234"/>
                <a:gd name="connsiteX15" fmla="*/ 62519 w 116739"/>
                <a:gd name="connsiteY15" fmla="*/ 9266 h 116234"/>
                <a:gd name="connsiteX16" fmla="*/ 92841 w 116739"/>
                <a:gd name="connsiteY16" fmla="*/ 51303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39" h="116234">
                  <a:moveTo>
                    <a:pt x="116846" y="85237"/>
                  </a:moveTo>
                  <a:cubicBezTo>
                    <a:pt x="116846" y="80679"/>
                    <a:pt x="112045" y="80679"/>
                    <a:pt x="110782" y="80679"/>
                  </a:cubicBezTo>
                  <a:cubicBezTo>
                    <a:pt x="106486" y="80679"/>
                    <a:pt x="105981" y="81945"/>
                    <a:pt x="104465" y="85997"/>
                  </a:cubicBezTo>
                  <a:cubicBezTo>
                    <a:pt x="99158" y="98152"/>
                    <a:pt x="84756" y="106255"/>
                    <a:pt x="68331" y="106255"/>
                  </a:cubicBezTo>
                  <a:cubicBezTo>
                    <a:pt x="32703" y="106255"/>
                    <a:pt x="32450" y="72575"/>
                    <a:pt x="32450" y="59660"/>
                  </a:cubicBezTo>
                  <a:lnTo>
                    <a:pt x="108760" y="59660"/>
                  </a:lnTo>
                  <a:cubicBezTo>
                    <a:pt x="114319" y="59660"/>
                    <a:pt x="116846" y="59660"/>
                    <a:pt x="116846" y="52823"/>
                  </a:cubicBezTo>
                  <a:cubicBezTo>
                    <a:pt x="116846" y="44973"/>
                    <a:pt x="115330" y="26486"/>
                    <a:pt x="102696" y="13825"/>
                  </a:cubicBezTo>
                  <a:cubicBezTo>
                    <a:pt x="93347" y="4708"/>
                    <a:pt x="79955" y="150"/>
                    <a:pt x="62519" y="150"/>
                  </a:cubicBezTo>
                  <a:cubicBezTo>
                    <a:pt x="22090" y="150"/>
                    <a:pt x="107" y="26233"/>
                    <a:pt x="107" y="57888"/>
                  </a:cubicBezTo>
                  <a:cubicBezTo>
                    <a:pt x="107" y="91821"/>
                    <a:pt x="25375" y="116385"/>
                    <a:pt x="66057" y="116385"/>
                  </a:cubicBezTo>
                  <a:cubicBezTo>
                    <a:pt x="105981" y="116385"/>
                    <a:pt x="116846" y="89542"/>
                    <a:pt x="116846" y="85237"/>
                  </a:cubicBezTo>
                  <a:close/>
                  <a:moveTo>
                    <a:pt x="92841" y="51303"/>
                  </a:moveTo>
                  <a:lnTo>
                    <a:pt x="32450" y="51303"/>
                  </a:lnTo>
                  <a:cubicBezTo>
                    <a:pt x="32955" y="41427"/>
                    <a:pt x="33208" y="30791"/>
                    <a:pt x="38514" y="22435"/>
                  </a:cubicBezTo>
                  <a:cubicBezTo>
                    <a:pt x="45084" y="12305"/>
                    <a:pt x="55192" y="9266"/>
                    <a:pt x="62519" y="9266"/>
                  </a:cubicBezTo>
                  <a:cubicBezTo>
                    <a:pt x="92083" y="9266"/>
                    <a:pt x="92589" y="42440"/>
                    <a:pt x="92841" y="51303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42" name="任意多边形: 形状 2441">
              <a:extLst>
                <a:ext uri="{FF2B5EF4-FFF2-40B4-BE49-F238E27FC236}">
                  <a16:creationId xmlns:a16="http://schemas.microsoft.com/office/drawing/2014/main" id="{E00FC2EE-805B-8955-82CB-A4E12F1FB8DD}"/>
                </a:ext>
              </a:extLst>
            </p:cNvPr>
            <p:cNvSpPr/>
            <p:nvPr>
              <p:custDataLst>
                <p:tags r:id="rId154"/>
              </p:custDataLst>
            </p:nvPr>
          </p:nvSpPr>
          <p:spPr>
            <a:xfrm>
              <a:off x="4251776" y="6520318"/>
              <a:ext cx="89348" cy="138975"/>
            </a:xfrm>
            <a:custGeom>
              <a:avLst/>
              <a:gdLst>
                <a:gd name="connsiteX0" fmla="*/ 89416 w 89348"/>
                <a:gd name="connsiteY0" fmla="*/ 100848 h 138975"/>
                <a:gd name="connsiteX1" fmla="*/ 79309 w 89348"/>
                <a:gd name="connsiteY1" fmla="*/ 76132 h 138975"/>
                <a:gd name="connsiteX2" fmla="*/ 58285 w 89348"/>
                <a:gd name="connsiteY2" fmla="*/ 61749 h 138975"/>
                <a:gd name="connsiteX3" fmla="*/ 83352 w 89348"/>
                <a:gd name="connsiteY3" fmla="*/ 30348 h 138975"/>
                <a:gd name="connsiteX4" fmla="*/ 44944 w 89348"/>
                <a:gd name="connsiteY4" fmla="*/ 162 h 138975"/>
                <a:gd name="connsiteX5" fmla="*/ 6132 w 89348"/>
                <a:gd name="connsiteY5" fmla="*/ 33994 h 138975"/>
                <a:gd name="connsiteX6" fmla="*/ 13813 w 89348"/>
                <a:gd name="connsiteY6" fmla="*/ 54253 h 138975"/>
                <a:gd name="connsiteX7" fmla="*/ 30591 w 89348"/>
                <a:gd name="connsiteY7" fmla="*/ 66813 h 138975"/>
                <a:gd name="connsiteX8" fmla="*/ 67 w 89348"/>
                <a:gd name="connsiteY8" fmla="*/ 104090 h 138975"/>
                <a:gd name="connsiteX9" fmla="*/ 44539 w 89348"/>
                <a:gd name="connsiteY9" fmla="*/ 139137 h 138975"/>
                <a:gd name="connsiteX10" fmla="*/ 89416 w 89348"/>
                <a:gd name="connsiteY10" fmla="*/ 100848 h 138975"/>
                <a:gd name="connsiteX11" fmla="*/ 73244 w 89348"/>
                <a:gd name="connsiteY11" fmla="*/ 30348 h 138975"/>
                <a:gd name="connsiteX12" fmla="*/ 52221 w 89348"/>
                <a:gd name="connsiteY12" fmla="*/ 57899 h 138975"/>
                <a:gd name="connsiteX13" fmla="*/ 26953 w 89348"/>
                <a:gd name="connsiteY13" fmla="*/ 42705 h 138975"/>
                <a:gd name="connsiteX14" fmla="*/ 16239 w 89348"/>
                <a:gd name="connsiteY14" fmla="*/ 26296 h 138975"/>
                <a:gd name="connsiteX15" fmla="*/ 44539 w 89348"/>
                <a:gd name="connsiteY15" fmla="*/ 5429 h 138975"/>
                <a:gd name="connsiteX16" fmla="*/ 73244 w 89348"/>
                <a:gd name="connsiteY16" fmla="*/ 30348 h 138975"/>
                <a:gd name="connsiteX17" fmla="*/ 77894 w 89348"/>
                <a:gd name="connsiteY17" fmla="*/ 107736 h 138975"/>
                <a:gd name="connsiteX18" fmla="*/ 44944 w 89348"/>
                <a:gd name="connsiteY18" fmla="*/ 133060 h 138975"/>
                <a:gd name="connsiteX19" fmla="*/ 11589 w 89348"/>
                <a:gd name="connsiteY19" fmla="*/ 104090 h 138975"/>
                <a:gd name="connsiteX20" fmla="*/ 36858 w 89348"/>
                <a:gd name="connsiteY20" fmla="*/ 70460 h 138975"/>
                <a:gd name="connsiteX21" fmla="*/ 64148 w 89348"/>
                <a:gd name="connsiteY21" fmla="*/ 87275 h 138975"/>
                <a:gd name="connsiteX22" fmla="*/ 77894 w 89348"/>
                <a:gd name="connsiteY22" fmla="*/ 107736 h 13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9348" h="138975">
                  <a:moveTo>
                    <a:pt x="89416" y="100848"/>
                  </a:moveTo>
                  <a:cubicBezTo>
                    <a:pt x="89416" y="88085"/>
                    <a:pt x="82543" y="79576"/>
                    <a:pt x="79309" y="76132"/>
                  </a:cubicBezTo>
                  <a:cubicBezTo>
                    <a:pt x="75872" y="72891"/>
                    <a:pt x="75670" y="72688"/>
                    <a:pt x="58285" y="61749"/>
                  </a:cubicBezTo>
                  <a:cubicBezTo>
                    <a:pt x="69606" y="56279"/>
                    <a:pt x="83352" y="46149"/>
                    <a:pt x="83352" y="30348"/>
                  </a:cubicBezTo>
                  <a:cubicBezTo>
                    <a:pt x="83352" y="11102"/>
                    <a:pt x="63743" y="162"/>
                    <a:pt x="44944" y="162"/>
                  </a:cubicBezTo>
                  <a:cubicBezTo>
                    <a:pt x="23516" y="162"/>
                    <a:pt x="6132" y="14951"/>
                    <a:pt x="6132" y="33994"/>
                  </a:cubicBezTo>
                  <a:cubicBezTo>
                    <a:pt x="6132" y="41490"/>
                    <a:pt x="8759" y="48378"/>
                    <a:pt x="13813" y="54253"/>
                  </a:cubicBezTo>
                  <a:cubicBezTo>
                    <a:pt x="17250" y="58507"/>
                    <a:pt x="18058" y="58912"/>
                    <a:pt x="30591" y="66813"/>
                  </a:cubicBezTo>
                  <a:cubicBezTo>
                    <a:pt x="5525" y="77956"/>
                    <a:pt x="67" y="92745"/>
                    <a:pt x="67" y="104090"/>
                  </a:cubicBezTo>
                  <a:cubicBezTo>
                    <a:pt x="67" y="126374"/>
                    <a:pt x="22505" y="139137"/>
                    <a:pt x="44539" y="139137"/>
                  </a:cubicBezTo>
                  <a:cubicBezTo>
                    <a:pt x="69403" y="139137"/>
                    <a:pt x="89416" y="122322"/>
                    <a:pt x="89416" y="100848"/>
                  </a:cubicBezTo>
                  <a:close/>
                  <a:moveTo>
                    <a:pt x="73244" y="30348"/>
                  </a:moveTo>
                  <a:cubicBezTo>
                    <a:pt x="73244" y="42098"/>
                    <a:pt x="64148" y="52024"/>
                    <a:pt x="52221" y="57899"/>
                  </a:cubicBezTo>
                  <a:lnTo>
                    <a:pt x="26953" y="42705"/>
                  </a:lnTo>
                  <a:cubicBezTo>
                    <a:pt x="21090" y="39261"/>
                    <a:pt x="16239" y="33386"/>
                    <a:pt x="16239" y="26296"/>
                  </a:cubicBezTo>
                  <a:cubicBezTo>
                    <a:pt x="16239" y="13533"/>
                    <a:pt x="30187" y="5429"/>
                    <a:pt x="44539" y="5429"/>
                  </a:cubicBezTo>
                  <a:cubicBezTo>
                    <a:pt x="60307" y="5429"/>
                    <a:pt x="73244" y="16166"/>
                    <a:pt x="73244" y="30348"/>
                  </a:cubicBezTo>
                  <a:close/>
                  <a:moveTo>
                    <a:pt x="77894" y="107736"/>
                  </a:moveTo>
                  <a:cubicBezTo>
                    <a:pt x="77894" y="123335"/>
                    <a:pt x="61520" y="133060"/>
                    <a:pt x="44944" y="133060"/>
                  </a:cubicBezTo>
                  <a:cubicBezTo>
                    <a:pt x="26953" y="133060"/>
                    <a:pt x="11589" y="120702"/>
                    <a:pt x="11589" y="104090"/>
                  </a:cubicBezTo>
                  <a:cubicBezTo>
                    <a:pt x="11589" y="88895"/>
                    <a:pt x="22910" y="76943"/>
                    <a:pt x="36858" y="70460"/>
                  </a:cubicBezTo>
                  <a:lnTo>
                    <a:pt x="64148" y="87275"/>
                  </a:lnTo>
                  <a:cubicBezTo>
                    <a:pt x="67382" y="89098"/>
                    <a:pt x="77894" y="95581"/>
                    <a:pt x="77894" y="107736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43" name="任意多边形: 形状 2442">
              <a:extLst>
                <a:ext uri="{FF2B5EF4-FFF2-40B4-BE49-F238E27FC236}">
                  <a16:creationId xmlns:a16="http://schemas.microsoft.com/office/drawing/2014/main" id="{08FC3E7A-BAEF-811E-C16B-3A0DF9332F4A}"/>
                </a:ext>
              </a:extLst>
            </p:cNvPr>
            <p:cNvSpPr/>
            <p:nvPr>
              <p:custDataLst>
                <p:tags r:id="rId155"/>
              </p:custDataLst>
            </p:nvPr>
          </p:nvSpPr>
          <p:spPr>
            <a:xfrm>
              <a:off x="4368819" y="6567723"/>
              <a:ext cx="22438" cy="87315"/>
            </a:xfrm>
            <a:custGeom>
              <a:avLst/>
              <a:gdLst>
                <a:gd name="connsiteX0" fmla="*/ 22510 w 22438"/>
                <a:gd name="connsiteY0" fmla="*/ 11507 h 87315"/>
                <a:gd name="connsiteX1" fmla="*/ 11392 w 22438"/>
                <a:gd name="connsiteY1" fmla="*/ 162 h 87315"/>
                <a:gd name="connsiteX2" fmla="*/ 71 w 22438"/>
                <a:gd name="connsiteY2" fmla="*/ 11304 h 87315"/>
                <a:gd name="connsiteX3" fmla="*/ 11189 w 22438"/>
                <a:gd name="connsiteY3" fmla="*/ 22649 h 87315"/>
                <a:gd name="connsiteX4" fmla="*/ 22510 w 22438"/>
                <a:gd name="connsiteY4" fmla="*/ 11507 h 87315"/>
                <a:gd name="connsiteX5" fmla="*/ 22510 w 22438"/>
                <a:gd name="connsiteY5" fmla="*/ 76335 h 87315"/>
                <a:gd name="connsiteX6" fmla="*/ 11392 w 22438"/>
                <a:gd name="connsiteY6" fmla="*/ 64990 h 87315"/>
                <a:gd name="connsiteX7" fmla="*/ 71 w 22438"/>
                <a:gd name="connsiteY7" fmla="*/ 76132 h 87315"/>
                <a:gd name="connsiteX8" fmla="*/ 11189 w 22438"/>
                <a:gd name="connsiteY8" fmla="*/ 87477 h 87315"/>
                <a:gd name="connsiteX9" fmla="*/ 22510 w 22438"/>
                <a:gd name="connsiteY9" fmla="*/ 76335 h 8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38" h="87315">
                  <a:moveTo>
                    <a:pt x="22510" y="11507"/>
                  </a:moveTo>
                  <a:cubicBezTo>
                    <a:pt x="22510" y="4619"/>
                    <a:pt x="17052" y="162"/>
                    <a:pt x="11392" y="162"/>
                  </a:cubicBezTo>
                  <a:cubicBezTo>
                    <a:pt x="4519" y="162"/>
                    <a:pt x="71" y="5632"/>
                    <a:pt x="71" y="11304"/>
                  </a:cubicBezTo>
                  <a:cubicBezTo>
                    <a:pt x="71" y="18192"/>
                    <a:pt x="5529" y="22649"/>
                    <a:pt x="11189" y="22649"/>
                  </a:cubicBezTo>
                  <a:cubicBezTo>
                    <a:pt x="18062" y="22649"/>
                    <a:pt x="22510" y="17179"/>
                    <a:pt x="22510" y="11507"/>
                  </a:cubicBezTo>
                  <a:close/>
                  <a:moveTo>
                    <a:pt x="22510" y="76335"/>
                  </a:moveTo>
                  <a:cubicBezTo>
                    <a:pt x="22510" y="69447"/>
                    <a:pt x="17052" y="64990"/>
                    <a:pt x="11392" y="64990"/>
                  </a:cubicBezTo>
                  <a:cubicBezTo>
                    <a:pt x="4519" y="64990"/>
                    <a:pt x="71" y="70460"/>
                    <a:pt x="71" y="76132"/>
                  </a:cubicBezTo>
                  <a:cubicBezTo>
                    <a:pt x="71" y="83020"/>
                    <a:pt x="5529" y="87477"/>
                    <a:pt x="11189" y="87477"/>
                  </a:cubicBezTo>
                  <a:cubicBezTo>
                    <a:pt x="18062" y="87477"/>
                    <a:pt x="22510" y="82007"/>
                    <a:pt x="22510" y="76335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44" name="任意多边形: 形状 2443">
              <a:extLst>
                <a:ext uri="{FF2B5EF4-FFF2-40B4-BE49-F238E27FC236}">
                  <a16:creationId xmlns:a16="http://schemas.microsoft.com/office/drawing/2014/main" id="{FC608013-DBF6-ACE2-E2A1-517A7C98C075}"/>
                </a:ext>
              </a:extLst>
            </p:cNvPr>
            <p:cNvSpPr/>
            <p:nvPr>
              <p:custDataLst>
                <p:tags r:id="rId156"/>
              </p:custDataLst>
            </p:nvPr>
          </p:nvSpPr>
          <p:spPr>
            <a:xfrm>
              <a:off x="5302837" y="6541590"/>
              <a:ext cx="96272" cy="116234"/>
            </a:xfrm>
            <a:custGeom>
              <a:avLst/>
              <a:gdLst>
                <a:gd name="connsiteX0" fmla="*/ 96381 w 96272"/>
                <a:gd name="connsiteY0" fmla="*/ 83476 h 116234"/>
                <a:gd name="connsiteX1" fmla="*/ 93096 w 96272"/>
                <a:gd name="connsiteY1" fmla="*/ 80944 h 116234"/>
                <a:gd name="connsiteX2" fmla="*/ 89811 w 96272"/>
                <a:gd name="connsiteY2" fmla="*/ 83476 h 116234"/>
                <a:gd name="connsiteX3" fmla="*/ 56710 w 96272"/>
                <a:gd name="connsiteY3" fmla="*/ 110066 h 116234"/>
                <a:gd name="connsiteX4" fmla="*/ 21081 w 96272"/>
                <a:gd name="connsiteY4" fmla="*/ 58406 h 116234"/>
                <a:gd name="connsiteX5" fmla="*/ 55194 w 96272"/>
                <a:gd name="connsiteY5" fmla="*/ 6493 h 116234"/>
                <a:gd name="connsiteX6" fmla="*/ 82231 w 96272"/>
                <a:gd name="connsiteY6" fmla="*/ 15862 h 116234"/>
                <a:gd name="connsiteX7" fmla="*/ 70355 w 96272"/>
                <a:gd name="connsiteY7" fmla="*/ 27511 h 116234"/>
                <a:gd name="connsiteX8" fmla="*/ 81978 w 96272"/>
                <a:gd name="connsiteY8" fmla="*/ 39160 h 116234"/>
                <a:gd name="connsiteX9" fmla="*/ 93601 w 96272"/>
                <a:gd name="connsiteY9" fmla="*/ 27258 h 116234"/>
                <a:gd name="connsiteX10" fmla="*/ 54941 w 96272"/>
                <a:gd name="connsiteY10" fmla="*/ 162 h 116234"/>
                <a:gd name="connsiteX11" fmla="*/ 109 w 96272"/>
                <a:gd name="connsiteY11" fmla="*/ 58912 h 116234"/>
                <a:gd name="connsiteX12" fmla="*/ 54435 w 96272"/>
                <a:gd name="connsiteY12" fmla="*/ 116397 h 116234"/>
                <a:gd name="connsiteX13" fmla="*/ 96381 w 96272"/>
                <a:gd name="connsiteY13" fmla="*/ 83476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272" h="116234">
                  <a:moveTo>
                    <a:pt x="96381" y="83476"/>
                  </a:moveTo>
                  <a:cubicBezTo>
                    <a:pt x="96381" y="80944"/>
                    <a:pt x="93854" y="80944"/>
                    <a:pt x="93096" y="80944"/>
                  </a:cubicBezTo>
                  <a:cubicBezTo>
                    <a:pt x="90822" y="80944"/>
                    <a:pt x="90317" y="81957"/>
                    <a:pt x="89811" y="83476"/>
                  </a:cubicBezTo>
                  <a:cubicBezTo>
                    <a:pt x="82483" y="107027"/>
                    <a:pt x="66059" y="110066"/>
                    <a:pt x="56710" y="110066"/>
                  </a:cubicBezTo>
                  <a:cubicBezTo>
                    <a:pt x="43317" y="110066"/>
                    <a:pt x="21081" y="99177"/>
                    <a:pt x="21081" y="58406"/>
                  </a:cubicBezTo>
                  <a:cubicBezTo>
                    <a:pt x="21081" y="17129"/>
                    <a:pt x="41801" y="6493"/>
                    <a:pt x="55194" y="6493"/>
                  </a:cubicBezTo>
                  <a:cubicBezTo>
                    <a:pt x="57468" y="6493"/>
                    <a:pt x="73387" y="6746"/>
                    <a:pt x="82231" y="15862"/>
                  </a:cubicBezTo>
                  <a:cubicBezTo>
                    <a:pt x="71871" y="16622"/>
                    <a:pt x="70355" y="24219"/>
                    <a:pt x="70355" y="27511"/>
                  </a:cubicBezTo>
                  <a:cubicBezTo>
                    <a:pt x="70355" y="34095"/>
                    <a:pt x="74903" y="39160"/>
                    <a:pt x="81978" y="39160"/>
                  </a:cubicBezTo>
                  <a:cubicBezTo>
                    <a:pt x="88548" y="39160"/>
                    <a:pt x="93601" y="34855"/>
                    <a:pt x="93601" y="27258"/>
                  </a:cubicBezTo>
                  <a:cubicBezTo>
                    <a:pt x="93601" y="10038"/>
                    <a:pt x="74397" y="162"/>
                    <a:pt x="54941" y="162"/>
                  </a:cubicBezTo>
                  <a:cubicBezTo>
                    <a:pt x="23355" y="162"/>
                    <a:pt x="109" y="27511"/>
                    <a:pt x="109" y="58912"/>
                  </a:cubicBezTo>
                  <a:cubicBezTo>
                    <a:pt x="109" y="91326"/>
                    <a:pt x="25124" y="116397"/>
                    <a:pt x="54435" y="116397"/>
                  </a:cubicBezTo>
                  <a:cubicBezTo>
                    <a:pt x="88295" y="116397"/>
                    <a:pt x="96381" y="86009"/>
                    <a:pt x="96381" y="83476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45" name="任意多边形: 形状 2444">
              <a:extLst>
                <a:ext uri="{FF2B5EF4-FFF2-40B4-BE49-F238E27FC236}">
                  <a16:creationId xmlns:a16="http://schemas.microsoft.com/office/drawing/2014/main" id="{F7183D42-6293-7140-4BA1-8CB30F07B3D7}"/>
                </a:ext>
              </a:extLst>
            </p:cNvPr>
            <p:cNvSpPr/>
            <p:nvPr>
              <p:custDataLst>
                <p:tags r:id="rId157"/>
              </p:custDataLst>
            </p:nvPr>
          </p:nvSpPr>
          <p:spPr>
            <a:xfrm>
              <a:off x="5414523" y="6541590"/>
              <a:ext cx="113960" cy="116234"/>
            </a:xfrm>
            <a:custGeom>
              <a:avLst/>
              <a:gdLst>
                <a:gd name="connsiteX0" fmla="*/ 114073 w 113960"/>
                <a:gd name="connsiteY0" fmla="*/ 91073 h 116234"/>
                <a:gd name="connsiteX1" fmla="*/ 114073 w 113960"/>
                <a:gd name="connsiteY1" fmla="*/ 76892 h 116234"/>
                <a:gd name="connsiteX2" fmla="*/ 107756 w 113960"/>
                <a:gd name="connsiteY2" fmla="*/ 76892 h 116234"/>
                <a:gd name="connsiteX3" fmla="*/ 107756 w 113960"/>
                <a:gd name="connsiteY3" fmla="*/ 91073 h 116234"/>
                <a:gd name="connsiteX4" fmla="*/ 98660 w 113960"/>
                <a:gd name="connsiteY4" fmla="*/ 107280 h 116234"/>
                <a:gd name="connsiteX5" fmla="*/ 89310 w 113960"/>
                <a:gd name="connsiteY5" fmla="*/ 94619 h 116234"/>
                <a:gd name="connsiteX6" fmla="*/ 89310 w 113960"/>
                <a:gd name="connsiteY6" fmla="*/ 43972 h 116234"/>
                <a:gd name="connsiteX7" fmla="*/ 80214 w 113960"/>
                <a:gd name="connsiteY7" fmla="*/ 14090 h 116234"/>
                <a:gd name="connsiteX8" fmla="*/ 45596 w 113960"/>
                <a:gd name="connsiteY8" fmla="*/ 162 h 116234"/>
                <a:gd name="connsiteX9" fmla="*/ 7441 w 113960"/>
                <a:gd name="connsiteY9" fmla="*/ 28777 h 116234"/>
                <a:gd name="connsiteX10" fmla="*/ 19064 w 113960"/>
                <a:gd name="connsiteY10" fmla="*/ 40680 h 116234"/>
                <a:gd name="connsiteX11" fmla="*/ 30688 w 113960"/>
                <a:gd name="connsiteY11" fmla="*/ 29031 h 116234"/>
                <a:gd name="connsiteX12" fmla="*/ 17801 w 113960"/>
                <a:gd name="connsiteY12" fmla="*/ 17382 h 116234"/>
                <a:gd name="connsiteX13" fmla="*/ 45091 w 113960"/>
                <a:gd name="connsiteY13" fmla="*/ 5733 h 116234"/>
                <a:gd name="connsiteX14" fmla="*/ 71875 w 113960"/>
                <a:gd name="connsiteY14" fmla="*/ 38147 h 116234"/>
                <a:gd name="connsiteX15" fmla="*/ 71875 w 113960"/>
                <a:gd name="connsiteY15" fmla="*/ 47517 h 116234"/>
                <a:gd name="connsiteX16" fmla="*/ 25381 w 113960"/>
                <a:gd name="connsiteY16" fmla="*/ 56633 h 116234"/>
                <a:gd name="connsiteX17" fmla="*/ 113 w 113960"/>
                <a:gd name="connsiteY17" fmla="*/ 89554 h 116234"/>
                <a:gd name="connsiteX18" fmla="*/ 40542 w 113960"/>
                <a:gd name="connsiteY18" fmla="*/ 116397 h 116234"/>
                <a:gd name="connsiteX19" fmla="*/ 73644 w 113960"/>
                <a:gd name="connsiteY19" fmla="*/ 94365 h 116234"/>
                <a:gd name="connsiteX20" fmla="*/ 93353 w 113960"/>
                <a:gd name="connsiteY20" fmla="*/ 115131 h 116234"/>
                <a:gd name="connsiteX21" fmla="*/ 114073 w 113960"/>
                <a:gd name="connsiteY21" fmla="*/ 91073 h 116234"/>
                <a:gd name="connsiteX22" fmla="*/ 71875 w 113960"/>
                <a:gd name="connsiteY22" fmla="*/ 78158 h 116234"/>
                <a:gd name="connsiteX23" fmla="*/ 42311 w 113960"/>
                <a:gd name="connsiteY23" fmla="*/ 110826 h 116234"/>
                <a:gd name="connsiteX24" fmla="*/ 19570 w 113960"/>
                <a:gd name="connsiteY24" fmla="*/ 89301 h 116234"/>
                <a:gd name="connsiteX25" fmla="*/ 71875 w 113960"/>
                <a:gd name="connsiteY25" fmla="*/ 52835 h 116234"/>
                <a:gd name="connsiteX26" fmla="*/ 71875 w 113960"/>
                <a:gd name="connsiteY26" fmla="*/ 78158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3960" h="116234">
                  <a:moveTo>
                    <a:pt x="114073" y="91073"/>
                  </a:moveTo>
                  <a:lnTo>
                    <a:pt x="114073" y="76892"/>
                  </a:lnTo>
                  <a:lnTo>
                    <a:pt x="107756" y="76892"/>
                  </a:lnTo>
                  <a:lnTo>
                    <a:pt x="107756" y="91073"/>
                  </a:lnTo>
                  <a:cubicBezTo>
                    <a:pt x="107756" y="105761"/>
                    <a:pt x="101439" y="107280"/>
                    <a:pt x="98660" y="107280"/>
                  </a:cubicBezTo>
                  <a:cubicBezTo>
                    <a:pt x="90321" y="107280"/>
                    <a:pt x="89310" y="95885"/>
                    <a:pt x="89310" y="94619"/>
                  </a:cubicBezTo>
                  <a:lnTo>
                    <a:pt x="89310" y="43972"/>
                  </a:lnTo>
                  <a:cubicBezTo>
                    <a:pt x="89310" y="33336"/>
                    <a:pt x="89310" y="23460"/>
                    <a:pt x="80214" y="14090"/>
                  </a:cubicBezTo>
                  <a:cubicBezTo>
                    <a:pt x="70359" y="4214"/>
                    <a:pt x="57725" y="162"/>
                    <a:pt x="45596" y="162"/>
                  </a:cubicBezTo>
                  <a:cubicBezTo>
                    <a:pt x="24876" y="162"/>
                    <a:pt x="7441" y="12064"/>
                    <a:pt x="7441" y="28777"/>
                  </a:cubicBezTo>
                  <a:cubicBezTo>
                    <a:pt x="7441" y="36375"/>
                    <a:pt x="12495" y="40680"/>
                    <a:pt x="19064" y="40680"/>
                  </a:cubicBezTo>
                  <a:cubicBezTo>
                    <a:pt x="26139" y="40680"/>
                    <a:pt x="30688" y="35615"/>
                    <a:pt x="30688" y="29031"/>
                  </a:cubicBezTo>
                  <a:cubicBezTo>
                    <a:pt x="30688" y="25992"/>
                    <a:pt x="29424" y="17635"/>
                    <a:pt x="17801" y="17382"/>
                  </a:cubicBezTo>
                  <a:cubicBezTo>
                    <a:pt x="24623" y="8519"/>
                    <a:pt x="37005" y="5733"/>
                    <a:pt x="45091" y="5733"/>
                  </a:cubicBezTo>
                  <a:cubicBezTo>
                    <a:pt x="57472" y="5733"/>
                    <a:pt x="71875" y="15609"/>
                    <a:pt x="71875" y="38147"/>
                  </a:cubicBezTo>
                  <a:lnTo>
                    <a:pt x="71875" y="47517"/>
                  </a:lnTo>
                  <a:cubicBezTo>
                    <a:pt x="58988" y="48277"/>
                    <a:pt x="41300" y="49036"/>
                    <a:pt x="25381" y="56633"/>
                  </a:cubicBezTo>
                  <a:cubicBezTo>
                    <a:pt x="6430" y="65243"/>
                    <a:pt x="113" y="78412"/>
                    <a:pt x="113" y="89554"/>
                  </a:cubicBezTo>
                  <a:cubicBezTo>
                    <a:pt x="113" y="110066"/>
                    <a:pt x="24623" y="116397"/>
                    <a:pt x="40542" y="116397"/>
                  </a:cubicBezTo>
                  <a:cubicBezTo>
                    <a:pt x="57219" y="116397"/>
                    <a:pt x="68843" y="106267"/>
                    <a:pt x="73644" y="94365"/>
                  </a:cubicBezTo>
                  <a:cubicBezTo>
                    <a:pt x="74655" y="104495"/>
                    <a:pt x="81477" y="115131"/>
                    <a:pt x="93353" y="115131"/>
                  </a:cubicBezTo>
                  <a:cubicBezTo>
                    <a:pt x="98660" y="115131"/>
                    <a:pt x="114073" y="111585"/>
                    <a:pt x="114073" y="91073"/>
                  </a:cubicBezTo>
                  <a:close/>
                  <a:moveTo>
                    <a:pt x="71875" y="78158"/>
                  </a:moveTo>
                  <a:cubicBezTo>
                    <a:pt x="71875" y="102216"/>
                    <a:pt x="53682" y="110826"/>
                    <a:pt x="42311" y="110826"/>
                  </a:cubicBezTo>
                  <a:cubicBezTo>
                    <a:pt x="29930" y="110826"/>
                    <a:pt x="19570" y="101962"/>
                    <a:pt x="19570" y="89301"/>
                  </a:cubicBezTo>
                  <a:cubicBezTo>
                    <a:pt x="19570" y="75373"/>
                    <a:pt x="30182" y="54354"/>
                    <a:pt x="71875" y="52835"/>
                  </a:cubicBezTo>
                  <a:lnTo>
                    <a:pt x="71875" y="78158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46" name="任意多边形: 形状 2445">
              <a:extLst>
                <a:ext uri="{FF2B5EF4-FFF2-40B4-BE49-F238E27FC236}">
                  <a16:creationId xmlns:a16="http://schemas.microsoft.com/office/drawing/2014/main" id="{5E983A1E-9BDA-4FFB-B2A4-DEDF9DAC850C}"/>
                </a:ext>
              </a:extLst>
            </p:cNvPr>
            <p:cNvSpPr/>
            <p:nvPr>
              <p:custDataLst>
                <p:tags r:id="rId158"/>
              </p:custDataLst>
            </p:nvPr>
          </p:nvSpPr>
          <p:spPr>
            <a:xfrm>
              <a:off x="5541118" y="6479294"/>
              <a:ext cx="56095" cy="175745"/>
            </a:xfrm>
            <a:custGeom>
              <a:avLst/>
              <a:gdLst>
                <a:gd name="connsiteX0" fmla="*/ 56214 w 56095"/>
                <a:gd name="connsiteY0" fmla="*/ 175907 h 175745"/>
                <a:gd name="connsiteX1" fmla="*/ 56214 w 56095"/>
                <a:gd name="connsiteY1" fmla="*/ 168057 h 175745"/>
                <a:gd name="connsiteX2" fmla="*/ 36504 w 56095"/>
                <a:gd name="connsiteY2" fmla="*/ 156661 h 175745"/>
                <a:gd name="connsiteX3" fmla="*/ 36504 w 56095"/>
                <a:gd name="connsiteY3" fmla="*/ 162 h 175745"/>
                <a:gd name="connsiteX4" fmla="*/ 118 w 56095"/>
                <a:gd name="connsiteY4" fmla="*/ 2947 h 175745"/>
                <a:gd name="connsiteX5" fmla="*/ 118 w 56095"/>
                <a:gd name="connsiteY5" fmla="*/ 10798 h 175745"/>
                <a:gd name="connsiteX6" fmla="*/ 19827 w 56095"/>
                <a:gd name="connsiteY6" fmla="*/ 24979 h 175745"/>
                <a:gd name="connsiteX7" fmla="*/ 19827 w 56095"/>
                <a:gd name="connsiteY7" fmla="*/ 156661 h 175745"/>
                <a:gd name="connsiteX8" fmla="*/ 118 w 56095"/>
                <a:gd name="connsiteY8" fmla="*/ 168057 h 175745"/>
                <a:gd name="connsiteX9" fmla="*/ 118 w 56095"/>
                <a:gd name="connsiteY9" fmla="*/ 175907 h 175745"/>
                <a:gd name="connsiteX10" fmla="*/ 28166 w 56095"/>
                <a:gd name="connsiteY10" fmla="*/ 175147 h 175745"/>
                <a:gd name="connsiteX11" fmla="*/ 56214 w 56095"/>
                <a:gd name="connsiteY11" fmla="*/ 175907 h 17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095" h="175745">
                  <a:moveTo>
                    <a:pt x="56214" y="175907"/>
                  </a:moveTo>
                  <a:lnTo>
                    <a:pt x="56214" y="168057"/>
                  </a:lnTo>
                  <a:cubicBezTo>
                    <a:pt x="39284" y="168057"/>
                    <a:pt x="36504" y="168057"/>
                    <a:pt x="36504" y="156661"/>
                  </a:cubicBezTo>
                  <a:lnTo>
                    <a:pt x="36504" y="162"/>
                  </a:lnTo>
                  <a:lnTo>
                    <a:pt x="118" y="2947"/>
                  </a:lnTo>
                  <a:lnTo>
                    <a:pt x="118" y="10798"/>
                  </a:lnTo>
                  <a:cubicBezTo>
                    <a:pt x="17806" y="10798"/>
                    <a:pt x="19827" y="12570"/>
                    <a:pt x="19827" y="24979"/>
                  </a:cubicBezTo>
                  <a:lnTo>
                    <a:pt x="19827" y="156661"/>
                  </a:lnTo>
                  <a:cubicBezTo>
                    <a:pt x="19827" y="168057"/>
                    <a:pt x="17048" y="168057"/>
                    <a:pt x="118" y="168057"/>
                  </a:cubicBezTo>
                  <a:lnTo>
                    <a:pt x="118" y="175907"/>
                  </a:lnTo>
                  <a:lnTo>
                    <a:pt x="28166" y="175147"/>
                  </a:lnTo>
                  <a:lnTo>
                    <a:pt x="56214" y="175907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47" name="任意多边形: 形状 2446">
              <a:extLst>
                <a:ext uri="{FF2B5EF4-FFF2-40B4-BE49-F238E27FC236}">
                  <a16:creationId xmlns:a16="http://schemas.microsoft.com/office/drawing/2014/main" id="{0B750713-3F8A-A2B5-91DF-060F3D4E0FAF}"/>
                </a:ext>
              </a:extLst>
            </p:cNvPr>
            <p:cNvSpPr/>
            <p:nvPr>
              <p:custDataLst>
                <p:tags r:id="rId159"/>
              </p:custDataLst>
            </p:nvPr>
          </p:nvSpPr>
          <p:spPr>
            <a:xfrm>
              <a:off x="5611616" y="6541590"/>
              <a:ext cx="96272" cy="116234"/>
            </a:xfrm>
            <a:custGeom>
              <a:avLst/>
              <a:gdLst>
                <a:gd name="connsiteX0" fmla="*/ 96393 w 96272"/>
                <a:gd name="connsiteY0" fmla="*/ 83476 h 116234"/>
                <a:gd name="connsiteX1" fmla="*/ 93108 w 96272"/>
                <a:gd name="connsiteY1" fmla="*/ 80944 h 116234"/>
                <a:gd name="connsiteX2" fmla="*/ 89823 w 96272"/>
                <a:gd name="connsiteY2" fmla="*/ 83476 h 116234"/>
                <a:gd name="connsiteX3" fmla="*/ 56722 w 96272"/>
                <a:gd name="connsiteY3" fmla="*/ 110066 h 116234"/>
                <a:gd name="connsiteX4" fmla="*/ 21093 w 96272"/>
                <a:gd name="connsiteY4" fmla="*/ 58406 h 116234"/>
                <a:gd name="connsiteX5" fmla="*/ 55206 w 96272"/>
                <a:gd name="connsiteY5" fmla="*/ 6493 h 116234"/>
                <a:gd name="connsiteX6" fmla="*/ 82243 w 96272"/>
                <a:gd name="connsiteY6" fmla="*/ 15862 h 116234"/>
                <a:gd name="connsiteX7" fmla="*/ 70367 w 96272"/>
                <a:gd name="connsiteY7" fmla="*/ 27511 h 116234"/>
                <a:gd name="connsiteX8" fmla="*/ 81990 w 96272"/>
                <a:gd name="connsiteY8" fmla="*/ 39160 h 116234"/>
                <a:gd name="connsiteX9" fmla="*/ 93614 w 96272"/>
                <a:gd name="connsiteY9" fmla="*/ 27258 h 116234"/>
                <a:gd name="connsiteX10" fmla="*/ 54953 w 96272"/>
                <a:gd name="connsiteY10" fmla="*/ 162 h 116234"/>
                <a:gd name="connsiteX11" fmla="*/ 121 w 96272"/>
                <a:gd name="connsiteY11" fmla="*/ 58912 h 116234"/>
                <a:gd name="connsiteX12" fmla="*/ 54448 w 96272"/>
                <a:gd name="connsiteY12" fmla="*/ 116397 h 116234"/>
                <a:gd name="connsiteX13" fmla="*/ 96393 w 96272"/>
                <a:gd name="connsiteY13" fmla="*/ 83476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272" h="116234">
                  <a:moveTo>
                    <a:pt x="96393" y="83476"/>
                  </a:moveTo>
                  <a:cubicBezTo>
                    <a:pt x="96393" y="80944"/>
                    <a:pt x="93866" y="80944"/>
                    <a:pt x="93108" y="80944"/>
                  </a:cubicBezTo>
                  <a:cubicBezTo>
                    <a:pt x="90834" y="80944"/>
                    <a:pt x="90329" y="81957"/>
                    <a:pt x="89823" y="83476"/>
                  </a:cubicBezTo>
                  <a:cubicBezTo>
                    <a:pt x="82495" y="107027"/>
                    <a:pt x="66071" y="110066"/>
                    <a:pt x="56722" y="110066"/>
                  </a:cubicBezTo>
                  <a:cubicBezTo>
                    <a:pt x="43330" y="110066"/>
                    <a:pt x="21093" y="99177"/>
                    <a:pt x="21093" y="58406"/>
                  </a:cubicBezTo>
                  <a:cubicBezTo>
                    <a:pt x="21093" y="17129"/>
                    <a:pt x="41813" y="6493"/>
                    <a:pt x="55206" y="6493"/>
                  </a:cubicBezTo>
                  <a:cubicBezTo>
                    <a:pt x="57480" y="6493"/>
                    <a:pt x="73399" y="6746"/>
                    <a:pt x="82243" y="15862"/>
                  </a:cubicBezTo>
                  <a:cubicBezTo>
                    <a:pt x="71883" y="16622"/>
                    <a:pt x="70367" y="24219"/>
                    <a:pt x="70367" y="27511"/>
                  </a:cubicBezTo>
                  <a:cubicBezTo>
                    <a:pt x="70367" y="34095"/>
                    <a:pt x="74915" y="39160"/>
                    <a:pt x="81990" y="39160"/>
                  </a:cubicBezTo>
                  <a:cubicBezTo>
                    <a:pt x="88560" y="39160"/>
                    <a:pt x="93614" y="34855"/>
                    <a:pt x="93614" y="27258"/>
                  </a:cubicBezTo>
                  <a:cubicBezTo>
                    <a:pt x="93614" y="10038"/>
                    <a:pt x="74410" y="162"/>
                    <a:pt x="54953" y="162"/>
                  </a:cubicBezTo>
                  <a:cubicBezTo>
                    <a:pt x="23368" y="162"/>
                    <a:pt x="121" y="27511"/>
                    <a:pt x="121" y="58912"/>
                  </a:cubicBezTo>
                  <a:cubicBezTo>
                    <a:pt x="121" y="91326"/>
                    <a:pt x="25136" y="116397"/>
                    <a:pt x="54448" y="116397"/>
                  </a:cubicBezTo>
                  <a:cubicBezTo>
                    <a:pt x="88307" y="116397"/>
                    <a:pt x="96393" y="86009"/>
                    <a:pt x="96393" y="83476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48" name="任意多边形: 形状 2447">
              <a:extLst>
                <a:ext uri="{FF2B5EF4-FFF2-40B4-BE49-F238E27FC236}">
                  <a16:creationId xmlns:a16="http://schemas.microsoft.com/office/drawing/2014/main" id="{FA9DF162-1681-B8D2-0BEE-976415295192}"/>
                </a:ext>
              </a:extLst>
            </p:cNvPr>
            <p:cNvSpPr/>
            <p:nvPr>
              <p:custDataLst>
                <p:tags r:id="rId160"/>
              </p:custDataLst>
            </p:nvPr>
          </p:nvSpPr>
          <p:spPr>
            <a:xfrm>
              <a:off x="5723302" y="6543109"/>
              <a:ext cx="127099" cy="114715"/>
            </a:xfrm>
            <a:custGeom>
              <a:avLst/>
              <a:gdLst>
                <a:gd name="connsiteX0" fmla="*/ 127225 w 127099"/>
                <a:gd name="connsiteY0" fmla="*/ 112092 h 114715"/>
                <a:gd name="connsiteX1" fmla="*/ 127225 w 127099"/>
                <a:gd name="connsiteY1" fmla="*/ 104241 h 114715"/>
                <a:gd name="connsiteX2" fmla="*/ 107516 w 127099"/>
                <a:gd name="connsiteY2" fmla="*/ 90060 h 114715"/>
                <a:gd name="connsiteX3" fmla="*/ 107516 w 127099"/>
                <a:gd name="connsiteY3" fmla="*/ 162 h 114715"/>
                <a:gd name="connsiteX4" fmla="*/ 70371 w 127099"/>
                <a:gd name="connsiteY4" fmla="*/ 2947 h 114715"/>
                <a:gd name="connsiteX5" fmla="*/ 70371 w 127099"/>
                <a:gd name="connsiteY5" fmla="*/ 10798 h 114715"/>
                <a:gd name="connsiteX6" fmla="*/ 90080 w 127099"/>
                <a:gd name="connsiteY6" fmla="*/ 24979 h 114715"/>
                <a:gd name="connsiteX7" fmla="*/ 90080 w 127099"/>
                <a:gd name="connsiteY7" fmla="*/ 70055 h 114715"/>
                <a:gd name="connsiteX8" fmla="*/ 59506 w 127099"/>
                <a:gd name="connsiteY8" fmla="*/ 109306 h 114715"/>
                <a:gd name="connsiteX9" fmla="*/ 37270 w 127099"/>
                <a:gd name="connsiteY9" fmla="*/ 84236 h 114715"/>
                <a:gd name="connsiteX10" fmla="*/ 37270 w 127099"/>
                <a:gd name="connsiteY10" fmla="*/ 162 h 114715"/>
                <a:gd name="connsiteX11" fmla="*/ 125 w 127099"/>
                <a:gd name="connsiteY11" fmla="*/ 2947 h 114715"/>
                <a:gd name="connsiteX12" fmla="*/ 125 w 127099"/>
                <a:gd name="connsiteY12" fmla="*/ 10798 h 114715"/>
                <a:gd name="connsiteX13" fmla="*/ 19834 w 127099"/>
                <a:gd name="connsiteY13" fmla="*/ 34095 h 114715"/>
                <a:gd name="connsiteX14" fmla="*/ 19834 w 127099"/>
                <a:gd name="connsiteY14" fmla="*/ 72081 h 114715"/>
                <a:gd name="connsiteX15" fmla="*/ 58242 w 127099"/>
                <a:gd name="connsiteY15" fmla="*/ 114877 h 114715"/>
                <a:gd name="connsiteX16" fmla="*/ 90838 w 127099"/>
                <a:gd name="connsiteY16" fmla="*/ 92086 h 114715"/>
                <a:gd name="connsiteX17" fmla="*/ 90838 w 127099"/>
                <a:gd name="connsiteY17" fmla="*/ 114877 h 114715"/>
                <a:gd name="connsiteX18" fmla="*/ 127225 w 127099"/>
                <a:gd name="connsiteY18" fmla="*/ 112092 h 11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7099" h="114715">
                  <a:moveTo>
                    <a:pt x="127225" y="112092"/>
                  </a:moveTo>
                  <a:lnTo>
                    <a:pt x="127225" y="104241"/>
                  </a:lnTo>
                  <a:cubicBezTo>
                    <a:pt x="109537" y="104241"/>
                    <a:pt x="107516" y="102469"/>
                    <a:pt x="107516" y="90060"/>
                  </a:cubicBezTo>
                  <a:lnTo>
                    <a:pt x="107516" y="162"/>
                  </a:lnTo>
                  <a:lnTo>
                    <a:pt x="70371" y="2947"/>
                  </a:lnTo>
                  <a:lnTo>
                    <a:pt x="70371" y="10798"/>
                  </a:lnTo>
                  <a:cubicBezTo>
                    <a:pt x="88059" y="10798"/>
                    <a:pt x="90080" y="12570"/>
                    <a:pt x="90080" y="24979"/>
                  </a:cubicBezTo>
                  <a:lnTo>
                    <a:pt x="90080" y="70055"/>
                  </a:lnTo>
                  <a:cubicBezTo>
                    <a:pt x="90080" y="92086"/>
                    <a:pt x="77952" y="109306"/>
                    <a:pt x="59506" y="109306"/>
                  </a:cubicBezTo>
                  <a:cubicBezTo>
                    <a:pt x="38280" y="109306"/>
                    <a:pt x="37270" y="97404"/>
                    <a:pt x="37270" y="84236"/>
                  </a:cubicBezTo>
                  <a:lnTo>
                    <a:pt x="37270" y="162"/>
                  </a:lnTo>
                  <a:lnTo>
                    <a:pt x="125" y="2947"/>
                  </a:lnTo>
                  <a:lnTo>
                    <a:pt x="125" y="10798"/>
                  </a:lnTo>
                  <a:cubicBezTo>
                    <a:pt x="19834" y="10798"/>
                    <a:pt x="19834" y="11557"/>
                    <a:pt x="19834" y="34095"/>
                  </a:cubicBezTo>
                  <a:lnTo>
                    <a:pt x="19834" y="72081"/>
                  </a:lnTo>
                  <a:cubicBezTo>
                    <a:pt x="19834" y="91833"/>
                    <a:pt x="19834" y="114877"/>
                    <a:pt x="58242" y="114877"/>
                  </a:cubicBezTo>
                  <a:cubicBezTo>
                    <a:pt x="72393" y="114877"/>
                    <a:pt x="83511" y="107787"/>
                    <a:pt x="90838" y="92086"/>
                  </a:cubicBezTo>
                  <a:lnTo>
                    <a:pt x="90838" y="114877"/>
                  </a:lnTo>
                  <a:lnTo>
                    <a:pt x="127225" y="112092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49" name="任意多边形: 形状 2448">
              <a:extLst>
                <a:ext uri="{FF2B5EF4-FFF2-40B4-BE49-F238E27FC236}">
                  <a16:creationId xmlns:a16="http://schemas.microsoft.com/office/drawing/2014/main" id="{44DF15A8-88A9-21BA-0EFB-DAA32030D49C}"/>
                </a:ext>
              </a:extLst>
            </p:cNvPr>
            <p:cNvSpPr/>
            <p:nvPr>
              <p:custDataLst>
                <p:tags r:id="rId161"/>
              </p:custDataLst>
            </p:nvPr>
          </p:nvSpPr>
          <p:spPr>
            <a:xfrm>
              <a:off x="5864047" y="6479294"/>
              <a:ext cx="56095" cy="175745"/>
            </a:xfrm>
            <a:custGeom>
              <a:avLst/>
              <a:gdLst>
                <a:gd name="connsiteX0" fmla="*/ 56226 w 56095"/>
                <a:gd name="connsiteY0" fmla="*/ 175907 h 175745"/>
                <a:gd name="connsiteX1" fmla="*/ 56226 w 56095"/>
                <a:gd name="connsiteY1" fmla="*/ 168057 h 175745"/>
                <a:gd name="connsiteX2" fmla="*/ 36517 w 56095"/>
                <a:gd name="connsiteY2" fmla="*/ 156661 h 175745"/>
                <a:gd name="connsiteX3" fmla="*/ 36517 w 56095"/>
                <a:gd name="connsiteY3" fmla="*/ 162 h 175745"/>
                <a:gd name="connsiteX4" fmla="*/ 131 w 56095"/>
                <a:gd name="connsiteY4" fmla="*/ 2947 h 175745"/>
                <a:gd name="connsiteX5" fmla="*/ 131 w 56095"/>
                <a:gd name="connsiteY5" fmla="*/ 10798 h 175745"/>
                <a:gd name="connsiteX6" fmla="*/ 19840 w 56095"/>
                <a:gd name="connsiteY6" fmla="*/ 24979 h 175745"/>
                <a:gd name="connsiteX7" fmla="*/ 19840 w 56095"/>
                <a:gd name="connsiteY7" fmla="*/ 156661 h 175745"/>
                <a:gd name="connsiteX8" fmla="*/ 131 w 56095"/>
                <a:gd name="connsiteY8" fmla="*/ 168057 h 175745"/>
                <a:gd name="connsiteX9" fmla="*/ 131 w 56095"/>
                <a:gd name="connsiteY9" fmla="*/ 175907 h 175745"/>
                <a:gd name="connsiteX10" fmla="*/ 28179 w 56095"/>
                <a:gd name="connsiteY10" fmla="*/ 175147 h 175745"/>
                <a:gd name="connsiteX11" fmla="*/ 56226 w 56095"/>
                <a:gd name="connsiteY11" fmla="*/ 175907 h 17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095" h="175745">
                  <a:moveTo>
                    <a:pt x="56226" y="175907"/>
                  </a:moveTo>
                  <a:lnTo>
                    <a:pt x="56226" y="168057"/>
                  </a:lnTo>
                  <a:cubicBezTo>
                    <a:pt x="39297" y="168057"/>
                    <a:pt x="36517" y="168057"/>
                    <a:pt x="36517" y="156661"/>
                  </a:cubicBezTo>
                  <a:lnTo>
                    <a:pt x="36517" y="162"/>
                  </a:lnTo>
                  <a:lnTo>
                    <a:pt x="131" y="2947"/>
                  </a:lnTo>
                  <a:lnTo>
                    <a:pt x="131" y="10798"/>
                  </a:lnTo>
                  <a:cubicBezTo>
                    <a:pt x="17819" y="10798"/>
                    <a:pt x="19840" y="12570"/>
                    <a:pt x="19840" y="24979"/>
                  </a:cubicBezTo>
                  <a:lnTo>
                    <a:pt x="19840" y="156661"/>
                  </a:lnTo>
                  <a:cubicBezTo>
                    <a:pt x="19840" y="168057"/>
                    <a:pt x="17061" y="168057"/>
                    <a:pt x="131" y="168057"/>
                  </a:cubicBezTo>
                  <a:lnTo>
                    <a:pt x="131" y="175907"/>
                  </a:lnTo>
                  <a:lnTo>
                    <a:pt x="28179" y="175147"/>
                  </a:lnTo>
                  <a:lnTo>
                    <a:pt x="56226" y="175907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50" name="任意多边形: 形状 2449">
              <a:extLst>
                <a:ext uri="{FF2B5EF4-FFF2-40B4-BE49-F238E27FC236}">
                  <a16:creationId xmlns:a16="http://schemas.microsoft.com/office/drawing/2014/main" id="{C7151A37-24BD-C2DB-0A1A-02D3F0C633A0}"/>
                </a:ext>
              </a:extLst>
            </p:cNvPr>
            <p:cNvSpPr/>
            <p:nvPr>
              <p:custDataLst>
                <p:tags r:id="rId162"/>
              </p:custDataLst>
            </p:nvPr>
          </p:nvSpPr>
          <p:spPr>
            <a:xfrm>
              <a:off x="5934040" y="6541590"/>
              <a:ext cx="113960" cy="116234"/>
            </a:xfrm>
            <a:custGeom>
              <a:avLst/>
              <a:gdLst>
                <a:gd name="connsiteX0" fmla="*/ 114094 w 113960"/>
                <a:gd name="connsiteY0" fmla="*/ 91073 h 116234"/>
                <a:gd name="connsiteX1" fmla="*/ 114094 w 113960"/>
                <a:gd name="connsiteY1" fmla="*/ 76892 h 116234"/>
                <a:gd name="connsiteX2" fmla="*/ 107777 w 113960"/>
                <a:gd name="connsiteY2" fmla="*/ 76892 h 116234"/>
                <a:gd name="connsiteX3" fmla="*/ 107777 w 113960"/>
                <a:gd name="connsiteY3" fmla="*/ 91073 h 116234"/>
                <a:gd name="connsiteX4" fmla="*/ 98680 w 113960"/>
                <a:gd name="connsiteY4" fmla="*/ 107280 h 116234"/>
                <a:gd name="connsiteX5" fmla="*/ 89331 w 113960"/>
                <a:gd name="connsiteY5" fmla="*/ 94619 h 116234"/>
                <a:gd name="connsiteX6" fmla="*/ 89331 w 113960"/>
                <a:gd name="connsiteY6" fmla="*/ 43972 h 116234"/>
                <a:gd name="connsiteX7" fmla="*/ 80234 w 113960"/>
                <a:gd name="connsiteY7" fmla="*/ 14090 h 116234"/>
                <a:gd name="connsiteX8" fmla="*/ 45617 w 113960"/>
                <a:gd name="connsiteY8" fmla="*/ 162 h 116234"/>
                <a:gd name="connsiteX9" fmla="*/ 7461 w 113960"/>
                <a:gd name="connsiteY9" fmla="*/ 28777 h 116234"/>
                <a:gd name="connsiteX10" fmla="*/ 19085 w 113960"/>
                <a:gd name="connsiteY10" fmla="*/ 40680 h 116234"/>
                <a:gd name="connsiteX11" fmla="*/ 30708 w 113960"/>
                <a:gd name="connsiteY11" fmla="*/ 29031 h 116234"/>
                <a:gd name="connsiteX12" fmla="*/ 17821 w 113960"/>
                <a:gd name="connsiteY12" fmla="*/ 17382 h 116234"/>
                <a:gd name="connsiteX13" fmla="*/ 45111 w 113960"/>
                <a:gd name="connsiteY13" fmla="*/ 5733 h 116234"/>
                <a:gd name="connsiteX14" fmla="*/ 71896 w 113960"/>
                <a:gd name="connsiteY14" fmla="*/ 38147 h 116234"/>
                <a:gd name="connsiteX15" fmla="*/ 71896 w 113960"/>
                <a:gd name="connsiteY15" fmla="*/ 47517 h 116234"/>
                <a:gd name="connsiteX16" fmla="*/ 25402 w 113960"/>
                <a:gd name="connsiteY16" fmla="*/ 56633 h 116234"/>
                <a:gd name="connsiteX17" fmla="*/ 133 w 113960"/>
                <a:gd name="connsiteY17" fmla="*/ 89554 h 116234"/>
                <a:gd name="connsiteX18" fmla="*/ 40563 w 113960"/>
                <a:gd name="connsiteY18" fmla="*/ 116397 h 116234"/>
                <a:gd name="connsiteX19" fmla="*/ 73664 w 113960"/>
                <a:gd name="connsiteY19" fmla="*/ 94365 h 116234"/>
                <a:gd name="connsiteX20" fmla="*/ 93374 w 113960"/>
                <a:gd name="connsiteY20" fmla="*/ 115131 h 116234"/>
                <a:gd name="connsiteX21" fmla="*/ 114094 w 113960"/>
                <a:gd name="connsiteY21" fmla="*/ 91073 h 116234"/>
                <a:gd name="connsiteX22" fmla="*/ 71896 w 113960"/>
                <a:gd name="connsiteY22" fmla="*/ 78158 h 116234"/>
                <a:gd name="connsiteX23" fmla="*/ 42332 w 113960"/>
                <a:gd name="connsiteY23" fmla="*/ 110826 h 116234"/>
                <a:gd name="connsiteX24" fmla="*/ 19590 w 113960"/>
                <a:gd name="connsiteY24" fmla="*/ 89301 h 116234"/>
                <a:gd name="connsiteX25" fmla="*/ 71896 w 113960"/>
                <a:gd name="connsiteY25" fmla="*/ 52835 h 116234"/>
                <a:gd name="connsiteX26" fmla="*/ 71896 w 113960"/>
                <a:gd name="connsiteY26" fmla="*/ 78158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3960" h="116234">
                  <a:moveTo>
                    <a:pt x="114094" y="91073"/>
                  </a:moveTo>
                  <a:lnTo>
                    <a:pt x="114094" y="76892"/>
                  </a:lnTo>
                  <a:lnTo>
                    <a:pt x="107777" y="76892"/>
                  </a:lnTo>
                  <a:lnTo>
                    <a:pt x="107777" y="91073"/>
                  </a:lnTo>
                  <a:cubicBezTo>
                    <a:pt x="107777" y="105761"/>
                    <a:pt x="101460" y="107280"/>
                    <a:pt x="98680" y="107280"/>
                  </a:cubicBezTo>
                  <a:cubicBezTo>
                    <a:pt x="90341" y="107280"/>
                    <a:pt x="89331" y="95885"/>
                    <a:pt x="89331" y="94619"/>
                  </a:cubicBezTo>
                  <a:lnTo>
                    <a:pt x="89331" y="43972"/>
                  </a:lnTo>
                  <a:cubicBezTo>
                    <a:pt x="89331" y="33336"/>
                    <a:pt x="89331" y="23460"/>
                    <a:pt x="80234" y="14090"/>
                  </a:cubicBezTo>
                  <a:cubicBezTo>
                    <a:pt x="70379" y="4214"/>
                    <a:pt x="57745" y="162"/>
                    <a:pt x="45617" y="162"/>
                  </a:cubicBezTo>
                  <a:cubicBezTo>
                    <a:pt x="24896" y="162"/>
                    <a:pt x="7461" y="12064"/>
                    <a:pt x="7461" y="28777"/>
                  </a:cubicBezTo>
                  <a:cubicBezTo>
                    <a:pt x="7461" y="36375"/>
                    <a:pt x="12515" y="40680"/>
                    <a:pt x="19085" y="40680"/>
                  </a:cubicBezTo>
                  <a:cubicBezTo>
                    <a:pt x="26160" y="40680"/>
                    <a:pt x="30708" y="35615"/>
                    <a:pt x="30708" y="29031"/>
                  </a:cubicBezTo>
                  <a:cubicBezTo>
                    <a:pt x="30708" y="25992"/>
                    <a:pt x="29445" y="17635"/>
                    <a:pt x="17821" y="17382"/>
                  </a:cubicBezTo>
                  <a:cubicBezTo>
                    <a:pt x="24644" y="8519"/>
                    <a:pt x="37025" y="5733"/>
                    <a:pt x="45111" y="5733"/>
                  </a:cubicBezTo>
                  <a:cubicBezTo>
                    <a:pt x="57493" y="5733"/>
                    <a:pt x="71896" y="15609"/>
                    <a:pt x="71896" y="38147"/>
                  </a:cubicBezTo>
                  <a:lnTo>
                    <a:pt x="71896" y="47517"/>
                  </a:lnTo>
                  <a:cubicBezTo>
                    <a:pt x="59009" y="48277"/>
                    <a:pt x="41321" y="49036"/>
                    <a:pt x="25402" y="56633"/>
                  </a:cubicBezTo>
                  <a:cubicBezTo>
                    <a:pt x="6451" y="65243"/>
                    <a:pt x="133" y="78412"/>
                    <a:pt x="133" y="89554"/>
                  </a:cubicBezTo>
                  <a:cubicBezTo>
                    <a:pt x="133" y="110066"/>
                    <a:pt x="24644" y="116397"/>
                    <a:pt x="40563" y="116397"/>
                  </a:cubicBezTo>
                  <a:cubicBezTo>
                    <a:pt x="57240" y="116397"/>
                    <a:pt x="68863" y="106267"/>
                    <a:pt x="73664" y="94365"/>
                  </a:cubicBezTo>
                  <a:cubicBezTo>
                    <a:pt x="74675" y="104495"/>
                    <a:pt x="81498" y="115131"/>
                    <a:pt x="93374" y="115131"/>
                  </a:cubicBezTo>
                  <a:cubicBezTo>
                    <a:pt x="98680" y="115131"/>
                    <a:pt x="114094" y="111585"/>
                    <a:pt x="114094" y="91073"/>
                  </a:cubicBezTo>
                  <a:close/>
                  <a:moveTo>
                    <a:pt x="71896" y="78158"/>
                  </a:moveTo>
                  <a:cubicBezTo>
                    <a:pt x="71896" y="102216"/>
                    <a:pt x="53702" y="110826"/>
                    <a:pt x="42332" y="110826"/>
                  </a:cubicBezTo>
                  <a:cubicBezTo>
                    <a:pt x="29950" y="110826"/>
                    <a:pt x="19590" y="101962"/>
                    <a:pt x="19590" y="89301"/>
                  </a:cubicBezTo>
                  <a:cubicBezTo>
                    <a:pt x="19590" y="75373"/>
                    <a:pt x="30203" y="54354"/>
                    <a:pt x="71896" y="52835"/>
                  </a:cubicBezTo>
                  <a:lnTo>
                    <a:pt x="71896" y="78158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51" name="任意多边形: 形状 2450">
              <a:extLst>
                <a:ext uri="{FF2B5EF4-FFF2-40B4-BE49-F238E27FC236}">
                  <a16:creationId xmlns:a16="http://schemas.microsoft.com/office/drawing/2014/main" id="{A661C271-2657-B1DE-A575-D811413985C9}"/>
                </a:ext>
              </a:extLst>
            </p:cNvPr>
            <p:cNvSpPr/>
            <p:nvPr>
              <p:custDataLst>
                <p:tags r:id="rId163"/>
              </p:custDataLst>
            </p:nvPr>
          </p:nvSpPr>
          <p:spPr>
            <a:xfrm>
              <a:off x="6057097" y="6499299"/>
              <a:ext cx="79089" cy="158525"/>
            </a:xfrm>
            <a:custGeom>
              <a:avLst/>
              <a:gdLst>
                <a:gd name="connsiteX0" fmla="*/ 79228 w 79089"/>
                <a:gd name="connsiteY0" fmla="*/ 124500 h 158525"/>
                <a:gd name="connsiteX1" fmla="*/ 79228 w 79089"/>
                <a:gd name="connsiteY1" fmla="*/ 110066 h 158525"/>
                <a:gd name="connsiteX2" fmla="*/ 72911 w 79089"/>
                <a:gd name="connsiteY2" fmla="*/ 110066 h 158525"/>
                <a:gd name="connsiteX3" fmla="*/ 72911 w 79089"/>
                <a:gd name="connsiteY3" fmla="*/ 123994 h 158525"/>
                <a:gd name="connsiteX4" fmla="*/ 55981 w 79089"/>
                <a:gd name="connsiteY4" fmla="*/ 152356 h 158525"/>
                <a:gd name="connsiteX5" fmla="*/ 39052 w 79089"/>
                <a:gd name="connsiteY5" fmla="*/ 125007 h 158525"/>
                <a:gd name="connsiteX6" fmla="*/ 39052 w 79089"/>
                <a:gd name="connsiteY6" fmla="*/ 54607 h 158525"/>
                <a:gd name="connsiteX7" fmla="*/ 75185 w 79089"/>
                <a:gd name="connsiteY7" fmla="*/ 54607 h 158525"/>
                <a:gd name="connsiteX8" fmla="*/ 75185 w 79089"/>
                <a:gd name="connsiteY8" fmla="*/ 46757 h 158525"/>
                <a:gd name="connsiteX9" fmla="*/ 39052 w 79089"/>
                <a:gd name="connsiteY9" fmla="*/ 46757 h 158525"/>
                <a:gd name="connsiteX10" fmla="*/ 39052 w 79089"/>
                <a:gd name="connsiteY10" fmla="*/ 162 h 158525"/>
                <a:gd name="connsiteX11" fmla="*/ 32735 w 79089"/>
                <a:gd name="connsiteY11" fmla="*/ 162 h 158525"/>
                <a:gd name="connsiteX12" fmla="*/ 138 w 79089"/>
                <a:gd name="connsiteY12" fmla="*/ 49036 h 158525"/>
                <a:gd name="connsiteX13" fmla="*/ 138 w 79089"/>
                <a:gd name="connsiteY13" fmla="*/ 54607 h 158525"/>
                <a:gd name="connsiteX14" fmla="*/ 21617 w 79089"/>
                <a:gd name="connsiteY14" fmla="*/ 54607 h 158525"/>
                <a:gd name="connsiteX15" fmla="*/ 21617 w 79089"/>
                <a:gd name="connsiteY15" fmla="*/ 124500 h 158525"/>
                <a:gd name="connsiteX16" fmla="*/ 54213 w 79089"/>
                <a:gd name="connsiteY16" fmla="*/ 158687 h 158525"/>
                <a:gd name="connsiteX17" fmla="*/ 79228 w 79089"/>
                <a:gd name="connsiteY17" fmla="*/ 124500 h 15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089" h="158525">
                  <a:moveTo>
                    <a:pt x="79228" y="124500"/>
                  </a:moveTo>
                  <a:lnTo>
                    <a:pt x="79228" y="110066"/>
                  </a:lnTo>
                  <a:lnTo>
                    <a:pt x="72911" y="110066"/>
                  </a:lnTo>
                  <a:lnTo>
                    <a:pt x="72911" y="123994"/>
                  </a:lnTo>
                  <a:cubicBezTo>
                    <a:pt x="72911" y="142733"/>
                    <a:pt x="65331" y="152356"/>
                    <a:pt x="55981" y="152356"/>
                  </a:cubicBezTo>
                  <a:cubicBezTo>
                    <a:pt x="39052" y="152356"/>
                    <a:pt x="39052" y="129312"/>
                    <a:pt x="39052" y="125007"/>
                  </a:cubicBezTo>
                  <a:lnTo>
                    <a:pt x="39052" y="54607"/>
                  </a:lnTo>
                  <a:lnTo>
                    <a:pt x="75185" y="54607"/>
                  </a:lnTo>
                  <a:lnTo>
                    <a:pt x="75185" y="46757"/>
                  </a:lnTo>
                  <a:lnTo>
                    <a:pt x="39052" y="46757"/>
                  </a:lnTo>
                  <a:lnTo>
                    <a:pt x="39052" y="162"/>
                  </a:lnTo>
                  <a:lnTo>
                    <a:pt x="32735" y="162"/>
                  </a:lnTo>
                  <a:cubicBezTo>
                    <a:pt x="32482" y="20927"/>
                    <a:pt x="24901" y="48023"/>
                    <a:pt x="138" y="49036"/>
                  </a:cubicBezTo>
                  <a:lnTo>
                    <a:pt x="138" y="54607"/>
                  </a:lnTo>
                  <a:lnTo>
                    <a:pt x="21617" y="54607"/>
                  </a:lnTo>
                  <a:lnTo>
                    <a:pt x="21617" y="124500"/>
                  </a:lnTo>
                  <a:cubicBezTo>
                    <a:pt x="21617" y="155648"/>
                    <a:pt x="45116" y="158687"/>
                    <a:pt x="54213" y="158687"/>
                  </a:cubicBezTo>
                  <a:cubicBezTo>
                    <a:pt x="72153" y="158687"/>
                    <a:pt x="79228" y="140707"/>
                    <a:pt x="79228" y="124500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52" name="任意多边形: 形状 2451">
              <a:extLst>
                <a:ext uri="{FF2B5EF4-FFF2-40B4-BE49-F238E27FC236}">
                  <a16:creationId xmlns:a16="http://schemas.microsoft.com/office/drawing/2014/main" id="{921D9B5B-6BCF-EBFA-CDE1-20D985927595}"/>
                </a:ext>
              </a:extLst>
            </p:cNvPr>
            <p:cNvSpPr/>
            <p:nvPr>
              <p:custDataLst>
                <p:tags r:id="rId164"/>
              </p:custDataLst>
            </p:nvPr>
          </p:nvSpPr>
          <p:spPr>
            <a:xfrm>
              <a:off x="6157665" y="6541590"/>
              <a:ext cx="97788" cy="116234"/>
            </a:xfrm>
            <a:custGeom>
              <a:avLst/>
              <a:gdLst>
                <a:gd name="connsiteX0" fmla="*/ 97931 w 97788"/>
                <a:gd name="connsiteY0" fmla="*/ 83476 h 116234"/>
                <a:gd name="connsiteX1" fmla="*/ 94646 w 97788"/>
                <a:gd name="connsiteY1" fmla="*/ 80437 h 116234"/>
                <a:gd name="connsiteX2" fmla="*/ 91361 w 97788"/>
                <a:gd name="connsiteY2" fmla="*/ 83983 h 116234"/>
                <a:gd name="connsiteX3" fmla="*/ 57249 w 97788"/>
                <a:gd name="connsiteY3" fmla="*/ 110066 h 116234"/>
                <a:gd name="connsiteX4" fmla="*/ 28696 w 97788"/>
                <a:gd name="connsiteY4" fmla="*/ 93099 h 116234"/>
                <a:gd name="connsiteX5" fmla="*/ 21115 w 97788"/>
                <a:gd name="connsiteY5" fmla="*/ 55114 h 116234"/>
                <a:gd name="connsiteX6" fmla="*/ 91614 w 97788"/>
                <a:gd name="connsiteY6" fmla="*/ 55114 h 116234"/>
                <a:gd name="connsiteX7" fmla="*/ 97931 w 97788"/>
                <a:gd name="connsiteY7" fmla="*/ 49796 h 116234"/>
                <a:gd name="connsiteX8" fmla="*/ 52700 w 97788"/>
                <a:gd name="connsiteY8" fmla="*/ 162 h 116234"/>
                <a:gd name="connsiteX9" fmla="*/ 142 w 97788"/>
                <a:gd name="connsiteY9" fmla="*/ 57899 h 116234"/>
                <a:gd name="connsiteX10" fmla="*/ 55733 w 97788"/>
                <a:gd name="connsiteY10" fmla="*/ 116397 h 116234"/>
                <a:gd name="connsiteX11" fmla="*/ 97931 w 97788"/>
                <a:gd name="connsiteY11" fmla="*/ 83476 h 116234"/>
                <a:gd name="connsiteX12" fmla="*/ 81254 w 97788"/>
                <a:gd name="connsiteY12" fmla="*/ 49796 h 116234"/>
                <a:gd name="connsiteX13" fmla="*/ 21368 w 97788"/>
                <a:gd name="connsiteY13" fmla="*/ 49796 h 116234"/>
                <a:gd name="connsiteX14" fmla="*/ 52700 w 97788"/>
                <a:gd name="connsiteY14" fmla="*/ 5733 h 116234"/>
                <a:gd name="connsiteX15" fmla="*/ 81254 w 97788"/>
                <a:gd name="connsiteY15" fmla="*/ 49796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788" h="116234">
                  <a:moveTo>
                    <a:pt x="97931" y="83476"/>
                  </a:moveTo>
                  <a:cubicBezTo>
                    <a:pt x="97931" y="80944"/>
                    <a:pt x="95909" y="80437"/>
                    <a:pt x="94646" y="80437"/>
                  </a:cubicBezTo>
                  <a:cubicBezTo>
                    <a:pt x="92372" y="80437"/>
                    <a:pt x="91866" y="81957"/>
                    <a:pt x="91361" y="83983"/>
                  </a:cubicBezTo>
                  <a:cubicBezTo>
                    <a:pt x="82517" y="110066"/>
                    <a:pt x="59776" y="110066"/>
                    <a:pt x="57249" y="110066"/>
                  </a:cubicBezTo>
                  <a:cubicBezTo>
                    <a:pt x="44615" y="110066"/>
                    <a:pt x="34507" y="102469"/>
                    <a:pt x="28696" y="93099"/>
                  </a:cubicBezTo>
                  <a:cubicBezTo>
                    <a:pt x="21115" y="80944"/>
                    <a:pt x="21115" y="64230"/>
                    <a:pt x="21115" y="55114"/>
                  </a:cubicBezTo>
                  <a:lnTo>
                    <a:pt x="91614" y="55114"/>
                  </a:lnTo>
                  <a:cubicBezTo>
                    <a:pt x="97173" y="55114"/>
                    <a:pt x="97931" y="55114"/>
                    <a:pt x="97931" y="49796"/>
                  </a:cubicBezTo>
                  <a:cubicBezTo>
                    <a:pt x="97931" y="24726"/>
                    <a:pt x="84286" y="162"/>
                    <a:pt x="52700" y="162"/>
                  </a:cubicBezTo>
                  <a:cubicBezTo>
                    <a:pt x="23389" y="162"/>
                    <a:pt x="142" y="26245"/>
                    <a:pt x="142" y="57899"/>
                  </a:cubicBezTo>
                  <a:cubicBezTo>
                    <a:pt x="142" y="91833"/>
                    <a:pt x="26674" y="116397"/>
                    <a:pt x="55733" y="116397"/>
                  </a:cubicBezTo>
                  <a:cubicBezTo>
                    <a:pt x="86560" y="116397"/>
                    <a:pt x="97931" y="88288"/>
                    <a:pt x="97931" y="83476"/>
                  </a:cubicBezTo>
                  <a:close/>
                  <a:moveTo>
                    <a:pt x="81254" y="49796"/>
                  </a:moveTo>
                  <a:lnTo>
                    <a:pt x="21368" y="49796"/>
                  </a:lnTo>
                  <a:cubicBezTo>
                    <a:pt x="22884" y="12064"/>
                    <a:pt x="44109" y="5733"/>
                    <a:pt x="52700" y="5733"/>
                  </a:cubicBezTo>
                  <a:cubicBezTo>
                    <a:pt x="78727" y="5733"/>
                    <a:pt x="81254" y="39920"/>
                    <a:pt x="81254" y="49796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53" name="任意多边形: 形状 2452">
              <a:extLst>
                <a:ext uri="{FF2B5EF4-FFF2-40B4-BE49-F238E27FC236}">
                  <a16:creationId xmlns:a16="http://schemas.microsoft.com/office/drawing/2014/main" id="{47EEDCDB-C703-3E3A-1D58-DC16EFF858A8}"/>
                </a:ext>
              </a:extLst>
            </p:cNvPr>
            <p:cNvSpPr/>
            <p:nvPr>
              <p:custDataLst>
                <p:tags r:id="rId165"/>
              </p:custDataLst>
            </p:nvPr>
          </p:nvSpPr>
          <p:spPr>
            <a:xfrm>
              <a:off x="6360064" y="6543109"/>
              <a:ext cx="92987" cy="114715"/>
            </a:xfrm>
            <a:custGeom>
              <a:avLst/>
              <a:gdLst>
                <a:gd name="connsiteX0" fmla="*/ 85810 w 92987"/>
                <a:gd name="connsiteY0" fmla="*/ 17382 h 114715"/>
                <a:gd name="connsiteX1" fmla="*/ 73681 w 92987"/>
                <a:gd name="connsiteY1" fmla="*/ 28777 h 114715"/>
                <a:gd name="connsiteX2" fmla="*/ 81514 w 92987"/>
                <a:gd name="connsiteY2" fmla="*/ 36121 h 114715"/>
                <a:gd name="connsiteX3" fmla="*/ 93138 w 92987"/>
                <a:gd name="connsiteY3" fmla="*/ 21940 h 114715"/>
                <a:gd name="connsiteX4" fmla="*/ 63068 w 92987"/>
                <a:gd name="connsiteY4" fmla="*/ 162 h 114715"/>
                <a:gd name="connsiteX5" fmla="*/ 20365 w 92987"/>
                <a:gd name="connsiteY5" fmla="*/ 37134 h 114715"/>
                <a:gd name="connsiteX6" fmla="*/ 46391 w 92987"/>
                <a:gd name="connsiteY6" fmla="*/ 62204 h 114715"/>
                <a:gd name="connsiteX7" fmla="*/ 72670 w 92987"/>
                <a:gd name="connsiteY7" fmla="*/ 81450 h 114715"/>
                <a:gd name="connsiteX8" fmla="*/ 36536 w 92987"/>
                <a:gd name="connsiteY8" fmla="*/ 109306 h 114715"/>
                <a:gd name="connsiteX9" fmla="*/ 7731 w 92987"/>
                <a:gd name="connsiteY9" fmla="*/ 95885 h 114715"/>
                <a:gd name="connsiteX10" fmla="*/ 23650 w 92987"/>
                <a:gd name="connsiteY10" fmla="*/ 82463 h 114715"/>
                <a:gd name="connsiteX11" fmla="*/ 14300 w 92987"/>
                <a:gd name="connsiteY11" fmla="*/ 73600 h 114715"/>
                <a:gd name="connsiteX12" fmla="*/ 150 w 92987"/>
                <a:gd name="connsiteY12" fmla="*/ 90314 h 114715"/>
                <a:gd name="connsiteX13" fmla="*/ 36284 w 92987"/>
                <a:gd name="connsiteY13" fmla="*/ 114877 h 114715"/>
                <a:gd name="connsiteX14" fmla="*/ 87073 w 92987"/>
                <a:gd name="connsiteY14" fmla="*/ 72840 h 114715"/>
                <a:gd name="connsiteX15" fmla="*/ 79240 w 92987"/>
                <a:gd name="connsiteY15" fmla="*/ 54354 h 114715"/>
                <a:gd name="connsiteX16" fmla="*/ 53972 w 92987"/>
                <a:gd name="connsiteY16" fmla="*/ 43718 h 114715"/>
                <a:gd name="connsiteX17" fmla="*/ 34768 w 92987"/>
                <a:gd name="connsiteY17" fmla="*/ 28524 h 114715"/>
                <a:gd name="connsiteX18" fmla="*/ 63068 w 92987"/>
                <a:gd name="connsiteY18" fmla="*/ 5733 h 114715"/>
                <a:gd name="connsiteX19" fmla="*/ 85810 w 92987"/>
                <a:gd name="connsiteY19" fmla="*/ 17382 h 11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2987" h="114715">
                  <a:moveTo>
                    <a:pt x="85810" y="17382"/>
                  </a:moveTo>
                  <a:cubicBezTo>
                    <a:pt x="78735" y="17635"/>
                    <a:pt x="73681" y="23206"/>
                    <a:pt x="73681" y="28777"/>
                  </a:cubicBezTo>
                  <a:cubicBezTo>
                    <a:pt x="73681" y="32323"/>
                    <a:pt x="75955" y="36121"/>
                    <a:pt x="81514" y="36121"/>
                  </a:cubicBezTo>
                  <a:cubicBezTo>
                    <a:pt x="87073" y="36121"/>
                    <a:pt x="93138" y="31816"/>
                    <a:pt x="93138" y="21940"/>
                  </a:cubicBezTo>
                  <a:cubicBezTo>
                    <a:pt x="93138" y="10545"/>
                    <a:pt x="82272" y="162"/>
                    <a:pt x="63068" y="162"/>
                  </a:cubicBezTo>
                  <a:cubicBezTo>
                    <a:pt x="29714" y="162"/>
                    <a:pt x="20365" y="25992"/>
                    <a:pt x="20365" y="37134"/>
                  </a:cubicBezTo>
                  <a:cubicBezTo>
                    <a:pt x="20365" y="56887"/>
                    <a:pt x="39063" y="60685"/>
                    <a:pt x="46391" y="62204"/>
                  </a:cubicBezTo>
                  <a:cubicBezTo>
                    <a:pt x="59531" y="64737"/>
                    <a:pt x="72670" y="67522"/>
                    <a:pt x="72670" y="81450"/>
                  </a:cubicBezTo>
                  <a:cubicBezTo>
                    <a:pt x="72670" y="88034"/>
                    <a:pt x="66858" y="109306"/>
                    <a:pt x="36536" y="109306"/>
                  </a:cubicBezTo>
                  <a:cubicBezTo>
                    <a:pt x="32999" y="109306"/>
                    <a:pt x="13542" y="109306"/>
                    <a:pt x="7731" y="95885"/>
                  </a:cubicBezTo>
                  <a:cubicBezTo>
                    <a:pt x="17333" y="97151"/>
                    <a:pt x="23650" y="89554"/>
                    <a:pt x="23650" y="82463"/>
                  </a:cubicBezTo>
                  <a:cubicBezTo>
                    <a:pt x="23650" y="76639"/>
                    <a:pt x="19607" y="73600"/>
                    <a:pt x="14300" y="73600"/>
                  </a:cubicBezTo>
                  <a:cubicBezTo>
                    <a:pt x="7731" y="73600"/>
                    <a:pt x="150" y="78918"/>
                    <a:pt x="150" y="90314"/>
                  </a:cubicBezTo>
                  <a:cubicBezTo>
                    <a:pt x="150" y="104748"/>
                    <a:pt x="14553" y="114877"/>
                    <a:pt x="36284" y="114877"/>
                  </a:cubicBezTo>
                  <a:cubicBezTo>
                    <a:pt x="77219" y="114877"/>
                    <a:pt x="87073" y="84236"/>
                    <a:pt x="87073" y="72840"/>
                  </a:cubicBezTo>
                  <a:cubicBezTo>
                    <a:pt x="87073" y="63724"/>
                    <a:pt x="82272" y="57393"/>
                    <a:pt x="79240" y="54354"/>
                  </a:cubicBezTo>
                  <a:cubicBezTo>
                    <a:pt x="72418" y="47264"/>
                    <a:pt x="65090" y="45997"/>
                    <a:pt x="53972" y="43718"/>
                  </a:cubicBezTo>
                  <a:cubicBezTo>
                    <a:pt x="44875" y="41692"/>
                    <a:pt x="34768" y="39920"/>
                    <a:pt x="34768" y="28524"/>
                  </a:cubicBezTo>
                  <a:cubicBezTo>
                    <a:pt x="34768" y="21180"/>
                    <a:pt x="40832" y="5733"/>
                    <a:pt x="63068" y="5733"/>
                  </a:cubicBezTo>
                  <a:cubicBezTo>
                    <a:pt x="69385" y="5733"/>
                    <a:pt x="82019" y="7506"/>
                    <a:pt x="85810" y="17382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54" name="任意多边形: 形状 2453">
              <a:extLst>
                <a:ext uri="{FF2B5EF4-FFF2-40B4-BE49-F238E27FC236}">
                  <a16:creationId xmlns:a16="http://schemas.microsoft.com/office/drawing/2014/main" id="{BB39396F-75B1-9A99-A25D-16716E7880F5}"/>
                </a:ext>
              </a:extLst>
            </p:cNvPr>
            <p:cNvSpPr/>
            <p:nvPr>
              <p:custDataLst>
                <p:tags r:id="rId166"/>
              </p:custDataLst>
            </p:nvPr>
          </p:nvSpPr>
          <p:spPr>
            <a:xfrm>
              <a:off x="6556589" y="6479294"/>
              <a:ext cx="124572" cy="178530"/>
            </a:xfrm>
            <a:custGeom>
              <a:avLst/>
              <a:gdLst>
                <a:gd name="connsiteX0" fmla="*/ 124731 w 124572"/>
                <a:gd name="connsiteY0" fmla="*/ 121208 h 178530"/>
                <a:gd name="connsiteX1" fmla="*/ 71162 w 124572"/>
                <a:gd name="connsiteY1" fmla="*/ 63977 h 178530"/>
                <a:gd name="connsiteX2" fmla="*/ 36544 w 124572"/>
                <a:gd name="connsiteY2" fmla="*/ 80437 h 178530"/>
                <a:gd name="connsiteX3" fmla="*/ 36544 w 124572"/>
                <a:gd name="connsiteY3" fmla="*/ 162 h 178530"/>
                <a:gd name="connsiteX4" fmla="*/ 158 w 124572"/>
                <a:gd name="connsiteY4" fmla="*/ 2947 h 178530"/>
                <a:gd name="connsiteX5" fmla="*/ 158 w 124572"/>
                <a:gd name="connsiteY5" fmla="*/ 10798 h 178530"/>
                <a:gd name="connsiteX6" fmla="*/ 19867 w 124572"/>
                <a:gd name="connsiteY6" fmla="*/ 24979 h 178530"/>
                <a:gd name="connsiteX7" fmla="*/ 19867 w 124572"/>
                <a:gd name="connsiteY7" fmla="*/ 175907 h 178530"/>
                <a:gd name="connsiteX8" fmla="*/ 26184 w 124572"/>
                <a:gd name="connsiteY8" fmla="*/ 175907 h 178530"/>
                <a:gd name="connsiteX9" fmla="*/ 35281 w 124572"/>
                <a:gd name="connsiteY9" fmla="*/ 160206 h 178530"/>
                <a:gd name="connsiteX10" fmla="*/ 68383 w 124572"/>
                <a:gd name="connsiteY10" fmla="*/ 178693 h 178530"/>
                <a:gd name="connsiteX11" fmla="*/ 124731 w 124572"/>
                <a:gd name="connsiteY11" fmla="*/ 121208 h 178530"/>
                <a:gd name="connsiteX12" fmla="*/ 103758 w 124572"/>
                <a:gd name="connsiteY12" fmla="*/ 120955 h 178530"/>
                <a:gd name="connsiteX13" fmla="*/ 95925 w 124572"/>
                <a:gd name="connsiteY13" fmla="*/ 156914 h 178530"/>
                <a:gd name="connsiteX14" fmla="*/ 67372 w 124572"/>
                <a:gd name="connsiteY14" fmla="*/ 173121 h 178530"/>
                <a:gd name="connsiteX15" fmla="*/ 40840 w 124572"/>
                <a:gd name="connsiteY15" fmla="*/ 157674 h 178530"/>
                <a:gd name="connsiteX16" fmla="*/ 37303 w 124572"/>
                <a:gd name="connsiteY16" fmla="*/ 147038 h 178530"/>
                <a:gd name="connsiteX17" fmla="*/ 37303 w 124572"/>
                <a:gd name="connsiteY17" fmla="*/ 94872 h 178530"/>
                <a:gd name="connsiteX18" fmla="*/ 40082 w 124572"/>
                <a:gd name="connsiteY18" fmla="*/ 85755 h 178530"/>
                <a:gd name="connsiteX19" fmla="*/ 69899 w 124572"/>
                <a:gd name="connsiteY19" fmla="*/ 69548 h 178530"/>
                <a:gd name="connsiteX20" fmla="*/ 96430 w 124572"/>
                <a:gd name="connsiteY20" fmla="*/ 85755 h 178530"/>
                <a:gd name="connsiteX21" fmla="*/ 103758 w 124572"/>
                <a:gd name="connsiteY21" fmla="*/ 120955 h 17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4572" h="178530">
                  <a:moveTo>
                    <a:pt x="124731" y="121208"/>
                  </a:moveTo>
                  <a:cubicBezTo>
                    <a:pt x="124731" y="89047"/>
                    <a:pt x="99968" y="63977"/>
                    <a:pt x="71162" y="63977"/>
                  </a:cubicBezTo>
                  <a:cubicBezTo>
                    <a:pt x="51453" y="63977"/>
                    <a:pt x="40587" y="75879"/>
                    <a:pt x="36544" y="80437"/>
                  </a:cubicBezTo>
                  <a:lnTo>
                    <a:pt x="36544" y="162"/>
                  </a:lnTo>
                  <a:lnTo>
                    <a:pt x="158" y="2947"/>
                  </a:lnTo>
                  <a:lnTo>
                    <a:pt x="158" y="10798"/>
                  </a:lnTo>
                  <a:cubicBezTo>
                    <a:pt x="17846" y="10798"/>
                    <a:pt x="19867" y="12570"/>
                    <a:pt x="19867" y="24979"/>
                  </a:cubicBezTo>
                  <a:lnTo>
                    <a:pt x="19867" y="175907"/>
                  </a:lnTo>
                  <a:lnTo>
                    <a:pt x="26184" y="175907"/>
                  </a:lnTo>
                  <a:lnTo>
                    <a:pt x="35281" y="160206"/>
                  </a:lnTo>
                  <a:cubicBezTo>
                    <a:pt x="39071" y="166031"/>
                    <a:pt x="49684" y="178693"/>
                    <a:pt x="68383" y="178693"/>
                  </a:cubicBezTo>
                  <a:cubicBezTo>
                    <a:pt x="98452" y="178693"/>
                    <a:pt x="124731" y="153876"/>
                    <a:pt x="124731" y="121208"/>
                  </a:cubicBezTo>
                  <a:close/>
                  <a:moveTo>
                    <a:pt x="103758" y="120955"/>
                  </a:moveTo>
                  <a:cubicBezTo>
                    <a:pt x="103758" y="130325"/>
                    <a:pt x="103253" y="145519"/>
                    <a:pt x="95925" y="156914"/>
                  </a:cubicBezTo>
                  <a:cubicBezTo>
                    <a:pt x="90619" y="164765"/>
                    <a:pt x="81017" y="173121"/>
                    <a:pt x="67372" y="173121"/>
                  </a:cubicBezTo>
                  <a:cubicBezTo>
                    <a:pt x="56001" y="173121"/>
                    <a:pt x="46904" y="167044"/>
                    <a:pt x="40840" y="157674"/>
                  </a:cubicBezTo>
                  <a:cubicBezTo>
                    <a:pt x="37303" y="152356"/>
                    <a:pt x="37303" y="151596"/>
                    <a:pt x="37303" y="147038"/>
                  </a:cubicBezTo>
                  <a:lnTo>
                    <a:pt x="37303" y="94872"/>
                  </a:lnTo>
                  <a:cubicBezTo>
                    <a:pt x="37303" y="90060"/>
                    <a:pt x="37303" y="89807"/>
                    <a:pt x="40082" y="85755"/>
                  </a:cubicBezTo>
                  <a:cubicBezTo>
                    <a:pt x="49937" y="71574"/>
                    <a:pt x="63834" y="69548"/>
                    <a:pt x="69899" y="69548"/>
                  </a:cubicBezTo>
                  <a:cubicBezTo>
                    <a:pt x="81269" y="69548"/>
                    <a:pt x="90366" y="76132"/>
                    <a:pt x="96430" y="85755"/>
                  </a:cubicBezTo>
                  <a:cubicBezTo>
                    <a:pt x="103000" y="96138"/>
                    <a:pt x="103758" y="110572"/>
                    <a:pt x="103758" y="120955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55" name="任意多边形: 形状 2454">
              <a:extLst>
                <a:ext uri="{FF2B5EF4-FFF2-40B4-BE49-F238E27FC236}">
                  <a16:creationId xmlns:a16="http://schemas.microsoft.com/office/drawing/2014/main" id="{D5F0D249-84D7-0DA9-44C1-1420CAB406A7}"/>
                </a:ext>
              </a:extLst>
            </p:cNvPr>
            <p:cNvSpPr/>
            <p:nvPr>
              <p:custDataLst>
                <p:tags r:id="rId167"/>
              </p:custDataLst>
            </p:nvPr>
          </p:nvSpPr>
          <p:spPr>
            <a:xfrm>
              <a:off x="6687731" y="6545895"/>
              <a:ext cx="123562" cy="161057"/>
            </a:xfrm>
            <a:custGeom>
              <a:avLst/>
              <a:gdLst>
                <a:gd name="connsiteX0" fmla="*/ 123725 w 123562"/>
                <a:gd name="connsiteY0" fmla="*/ 8012 h 161057"/>
                <a:gd name="connsiteX1" fmla="*/ 123725 w 123562"/>
                <a:gd name="connsiteY1" fmla="*/ 162 h 161057"/>
                <a:gd name="connsiteX2" fmla="*/ 104774 w 123562"/>
                <a:gd name="connsiteY2" fmla="*/ 922 h 161057"/>
                <a:gd name="connsiteX3" fmla="*/ 82791 w 123562"/>
                <a:gd name="connsiteY3" fmla="*/ 162 h 161057"/>
                <a:gd name="connsiteX4" fmla="*/ 82791 w 123562"/>
                <a:gd name="connsiteY4" fmla="*/ 8012 h 161057"/>
                <a:gd name="connsiteX5" fmla="*/ 94667 w 123562"/>
                <a:gd name="connsiteY5" fmla="*/ 18901 h 161057"/>
                <a:gd name="connsiteX6" fmla="*/ 93151 w 123562"/>
                <a:gd name="connsiteY6" fmla="*/ 24979 h 161057"/>
                <a:gd name="connsiteX7" fmla="*/ 67630 w 123562"/>
                <a:gd name="connsiteY7" fmla="*/ 87275 h 161057"/>
                <a:gd name="connsiteX8" fmla="*/ 39582 w 123562"/>
                <a:gd name="connsiteY8" fmla="*/ 19155 h 161057"/>
                <a:gd name="connsiteX9" fmla="*/ 38066 w 123562"/>
                <a:gd name="connsiteY9" fmla="*/ 14596 h 161057"/>
                <a:gd name="connsiteX10" fmla="*/ 52216 w 123562"/>
                <a:gd name="connsiteY10" fmla="*/ 8012 h 161057"/>
                <a:gd name="connsiteX11" fmla="*/ 52216 w 123562"/>
                <a:gd name="connsiteY11" fmla="*/ 162 h 161057"/>
                <a:gd name="connsiteX12" fmla="*/ 24674 w 123562"/>
                <a:gd name="connsiteY12" fmla="*/ 922 h 161057"/>
                <a:gd name="connsiteX13" fmla="*/ 163 w 123562"/>
                <a:gd name="connsiteY13" fmla="*/ 162 h 161057"/>
                <a:gd name="connsiteX14" fmla="*/ 163 w 123562"/>
                <a:gd name="connsiteY14" fmla="*/ 8012 h 161057"/>
                <a:gd name="connsiteX15" fmla="*/ 20631 w 123562"/>
                <a:gd name="connsiteY15" fmla="*/ 16875 h 161057"/>
                <a:gd name="connsiteX16" fmla="*/ 58533 w 123562"/>
                <a:gd name="connsiteY16" fmla="*/ 109306 h 161057"/>
                <a:gd name="connsiteX17" fmla="*/ 52216 w 123562"/>
                <a:gd name="connsiteY17" fmla="*/ 124247 h 161057"/>
                <a:gd name="connsiteX18" fmla="*/ 23410 w 123562"/>
                <a:gd name="connsiteY18" fmla="*/ 155648 h 161057"/>
                <a:gd name="connsiteX19" fmla="*/ 11534 w 123562"/>
                <a:gd name="connsiteY19" fmla="*/ 151090 h 161057"/>
                <a:gd name="connsiteX20" fmla="*/ 21389 w 123562"/>
                <a:gd name="connsiteY20" fmla="*/ 140454 h 161057"/>
                <a:gd name="connsiteX21" fmla="*/ 10776 w 123562"/>
                <a:gd name="connsiteY21" fmla="*/ 129818 h 161057"/>
                <a:gd name="connsiteX22" fmla="*/ 163 w 123562"/>
                <a:gd name="connsiteY22" fmla="*/ 140707 h 161057"/>
                <a:gd name="connsiteX23" fmla="*/ 23410 w 123562"/>
                <a:gd name="connsiteY23" fmla="*/ 161219 h 161057"/>
                <a:gd name="connsiteX24" fmla="*/ 55754 w 123562"/>
                <a:gd name="connsiteY24" fmla="*/ 132351 h 161057"/>
                <a:gd name="connsiteX25" fmla="*/ 100226 w 123562"/>
                <a:gd name="connsiteY25" fmla="*/ 24219 h 161057"/>
                <a:gd name="connsiteX26" fmla="*/ 123725 w 123562"/>
                <a:gd name="connsiteY26" fmla="*/ 8012 h 16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3562" h="161057">
                  <a:moveTo>
                    <a:pt x="123725" y="8012"/>
                  </a:moveTo>
                  <a:lnTo>
                    <a:pt x="123725" y="162"/>
                  </a:lnTo>
                  <a:cubicBezTo>
                    <a:pt x="117914" y="668"/>
                    <a:pt x="110586" y="922"/>
                    <a:pt x="104774" y="922"/>
                  </a:cubicBezTo>
                  <a:lnTo>
                    <a:pt x="82791" y="162"/>
                  </a:lnTo>
                  <a:lnTo>
                    <a:pt x="82791" y="8012"/>
                  </a:lnTo>
                  <a:cubicBezTo>
                    <a:pt x="90624" y="8265"/>
                    <a:pt x="94667" y="12570"/>
                    <a:pt x="94667" y="18901"/>
                  </a:cubicBezTo>
                  <a:cubicBezTo>
                    <a:pt x="94667" y="21434"/>
                    <a:pt x="94414" y="21940"/>
                    <a:pt x="93151" y="24979"/>
                  </a:cubicBezTo>
                  <a:lnTo>
                    <a:pt x="67630" y="87275"/>
                  </a:lnTo>
                  <a:lnTo>
                    <a:pt x="39582" y="19155"/>
                  </a:lnTo>
                  <a:cubicBezTo>
                    <a:pt x="38571" y="16622"/>
                    <a:pt x="38066" y="15609"/>
                    <a:pt x="38066" y="14596"/>
                  </a:cubicBezTo>
                  <a:cubicBezTo>
                    <a:pt x="38066" y="8012"/>
                    <a:pt x="47415" y="8012"/>
                    <a:pt x="52216" y="8012"/>
                  </a:cubicBezTo>
                  <a:lnTo>
                    <a:pt x="52216" y="162"/>
                  </a:lnTo>
                  <a:lnTo>
                    <a:pt x="24674" y="922"/>
                  </a:lnTo>
                  <a:cubicBezTo>
                    <a:pt x="17851" y="922"/>
                    <a:pt x="7744" y="668"/>
                    <a:pt x="163" y="162"/>
                  </a:cubicBezTo>
                  <a:lnTo>
                    <a:pt x="163" y="8012"/>
                  </a:lnTo>
                  <a:cubicBezTo>
                    <a:pt x="12292" y="8012"/>
                    <a:pt x="17093" y="8012"/>
                    <a:pt x="20631" y="16875"/>
                  </a:cubicBezTo>
                  <a:lnTo>
                    <a:pt x="58533" y="109306"/>
                  </a:lnTo>
                  <a:lnTo>
                    <a:pt x="52216" y="124247"/>
                  </a:lnTo>
                  <a:cubicBezTo>
                    <a:pt x="46657" y="138175"/>
                    <a:pt x="39582" y="155648"/>
                    <a:pt x="23410" y="155648"/>
                  </a:cubicBezTo>
                  <a:cubicBezTo>
                    <a:pt x="22147" y="155648"/>
                    <a:pt x="16335" y="155648"/>
                    <a:pt x="11534" y="151090"/>
                  </a:cubicBezTo>
                  <a:cubicBezTo>
                    <a:pt x="19367" y="150077"/>
                    <a:pt x="21389" y="144506"/>
                    <a:pt x="21389" y="140454"/>
                  </a:cubicBezTo>
                  <a:cubicBezTo>
                    <a:pt x="21389" y="133870"/>
                    <a:pt x="16588" y="129818"/>
                    <a:pt x="10776" y="129818"/>
                  </a:cubicBezTo>
                  <a:cubicBezTo>
                    <a:pt x="5722" y="129818"/>
                    <a:pt x="163" y="133110"/>
                    <a:pt x="163" y="140707"/>
                  </a:cubicBezTo>
                  <a:cubicBezTo>
                    <a:pt x="163" y="152103"/>
                    <a:pt x="10776" y="161219"/>
                    <a:pt x="23410" y="161219"/>
                  </a:cubicBezTo>
                  <a:cubicBezTo>
                    <a:pt x="39329" y="161219"/>
                    <a:pt x="49689" y="146785"/>
                    <a:pt x="55754" y="132351"/>
                  </a:cubicBezTo>
                  <a:lnTo>
                    <a:pt x="100226" y="24219"/>
                  </a:lnTo>
                  <a:cubicBezTo>
                    <a:pt x="106796" y="8265"/>
                    <a:pt x="119683" y="8012"/>
                    <a:pt x="123725" y="8012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56" name="任意多边形: 形状 2455">
              <a:extLst>
                <a:ext uri="{FF2B5EF4-FFF2-40B4-BE49-F238E27FC236}">
                  <a16:creationId xmlns:a16="http://schemas.microsoft.com/office/drawing/2014/main" id="{757925C1-B527-880B-826D-10463F7383A5}"/>
                </a:ext>
              </a:extLst>
            </p:cNvPr>
            <p:cNvSpPr/>
            <p:nvPr>
              <p:custDataLst>
                <p:tags r:id="rId168"/>
              </p:custDataLst>
            </p:nvPr>
          </p:nvSpPr>
          <p:spPr>
            <a:xfrm>
              <a:off x="6908829" y="6482839"/>
              <a:ext cx="156410" cy="172199"/>
            </a:xfrm>
            <a:custGeom>
              <a:avLst/>
              <a:gdLst>
                <a:gd name="connsiteX0" fmla="*/ 156583 w 156410"/>
                <a:gd name="connsiteY0" fmla="*/ 107027 h 172199"/>
                <a:gd name="connsiteX1" fmla="*/ 150266 w 156410"/>
                <a:gd name="connsiteY1" fmla="*/ 107027 h 172199"/>
                <a:gd name="connsiteX2" fmla="*/ 94675 w 156410"/>
                <a:gd name="connsiteY2" fmla="*/ 164511 h 172199"/>
                <a:gd name="connsiteX3" fmla="*/ 61069 w 156410"/>
                <a:gd name="connsiteY3" fmla="*/ 164511 h 172199"/>
                <a:gd name="connsiteX4" fmla="*/ 48687 w 156410"/>
                <a:gd name="connsiteY4" fmla="*/ 154382 h 172199"/>
                <a:gd name="connsiteX5" fmla="*/ 48687 w 156410"/>
                <a:gd name="connsiteY5" fmla="*/ 86768 h 172199"/>
                <a:gd name="connsiteX6" fmla="*/ 71429 w 156410"/>
                <a:gd name="connsiteY6" fmla="*/ 86768 h 172199"/>
                <a:gd name="connsiteX7" fmla="*/ 98718 w 156410"/>
                <a:gd name="connsiteY7" fmla="*/ 116397 h 172199"/>
                <a:gd name="connsiteX8" fmla="*/ 105035 w 156410"/>
                <a:gd name="connsiteY8" fmla="*/ 116397 h 172199"/>
                <a:gd name="connsiteX9" fmla="*/ 105035 w 156410"/>
                <a:gd name="connsiteY9" fmla="*/ 49289 h 172199"/>
                <a:gd name="connsiteX10" fmla="*/ 98718 w 156410"/>
                <a:gd name="connsiteY10" fmla="*/ 49289 h 172199"/>
                <a:gd name="connsiteX11" fmla="*/ 71429 w 156410"/>
                <a:gd name="connsiteY11" fmla="*/ 78918 h 172199"/>
                <a:gd name="connsiteX12" fmla="*/ 48687 w 156410"/>
                <a:gd name="connsiteY12" fmla="*/ 78918 h 172199"/>
                <a:gd name="connsiteX13" fmla="*/ 48687 w 156410"/>
                <a:gd name="connsiteY13" fmla="*/ 18142 h 172199"/>
                <a:gd name="connsiteX14" fmla="*/ 61069 w 156410"/>
                <a:gd name="connsiteY14" fmla="*/ 8012 h 172199"/>
                <a:gd name="connsiteX15" fmla="*/ 93665 w 156410"/>
                <a:gd name="connsiteY15" fmla="*/ 8012 h 172199"/>
                <a:gd name="connsiteX16" fmla="*/ 143191 w 156410"/>
                <a:gd name="connsiteY16" fmla="*/ 57140 h 172199"/>
                <a:gd name="connsiteX17" fmla="*/ 149508 w 156410"/>
                <a:gd name="connsiteY17" fmla="*/ 57140 h 172199"/>
                <a:gd name="connsiteX18" fmla="*/ 142433 w 156410"/>
                <a:gd name="connsiteY18" fmla="*/ 162 h 172199"/>
                <a:gd name="connsiteX19" fmla="*/ 172 w 156410"/>
                <a:gd name="connsiteY19" fmla="*/ 162 h 172199"/>
                <a:gd name="connsiteX20" fmla="*/ 172 w 156410"/>
                <a:gd name="connsiteY20" fmla="*/ 8012 h 172199"/>
                <a:gd name="connsiteX21" fmla="*/ 6236 w 156410"/>
                <a:gd name="connsiteY21" fmla="*/ 8012 h 172199"/>
                <a:gd name="connsiteX22" fmla="*/ 26198 w 156410"/>
                <a:gd name="connsiteY22" fmla="*/ 19914 h 172199"/>
                <a:gd name="connsiteX23" fmla="*/ 26198 w 156410"/>
                <a:gd name="connsiteY23" fmla="*/ 152609 h 172199"/>
                <a:gd name="connsiteX24" fmla="*/ 6236 w 156410"/>
                <a:gd name="connsiteY24" fmla="*/ 164511 h 172199"/>
                <a:gd name="connsiteX25" fmla="*/ 172 w 156410"/>
                <a:gd name="connsiteY25" fmla="*/ 164511 h 172199"/>
                <a:gd name="connsiteX26" fmla="*/ 172 w 156410"/>
                <a:gd name="connsiteY26" fmla="*/ 172362 h 172199"/>
                <a:gd name="connsiteX27" fmla="*/ 145970 w 156410"/>
                <a:gd name="connsiteY27" fmla="*/ 172362 h 172199"/>
                <a:gd name="connsiteX28" fmla="*/ 156583 w 156410"/>
                <a:gd name="connsiteY28" fmla="*/ 107027 h 172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6410" h="172199">
                  <a:moveTo>
                    <a:pt x="156583" y="107027"/>
                  </a:moveTo>
                  <a:lnTo>
                    <a:pt x="150266" y="107027"/>
                  </a:lnTo>
                  <a:cubicBezTo>
                    <a:pt x="143949" y="146025"/>
                    <a:pt x="138137" y="164511"/>
                    <a:pt x="94675" y="164511"/>
                  </a:cubicBezTo>
                  <a:lnTo>
                    <a:pt x="61069" y="164511"/>
                  </a:lnTo>
                  <a:cubicBezTo>
                    <a:pt x="49192" y="164511"/>
                    <a:pt x="48687" y="162739"/>
                    <a:pt x="48687" y="154382"/>
                  </a:cubicBezTo>
                  <a:lnTo>
                    <a:pt x="48687" y="86768"/>
                  </a:lnTo>
                  <a:lnTo>
                    <a:pt x="71429" y="86768"/>
                  </a:lnTo>
                  <a:cubicBezTo>
                    <a:pt x="95939" y="86768"/>
                    <a:pt x="98718" y="94872"/>
                    <a:pt x="98718" y="116397"/>
                  </a:cubicBezTo>
                  <a:lnTo>
                    <a:pt x="105035" y="116397"/>
                  </a:lnTo>
                  <a:lnTo>
                    <a:pt x="105035" y="49289"/>
                  </a:lnTo>
                  <a:lnTo>
                    <a:pt x="98718" y="49289"/>
                  </a:lnTo>
                  <a:cubicBezTo>
                    <a:pt x="98718" y="71068"/>
                    <a:pt x="95939" y="78918"/>
                    <a:pt x="71429" y="78918"/>
                  </a:cubicBezTo>
                  <a:lnTo>
                    <a:pt x="48687" y="78918"/>
                  </a:lnTo>
                  <a:lnTo>
                    <a:pt x="48687" y="18142"/>
                  </a:lnTo>
                  <a:cubicBezTo>
                    <a:pt x="48687" y="9785"/>
                    <a:pt x="49192" y="8012"/>
                    <a:pt x="61069" y="8012"/>
                  </a:cubicBezTo>
                  <a:lnTo>
                    <a:pt x="93665" y="8012"/>
                  </a:lnTo>
                  <a:cubicBezTo>
                    <a:pt x="132325" y="8012"/>
                    <a:pt x="139148" y="21940"/>
                    <a:pt x="143191" y="57140"/>
                  </a:cubicBezTo>
                  <a:lnTo>
                    <a:pt x="149508" y="57140"/>
                  </a:lnTo>
                  <a:lnTo>
                    <a:pt x="142433" y="162"/>
                  </a:lnTo>
                  <a:lnTo>
                    <a:pt x="172" y="162"/>
                  </a:lnTo>
                  <a:lnTo>
                    <a:pt x="172" y="8012"/>
                  </a:lnTo>
                  <a:lnTo>
                    <a:pt x="6236" y="8012"/>
                  </a:lnTo>
                  <a:cubicBezTo>
                    <a:pt x="25693" y="8012"/>
                    <a:pt x="26198" y="10798"/>
                    <a:pt x="26198" y="19914"/>
                  </a:cubicBezTo>
                  <a:lnTo>
                    <a:pt x="26198" y="152609"/>
                  </a:lnTo>
                  <a:cubicBezTo>
                    <a:pt x="26198" y="161726"/>
                    <a:pt x="25693" y="164511"/>
                    <a:pt x="6236" y="164511"/>
                  </a:cubicBezTo>
                  <a:lnTo>
                    <a:pt x="172" y="164511"/>
                  </a:lnTo>
                  <a:lnTo>
                    <a:pt x="172" y="172362"/>
                  </a:lnTo>
                  <a:lnTo>
                    <a:pt x="145970" y="172362"/>
                  </a:lnTo>
                  <a:lnTo>
                    <a:pt x="156583" y="107027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57" name="任意多边形: 形状 2456">
              <a:extLst>
                <a:ext uri="{FF2B5EF4-FFF2-40B4-BE49-F238E27FC236}">
                  <a16:creationId xmlns:a16="http://schemas.microsoft.com/office/drawing/2014/main" id="{665FF584-5972-4EF9-F808-B4980C4505ED}"/>
                </a:ext>
              </a:extLst>
            </p:cNvPr>
            <p:cNvSpPr/>
            <p:nvPr>
              <p:custDataLst>
                <p:tags r:id="rId169"/>
              </p:custDataLst>
            </p:nvPr>
          </p:nvSpPr>
          <p:spPr>
            <a:xfrm>
              <a:off x="7081159" y="6543109"/>
              <a:ext cx="124572" cy="161057"/>
            </a:xfrm>
            <a:custGeom>
              <a:avLst/>
              <a:gdLst>
                <a:gd name="connsiteX0" fmla="*/ 124752 w 124572"/>
                <a:gd name="connsiteY0" fmla="*/ 161219 h 161057"/>
                <a:gd name="connsiteX1" fmla="*/ 124752 w 124572"/>
                <a:gd name="connsiteY1" fmla="*/ 153369 h 161057"/>
                <a:gd name="connsiteX2" fmla="*/ 105042 w 124572"/>
                <a:gd name="connsiteY2" fmla="*/ 141973 h 161057"/>
                <a:gd name="connsiteX3" fmla="*/ 105042 w 124572"/>
                <a:gd name="connsiteY3" fmla="*/ 162 h 161057"/>
                <a:gd name="connsiteX4" fmla="*/ 99483 w 124572"/>
                <a:gd name="connsiteY4" fmla="*/ 162 h 161057"/>
                <a:gd name="connsiteX5" fmla="*/ 89881 w 124572"/>
                <a:gd name="connsiteY5" fmla="*/ 23206 h 161057"/>
                <a:gd name="connsiteX6" fmla="*/ 56022 w 124572"/>
                <a:gd name="connsiteY6" fmla="*/ 162 h 161057"/>
                <a:gd name="connsiteX7" fmla="*/ 179 w 124572"/>
                <a:gd name="connsiteY7" fmla="*/ 57646 h 161057"/>
                <a:gd name="connsiteX8" fmla="*/ 54000 w 124572"/>
                <a:gd name="connsiteY8" fmla="*/ 114877 h 161057"/>
                <a:gd name="connsiteX9" fmla="*/ 87607 w 124572"/>
                <a:gd name="connsiteY9" fmla="*/ 96644 h 161057"/>
                <a:gd name="connsiteX10" fmla="*/ 87607 w 124572"/>
                <a:gd name="connsiteY10" fmla="*/ 141973 h 161057"/>
                <a:gd name="connsiteX11" fmla="*/ 67898 w 124572"/>
                <a:gd name="connsiteY11" fmla="*/ 153369 h 161057"/>
                <a:gd name="connsiteX12" fmla="*/ 67898 w 124572"/>
                <a:gd name="connsiteY12" fmla="*/ 161219 h 161057"/>
                <a:gd name="connsiteX13" fmla="*/ 96198 w 124572"/>
                <a:gd name="connsiteY13" fmla="*/ 160460 h 161057"/>
                <a:gd name="connsiteX14" fmla="*/ 124752 w 124572"/>
                <a:gd name="connsiteY14" fmla="*/ 161219 h 161057"/>
                <a:gd name="connsiteX15" fmla="*/ 88365 w 124572"/>
                <a:gd name="connsiteY15" fmla="*/ 77652 h 161057"/>
                <a:gd name="connsiteX16" fmla="*/ 78258 w 124572"/>
                <a:gd name="connsiteY16" fmla="*/ 98924 h 161057"/>
                <a:gd name="connsiteX17" fmla="*/ 55011 w 124572"/>
                <a:gd name="connsiteY17" fmla="*/ 109306 h 161057"/>
                <a:gd name="connsiteX18" fmla="*/ 21151 w 124572"/>
                <a:gd name="connsiteY18" fmla="*/ 57646 h 161057"/>
                <a:gd name="connsiteX19" fmla="*/ 57538 w 124572"/>
                <a:gd name="connsiteY19" fmla="*/ 6493 h 161057"/>
                <a:gd name="connsiteX20" fmla="*/ 88365 w 124572"/>
                <a:gd name="connsiteY20" fmla="*/ 41946 h 161057"/>
                <a:gd name="connsiteX21" fmla="*/ 88365 w 124572"/>
                <a:gd name="connsiteY21" fmla="*/ 77652 h 16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4572" h="161057">
                  <a:moveTo>
                    <a:pt x="124752" y="161219"/>
                  </a:moveTo>
                  <a:lnTo>
                    <a:pt x="124752" y="153369"/>
                  </a:lnTo>
                  <a:cubicBezTo>
                    <a:pt x="107822" y="153369"/>
                    <a:pt x="105042" y="153369"/>
                    <a:pt x="105042" y="141973"/>
                  </a:cubicBezTo>
                  <a:lnTo>
                    <a:pt x="105042" y="162"/>
                  </a:lnTo>
                  <a:lnTo>
                    <a:pt x="99483" y="162"/>
                  </a:lnTo>
                  <a:lnTo>
                    <a:pt x="89881" y="23206"/>
                  </a:lnTo>
                  <a:cubicBezTo>
                    <a:pt x="86596" y="16116"/>
                    <a:pt x="76236" y="162"/>
                    <a:pt x="56022" y="162"/>
                  </a:cubicBezTo>
                  <a:cubicBezTo>
                    <a:pt x="26710" y="162"/>
                    <a:pt x="179" y="24726"/>
                    <a:pt x="179" y="57646"/>
                  </a:cubicBezTo>
                  <a:cubicBezTo>
                    <a:pt x="179" y="89301"/>
                    <a:pt x="24689" y="114877"/>
                    <a:pt x="54000" y="114877"/>
                  </a:cubicBezTo>
                  <a:cubicBezTo>
                    <a:pt x="71688" y="114877"/>
                    <a:pt x="82048" y="103988"/>
                    <a:pt x="87607" y="96644"/>
                  </a:cubicBezTo>
                  <a:lnTo>
                    <a:pt x="87607" y="141973"/>
                  </a:lnTo>
                  <a:cubicBezTo>
                    <a:pt x="87607" y="153369"/>
                    <a:pt x="84828" y="153369"/>
                    <a:pt x="67898" y="153369"/>
                  </a:cubicBezTo>
                  <a:lnTo>
                    <a:pt x="67898" y="161219"/>
                  </a:lnTo>
                  <a:lnTo>
                    <a:pt x="96198" y="160460"/>
                  </a:lnTo>
                  <a:lnTo>
                    <a:pt x="124752" y="161219"/>
                  </a:lnTo>
                  <a:close/>
                  <a:moveTo>
                    <a:pt x="88365" y="77652"/>
                  </a:moveTo>
                  <a:cubicBezTo>
                    <a:pt x="88365" y="85755"/>
                    <a:pt x="83817" y="92846"/>
                    <a:pt x="78258" y="98924"/>
                  </a:cubicBezTo>
                  <a:cubicBezTo>
                    <a:pt x="74973" y="102469"/>
                    <a:pt x="66887" y="109306"/>
                    <a:pt x="55011" y="109306"/>
                  </a:cubicBezTo>
                  <a:cubicBezTo>
                    <a:pt x="36565" y="109306"/>
                    <a:pt x="21151" y="86768"/>
                    <a:pt x="21151" y="57646"/>
                  </a:cubicBezTo>
                  <a:cubicBezTo>
                    <a:pt x="21151" y="27511"/>
                    <a:pt x="38839" y="6493"/>
                    <a:pt x="57538" y="6493"/>
                  </a:cubicBezTo>
                  <a:cubicBezTo>
                    <a:pt x="77752" y="6493"/>
                    <a:pt x="88365" y="28524"/>
                    <a:pt x="88365" y="41946"/>
                  </a:cubicBezTo>
                  <a:lnTo>
                    <a:pt x="88365" y="77652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58" name="任意多边形: 形状 2457">
              <a:extLst>
                <a:ext uri="{FF2B5EF4-FFF2-40B4-BE49-F238E27FC236}">
                  <a16:creationId xmlns:a16="http://schemas.microsoft.com/office/drawing/2014/main" id="{4B9CC861-9F16-A836-F949-5CFD4490A90B}"/>
                </a:ext>
              </a:extLst>
            </p:cNvPr>
            <p:cNvSpPr/>
            <p:nvPr>
              <p:custDataLst>
                <p:tags r:id="rId170"/>
              </p:custDataLst>
            </p:nvPr>
          </p:nvSpPr>
          <p:spPr>
            <a:xfrm>
              <a:off x="7227715" y="6628196"/>
              <a:ext cx="26784" cy="26842"/>
            </a:xfrm>
            <a:custGeom>
              <a:avLst/>
              <a:gdLst>
                <a:gd name="connsiteX0" fmla="*/ 26968 w 26784"/>
                <a:gd name="connsiteY0" fmla="*/ 13583 h 26842"/>
                <a:gd name="connsiteX1" fmla="*/ 13576 w 26784"/>
                <a:gd name="connsiteY1" fmla="*/ 162 h 26842"/>
                <a:gd name="connsiteX2" fmla="*/ 184 w 26784"/>
                <a:gd name="connsiteY2" fmla="*/ 13583 h 26842"/>
                <a:gd name="connsiteX3" fmla="*/ 13576 w 26784"/>
                <a:gd name="connsiteY3" fmla="*/ 27005 h 26842"/>
                <a:gd name="connsiteX4" fmla="*/ 26968 w 26784"/>
                <a:gd name="connsiteY4" fmla="*/ 13583 h 2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4" h="26842">
                  <a:moveTo>
                    <a:pt x="26968" y="13583"/>
                  </a:moveTo>
                  <a:cubicBezTo>
                    <a:pt x="26968" y="6240"/>
                    <a:pt x="20904" y="162"/>
                    <a:pt x="13576" y="162"/>
                  </a:cubicBezTo>
                  <a:cubicBezTo>
                    <a:pt x="6248" y="162"/>
                    <a:pt x="184" y="6240"/>
                    <a:pt x="184" y="13583"/>
                  </a:cubicBezTo>
                  <a:cubicBezTo>
                    <a:pt x="184" y="20927"/>
                    <a:pt x="6248" y="27005"/>
                    <a:pt x="13576" y="27005"/>
                  </a:cubicBezTo>
                  <a:cubicBezTo>
                    <a:pt x="20904" y="27005"/>
                    <a:pt x="26968" y="20927"/>
                    <a:pt x="26968" y="13583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59" name="任意多边形: 形状 2458">
              <a:extLst>
                <a:ext uri="{FF2B5EF4-FFF2-40B4-BE49-F238E27FC236}">
                  <a16:creationId xmlns:a16="http://schemas.microsoft.com/office/drawing/2014/main" id="{B57749DD-31C4-802A-93C3-9EC8EDF8AC2A}"/>
                </a:ext>
              </a:extLst>
            </p:cNvPr>
            <p:cNvSpPr/>
            <p:nvPr>
              <p:custDataLst>
                <p:tags r:id="rId171"/>
              </p:custDataLst>
            </p:nvPr>
          </p:nvSpPr>
          <p:spPr>
            <a:xfrm>
              <a:off x="7385390" y="6465113"/>
              <a:ext cx="58622" cy="253234"/>
            </a:xfrm>
            <a:custGeom>
              <a:avLst/>
              <a:gdLst>
                <a:gd name="connsiteX0" fmla="*/ 58813 w 58622"/>
                <a:gd name="connsiteY0" fmla="*/ 250865 h 253234"/>
                <a:gd name="connsiteX1" fmla="*/ 54517 w 58622"/>
                <a:gd name="connsiteY1" fmla="*/ 245293 h 253234"/>
                <a:gd name="connsiteX2" fmla="*/ 14846 w 58622"/>
                <a:gd name="connsiteY2" fmla="*/ 126779 h 253234"/>
                <a:gd name="connsiteX3" fmla="*/ 55528 w 58622"/>
                <a:gd name="connsiteY3" fmla="*/ 6999 h 253234"/>
                <a:gd name="connsiteX4" fmla="*/ 58813 w 58622"/>
                <a:gd name="connsiteY4" fmla="*/ 2694 h 253234"/>
                <a:gd name="connsiteX5" fmla="*/ 56286 w 58622"/>
                <a:gd name="connsiteY5" fmla="*/ 162 h 253234"/>
                <a:gd name="connsiteX6" fmla="*/ 16109 w 58622"/>
                <a:gd name="connsiteY6" fmla="*/ 49543 h 253234"/>
                <a:gd name="connsiteX7" fmla="*/ 190 w 58622"/>
                <a:gd name="connsiteY7" fmla="*/ 126779 h 253234"/>
                <a:gd name="connsiteX8" fmla="*/ 16867 w 58622"/>
                <a:gd name="connsiteY8" fmla="*/ 205789 h 253234"/>
                <a:gd name="connsiteX9" fmla="*/ 56286 w 58622"/>
                <a:gd name="connsiteY9" fmla="*/ 253397 h 253234"/>
                <a:gd name="connsiteX10" fmla="*/ 58813 w 58622"/>
                <a:gd name="connsiteY10" fmla="*/ 250865 h 253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622" h="253234">
                  <a:moveTo>
                    <a:pt x="58813" y="250865"/>
                  </a:moveTo>
                  <a:cubicBezTo>
                    <a:pt x="58813" y="250105"/>
                    <a:pt x="58813" y="249598"/>
                    <a:pt x="54517" y="245293"/>
                  </a:cubicBezTo>
                  <a:cubicBezTo>
                    <a:pt x="22932" y="213386"/>
                    <a:pt x="14846" y="165524"/>
                    <a:pt x="14846" y="126779"/>
                  </a:cubicBezTo>
                  <a:cubicBezTo>
                    <a:pt x="14846" y="82717"/>
                    <a:pt x="24448" y="38654"/>
                    <a:pt x="55528" y="6999"/>
                  </a:cubicBezTo>
                  <a:cubicBezTo>
                    <a:pt x="58813" y="3960"/>
                    <a:pt x="58813" y="3454"/>
                    <a:pt x="58813" y="2694"/>
                  </a:cubicBezTo>
                  <a:cubicBezTo>
                    <a:pt x="58813" y="922"/>
                    <a:pt x="57802" y="162"/>
                    <a:pt x="56286" y="162"/>
                  </a:cubicBezTo>
                  <a:cubicBezTo>
                    <a:pt x="53759" y="162"/>
                    <a:pt x="31017" y="17382"/>
                    <a:pt x="16109" y="49543"/>
                  </a:cubicBezTo>
                  <a:cubicBezTo>
                    <a:pt x="3222" y="77399"/>
                    <a:pt x="190" y="105508"/>
                    <a:pt x="190" y="126779"/>
                  </a:cubicBezTo>
                  <a:cubicBezTo>
                    <a:pt x="190" y="146532"/>
                    <a:pt x="2970" y="177173"/>
                    <a:pt x="16867" y="205789"/>
                  </a:cubicBezTo>
                  <a:cubicBezTo>
                    <a:pt x="32028" y="236937"/>
                    <a:pt x="53759" y="253397"/>
                    <a:pt x="56286" y="253397"/>
                  </a:cubicBezTo>
                  <a:cubicBezTo>
                    <a:pt x="57802" y="253397"/>
                    <a:pt x="58813" y="252637"/>
                    <a:pt x="58813" y="250865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60" name="任意多边形: 形状 2459">
              <a:extLst>
                <a:ext uri="{FF2B5EF4-FFF2-40B4-BE49-F238E27FC236}">
                  <a16:creationId xmlns:a16="http://schemas.microsoft.com/office/drawing/2014/main" id="{61BBA065-E32A-CA42-A3A4-601FF0A75EF4}"/>
                </a:ext>
              </a:extLst>
            </p:cNvPr>
            <p:cNvSpPr/>
            <p:nvPr>
              <p:custDataLst>
                <p:tags r:id="rId172"/>
              </p:custDataLst>
            </p:nvPr>
          </p:nvSpPr>
          <p:spPr>
            <a:xfrm>
              <a:off x="7471302" y="6486384"/>
              <a:ext cx="100820" cy="168654"/>
            </a:xfrm>
            <a:custGeom>
              <a:avLst/>
              <a:gdLst>
                <a:gd name="connsiteX0" fmla="*/ 101015 w 100820"/>
                <a:gd name="connsiteY0" fmla="*/ 124753 h 168654"/>
                <a:gd name="connsiteX1" fmla="*/ 94697 w 100820"/>
                <a:gd name="connsiteY1" fmla="*/ 124753 h 168654"/>
                <a:gd name="connsiteX2" fmla="*/ 89138 w 100820"/>
                <a:gd name="connsiteY2" fmla="*/ 147291 h 168654"/>
                <a:gd name="connsiteX3" fmla="*/ 65134 w 100820"/>
                <a:gd name="connsiteY3" fmla="*/ 149317 h 168654"/>
                <a:gd name="connsiteX4" fmla="*/ 19651 w 100820"/>
                <a:gd name="connsiteY4" fmla="*/ 149317 h 168654"/>
                <a:gd name="connsiteX5" fmla="*/ 46435 w 100820"/>
                <a:gd name="connsiteY5" fmla="*/ 123234 h 168654"/>
                <a:gd name="connsiteX6" fmla="*/ 101015 w 100820"/>
                <a:gd name="connsiteY6" fmla="*/ 49289 h 168654"/>
                <a:gd name="connsiteX7" fmla="*/ 47446 w 100820"/>
                <a:gd name="connsiteY7" fmla="*/ 162 h 168654"/>
                <a:gd name="connsiteX8" fmla="*/ 194 w 100820"/>
                <a:gd name="connsiteY8" fmla="*/ 45997 h 168654"/>
                <a:gd name="connsiteX9" fmla="*/ 13586 w 100820"/>
                <a:gd name="connsiteY9" fmla="*/ 60179 h 168654"/>
                <a:gd name="connsiteX10" fmla="*/ 26726 w 100820"/>
                <a:gd name="connsiteY10" fmla="*/ 46757 h 168654"/>
                <a:gd name="connsiteX11" fmla="*/ 13333 w 100820"/>
                <a:gd name="connsiteY11" fmla="*/ 33589 h 168654"/>
                <a:gd name="connsiteX12" fmla="*/ 10049 w 100820"/>
                <a:gd name="connsiteY12" fmla="*/ 33842 h 168654"/>
                <a:gd name="connsiteX13" fmla="*/ 44161 w 100820"/>
                <a:gd name="connsiteY13" fmla="*/ 8012 h 168654"/>
                <a:gd name="connsiteX14" fmla="*/ 78020 w 100820"/>
                <a:gd name="connsiteY14" fmla="*/ 49289 h 168654"/>
                <a:gd name="connsiteX15" fmla="*/ 51489 w 100820"/>
                <a:gd name="connsiteY15" fmla="*/ 105254 h 168654"/>
                <a:gd name="connsiteX16" fmla="*/ 2973 w 100820"/>
                <a:gd name="connsiteY16" fmla="*/ 159447 h 168654"/>
                <a:gd name="connsiteX17" fmla="*/ 194 w 100820"/>
                <a:gd name="connsiteY17" fmla="*/ 168816 h 168654"/>
                <a:gd name="connsiteX18" fmla="*/ 93939 w 100820"/>
                <a:gd name="connsiteY18" fmla="*/ 168816 h 168654"/>
                <a:gd name="connsiteX19" fmla="*/ 101015 w 100820"/>
                <a:gd name="connsiteY19" fmla="*/ 124753 h 168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820" h="168654">
                  <a:moveTo>
                    <a:pt x="101015" y="124753"/>
                  </a:moveTo>
                  <a:lnTo>
                    <a:pt x="94697" y="124753"/>
                  </a:lnTo>
                  <a:cubicBezTo>
                    <a:pt x="93434" y="132351"/>
                    <a:pt x="91665" y="143493"/>
                    <a:pt x="89138" y="147291"/>
                  </a:cubicBezTo>
                  <a:cubicBezTo>
                    <a:pt x="87370" y="149317"/>
                    <a:pt x="70693" y="149317"/>
                    <a:pt x="65134" y="149317"/>
                  </a:cubicBezTo>
                  <a:lnTo>
                    <a:pt x="19651" y="149317"/>
                  </a:lnTo>
                  <a:lnTo>
                    <a:pt x="46435" y="123234"/>
                  </a:lnTo>
                  <a:cubicBezTo>
                    <a:pt x="85854" y="88288"/>
                    <a:pt x="101015" y="74613"/>
                    <a:pt x="101015" y="49289"/>
                  </a:cubicBezTo>
                  <a:cubicBezTo>
                    <a:pt x="101015" y="20421"/>
                    <a:pt x="78273" y="162"/>
                    <a:pt x="47446" y="162"/>
                  </a:cubicBezTo>
                  <a:cubicBezTo>
                    <a:pt x="18892" y="162"/>
                    <a:pt x="194" y="23460"/>
                    <a:pt x="194" y="45997"/>
                  </a:cubicBezTo>
                  <a:cubicBezTo>
                    <a:pt x="194" y="60179"/>
                    <a:pt x="12828" y="60179"/>
                    <a:pt x="13586" y="60179"/>
                  </a:cubicBezTo>
                  <a:cubicBezTo>
                    <a:pt x="17882" y="60179"/>
                    <a:pt x="26726" y="57140"/>
                    <a:pt x="26726" y="46757"/>
                  </a:cubicBezTo>
                  <a:cubicBezTo>
                    <a:pt x="26726" y="40173"/>
                    <a:pt x="22177" y="33589"/>
                    <a:pt x="13333" y="33589"/>
                  </a:cubicBezTo>
                  <a:cubicBezTo>
                    <a:pt x="11312" y="33589"/>
                    <a:pt x="10807" y="33589"/>
                    <a:pt x="10049" y="33842"/>
                  </a:cubicBezTo>
                  <a:cubicBezTo>
                    <a:pt x="15860" y="17382"/>
                    <a:pt x="29505" y="8012"/>
                    <a:pt x="44161" y="8012"/>
                  </a:cubicBezTo>
                  <a:cubicBezTo>
                    <a:pt x="67155" y="8012"/>
                    <a:pt x="78020" y="28524"/>
                    <a:pt x="78020" y="49289"/>
                  </a:cubicBezTo>
                  <a:cubicBezTo>
                    <a:pt x="78020" y="69548"/>
                    <a:pt x="65386" y="89554"/>
                    <a:pt x="51489" y="105254"/>
                  </a:cubicBezTo>
                  <a:lnTo>
                    <a:pt x="2973" y="159447"/>
                  </a:lnTo>
                  <a:cubicBezTo>
                    <a:pt x="194" y="162232"/>
                    <a:pt x="194" y="162739"/>
                    <a:pt x="194" y="168816"/>
                  </a:cubicBezTo>
                  <a:lnTo>
                    <a:pt x="93939" y="168816"/>
                  </a:lnTo>
                  <a:lnTo>
                    <a:pt x="101015" y="124753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61" name="任意多边形: 形状 2460">
              <a:extLst>
                <a:ext uri="{FF2B5EF4-FFF2-40B4-BE49-F238E27FC236}">
                  <a16:creationId xmlns:a16="http://schemas.microsoft.com/office/drawing/2014/main" id="{69CF71ED-AEB7-2D51-DF0E-B330DC5958D0}"/>
                </a:ext>
              </a:extLst>
            </p:cNvPr>
            <p:cNvSpPr/>
            <p:nvPr>
              <p:custDataLst>
                <p:tags r:id="rId173"/>
              </p:custDataLst>
            </p:nvPr>
          </p:nvSpPr>
          <p:spPr>
            <a:xfrm>
              <a:off x="7599412" y="6465113"/>
              <a:ext cx="58622" cy="253234"/>
            </a:xfrm>
            <a:custGeom>
              <a:avLst/>
              <a:gdLst>
                <a:gd name="connsiteX0" fmla="*/ 58821 w 58622"/>
                <a:gd name="connsiteY0" fmla="*/ 126779 h 253234"/>
                <a:gd name="connsiteX1" fmla="*/ 42144 w 58622"/>
                <a:gd name="connsiteY1" fmla="*/ 47770 h 253234"/>
                <a:gd name="connsiteX2" fmla="*/ 2726 w 58622"/>
                <a:gd name="connsiteY2" fmla="*/ 162 h 253234"/>
                <a:gd name="connsiteX3" fmla="*/ 199 w 58622"/>
                <a:gd name="connsiteY3" fmla="*/ 2694 h 253234"/>
                <a:gd name="connsiteX4" fmla="*/ 5000 w 58622"/>
                <a:gd name="connsiteY4" fmla="*/ 8519 h 253234"/>
                <a:gd name="connsiteX5" fmla="*/ 44166 w 58622"/>
                <a:gd name="connsiteY5" fmla="*/ 126779 h 253234"/>
                <a:gd name="connsiteX6" fmla="*/ 3484 w 58622"/>
                <a:gd name="connsiteY6" fmla="*/ 246560 h 253234"/>
                <a:gd name="connsiteX7" fmla="*/ 199 w 58622"/>
                <a:gd name="connsiteY7" fmla="*/ 250865 h 253234"/>
                <a:gd name="connsiteX8" fmla="*/ 2726 w 58622"/>
                <a:gd name="connsiteY8" fmla="*/ 253397 h 253234"/>
                <a:gd name="connsiteX9" fmla="*/ 42902 w 58622"/>
                <a:gd name="connsiteY9" fmla="*/ 204016 h 253234"/>
                <a:gd name="connsiteX10" fmla="*/ 58821 w 58622"/>
                <a:gd name="connsiteY10" fmla="*/ 126779 h 253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622" h="253234">
                  <a:moveTo>
                    <a:pt x="58821" y="126779"/>
                  </a:moveTo>
                  <a:cubicBezTo>
                    <a:pt x="58821" y="107027"/>
                    <a:pt x="56042" y="76386"/>
                    <a:pt x="42144" y="47770"/>
                  </a:cubicBezTo>
                  <a:cubicBezTo>
                    <a:pt x="26983" y="16622"/>
                    <a:pt x="5253" y="162"/>
                    <a:pt x="2726" y="162"/>
                  </a:cubicBezTo>
                  <a:cubicBezTo>
                    <a:pt x="1210" y="162"/>
                    <a:pt x="199" y="1175"/>
                    <a:pt x="199" y="2694"/>
                  </a:cubicBezTo>
                  <a:cubicBezTo>
                    <a:pt x="199" y="3454"/>
                    <a:pt x="199" y="3960"/>
                    <a:pt x="5000" y="8519"/>
                  </a:cubicBezTo>
                  <a:cubicBezTo>
                    <a:pt x="29763" y="33589"/>
                    <a:pt x="44166" y="73853"/>
                    <a:pt x="44166" y="126779"/>
                  </a:cubicBezTo>
                  <a:cubicBezTo>
                    <a:pt x="44166" y="170083"/>
                    <a:pt x="34817" y="214652"/>
                    <a:pt x="3484" y="246560"/>
                  </a:cubicBezTo>
                  <a:cubicBezTo>
                    <a:pt x="199" y="249598"/>
                    <a:pt x="199" y="250105"/>
                    <a:pt x="199" y="250865"/>
                  </a:cubicBezTo>
                  <a:cubicBezTo>
                    <a:pt x="199" y="252384"/>
                    <a:pt x="1210" y="253397"/>
                    <a:pt x="2726" y="253397"/>
                  </a:cubicBezTo>
                  <a:cubicBezTo>
                    <a:pt x="5253" y="253397"/>
                    <a:pt x="27994" y="236177"/>
                    <a:pt x="42902" y="204016"/>
                  </a:cubicBezTo>
                  <a:cubicBezTo>
                    <a:pt x="55789" y="176160"/>
                    <a:pt x="58821" y="148051"/>
                    <a:pt x="58821" y="126779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62" name="任意多边形: 形状 2461">
              <a:extLst>
                <a:ext uri="{FF2B5EF4-FFF2-40B4-BE49-F238E27FC236}">
                  <a16:creationId xmlns:a16="http://schemas.microsoft.com/office/drawing/2014/main" id="{07E32E81-B668-7BFE-6837-58EFFBA695F6}"/>
                </a:ext>
              </a:extLst>
            </p:cNvPr>
            <p:cNvSpPr/>
            <p:nvPr>
              <p:custDataLst>
                <p:tags r:id="rId174"/>
              </p:custDataLst>
            </p:nvPr>
          </p:nvSpPr>
          <p:spPr>
            <a:xfrm>
              <a:off x="7705034" y="6628196"/>
              <a:ext cx="26784" cy="26842"/>
            </a:xfrm>
            <a:custGeom>
              <a:avLst/>
              <a:gdLst>
                <a:gd name="connsiteX0" fmla="*/ 26987 w 26784"/>
                <a:gd name="connsiteY0" fmla="*/ 13583 h 26842"/>
                <a:gd name="connsiteX1" fmla="*/ 13595 w 26784"/>
                <a:gd name="connsiteY1" fmla="*/ 162 h 26842"/>
                <a:gd name="connsiteX2" fmla="*/ 203 w 26784"/>
                <a:gd name="connsiteY2" fmla="*/ 13583 h 26842"/>
                <a:gd name="connsiteX3" fmla="*/ 13595 w 26784"/>
                <a:gd name="connsiteY3" fmla="*/ 27005 h 26842"/>
                <a:gd name="connsiteX4" fmla="*/ 26987 w 26784"/>
                <a:gd name="connsiteY4" fmla="*/ 13583 h 2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4" h="26842">
                  <a:moveTo>
                    <a:pt x="26987" y="13583"/>
                  </a:moveTo>
                  <a:cubicBezTo>
                    <a:pt x="26987" y="6240"/>
                    <a:pt x="20923" y="162"/>
                    <a:pt x="13595" y="162"/>
                  </a:cubicBezTo>
                  <a:cubicBezTo>
                    <a:pt x="6267" y="162"/>
                    <a:pt x="203" y="6240"/>
                    <a:pt x="203" y="13583"/>
                  </a:cubicBezTo>
                  <a:cubicBezTo>
                    <a:pt x="203" y="20927"/>
                    <a:pt x="6267" y="27005"/>
                    <a:pt x="13595" y="27005"/>
                  </a:cubicBezTo>
                  <a:cubicBezTo>
                    <a:pt x="20923" y="27005"/>
                    <a:pt x="26987" y="20927"/>
                    <a:pt x="26987" y="13583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63" name="任意多边形: 形状 2462">
              <a:extLst>
                <a:ext uri="{FF2B5EF4-FFF2-40B4-BE49-F238E27FC236}">
                  <a16:creationId xmlns:a16="http://schemas.microsoft.com/office/drawing/2014/main" id="{B11274B8-EDB5-C5B7-168B-547E941C234B}"/>
                </a:ext>
              </a:extLst>
            </p:cNvPr>
            <p:cNvSpPr/>
            <p:nvPr>
              <p:custDataLst>
                <p:tags r:id="rId175"/>
              </p:custDataLst>
            </p:nvPr>
          </p:nvSpPr>
          <p:spPr>
            <a:xfrm>
              <a:off x="4251776" y="6824200"/>
              <a:ext cx="89348" cy="138975"/>
            </a:xfrm>
            <a:custGeom>
              <a:avLst/>
              <a:gdLst>
                <a:gd name="connsiteX0" fmla="*/ 89416 w 89348"/>
                <a:gd name="connsiteY0" fmla="*/ 68243 h 138975"/>
                <a:gd name="connsiteX1" fmla="*/ 45348 w 89348"/>
                <a:gd name="connsiteY1" fmla="*/ 174 h 138975"/>
                <a:gd name="connsiteX2" fmla="*/ 67 w 89348"/>
                <a:gd name="connsiteY2" fmla="*/ 45351 h 138975"/>
                <a:gd name="connsiteX3" fmla="*/ 42518 w 89348"/>
                <a:gd name="connsiteY3" fmla="*/ 90528 h 138975"/>
                <a:gd name="connsiteX4" fmla="*/ 70414 w 89348"/>
                <a:gd name="connsiteY4" fmla="*/ 71080 h 138975"/>
                <a:gd name="connsiteX5" fmla="*/ 70414 w 89348"/>
                <a:gd name="connsiteY5" fmla="*/ 75131 h 138975"/>
                <a:gd name="connsiteX6" fmla="*/ 35241 w 89348"/>
                <a:gd name="connsiteY6" fmla="*/ 133072 h 138975"/>
                <a:gd name="connsiteX7" fmla="*/ 15026 w 89348"/>
                <a:gd name="connsiteY7" fmla="*/ 126184 h 138975"/>
                <a:gd name="connsiteX8" fmla="*/ 24527 w 89348"/>
                <a:gd name="connsiteY8" fmla="*/ 116662 h 138975"/>
                <a:gd name="connsiteX9" fmla="*/ 15026 w 89348"/>
                <a:gd name="connsiteY9" fmla="*/ 107140 h 138975"/>
                <a:gd name="connsiteX10" fmla="*/ 5525 w 89348"/>
                <a:gd name="connsiteY10" fmla="*/ 117067 h 138975"/>
                <a:gd name="connsiteX11" fmla="*/ 35443 w 89348"/>
                <a:gd name="connsiteY11" fmla="*/ 139149 h 138975"/>
                <a:gd name="connsiteX12" fmla="*/ 89416 w 89348"/>
                <a:gd name="connsiteY12" fmla="*/ 68243 h 138975"/>
                <a:gd name="connsiteX13" fmla="*/ 70010 w 89348"/>
                <a:gd name="connsiteY13" fmla="*/ 49605 h 138975"/>
                <a:gd name="connsiteX14" fmla="*/ 43327 w 89348"/>
                <a:gd name="connsiteY14" fmla="*/ 84856 h 138975"/>
                <a:gd name="connsiteX15" fmla="*/ 23718 w 89348"/>
                <a:gd name="connsiteY15" fmla="*/ 73106 h 138975"/>
                <a:gd name="connsiteX16" fmla="*/ 19069 w 89348"/>
                <a:gd name="connsiteY16" fmla="*/ 45554 h 138975"/>
                <a:gd name="connsiteX17" fmla="*/ 24527 w 89348"/>
                <a:gd name="connsiteY17" fmla="*/ 16786 h 138975"/>
                <a:gd name="connsiteX18" fmla="*/ 45550 w 89348"/>
                <a:gd name="connsiteY18" fmla="*/ 5441 h 138975"/>
                <a:gd name="connsiteX19" fmla="*/ 65563 w 89348"/>
                <a:gd name="connsiteY19" fmla="*/ 19825 h 138975"/>
                <a:gd name="connsiteX20" fmla="*/ 70010 w 89348"/>
                <a:gd name="connsiteY20" fmla="*/ 49605 h 13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348" h="138975">
                  <a:moveTo>
                    <a:pt x="89416" y="68243"/>
                  </a:moveTo>
                  <a:cubicBezTo>
                    <a:pt x="89416" y="15571"/>
                    <a:pt x="66169" y="174"/>
                    <a:pt x="45348" y="174"/>
                  </a:cubicBezTo>
                  <a:cubicBezTo>
                    <a:pt x="21495" y="174"/>
                    <a:pt x="67" y="18812"/>
                    <a:pt x="67" y="45351"/>
                  </a:cubicBezTo>
                  <a:cubicBezTo>
                    <a:pt x="67" y="71485"/>
                    <a:pt x="19675" y="90528"/>
                    <a:pt x="42518" y="90528"/>
                  </a:cubicBezTo>
                  <a:cubicBezTo>
                    <a:pt x="56870" y="90528"/>
                    <a:pt x="65563" y="81412"/>
                    <a:pt x="70414" y="71080"/>
                  </a:cubicBezTo>
                  <a:lnTo>
                    <a:pt x="70414" y="75131"/>
                  </a:lnTo>
                  <a:cubicBezTo>
                    <a:pt x="70414" y="124563"/>
                    <a:pt x="46965" y="133072"/>
                    <a:pt x="35241" y="133072"/>
                  </a:cubicBezTo>
                  <a:cubicBezTo>
                    <a:pt x="30996" y="133072"/>
                    <a:pt x="20484" y="132464"/>
                    <a:pt x="15026" y="126184"/>
                  </a:cubicBezTo>
                  <a:cubicBezTo>
                    <a:pt x="23920" y="125373"/>
                    <a:pt x="24527" y="118688"/>
                    <a:pt x="24527" y="116662"/>
                  </a:cubicBezTo>
                  <a:cubicBezTo>
                    <a:pt x="24527" y="110584"/>
                    <a:pt x="19878" y="107140"/>
                    <a:pt x="15026" y="107140"/>
                  </a:cubicBezTo>
                  <a:cubicBezTo>
                    <a:pt x="11387" y="107140"/>
                    <a:pt x="5525" y="109369"/>
                    <a:pt x="5525" y="117067"/>
                  </a:cubicBezTo>
                  <a:cubicBezTo>
                    <a:pt x="5525" y="130843"/>
                    <a:pt x="16845" y="139149"/>
                    <a:pt x="35443" y="139149"/>
                  </a:cubicBezTo>
                  <a:cubicBezTo>
                    <a:pt x="63137" y="139149"/>
                    <a:pt x="89416" y="111597"/>
                    <a:pt x="89416" y="68243"/>
                  </a:cubicBezTo>
                  <a:close/>
                  <a:moveTo>
                    <a:pt x="70010" y="49605"/>
                  </a:moveTo>
                  <a:cubicBezTo>
                    <a:pt x="70010" y="65610"/>
                    <a:pt x="61318" y="84856"/>
                    <a:pt x="43327" y="84856"/>
                  </a:cubicBezTo>
                  <a:cubicBezTo>
                    <a:pt x="34028" y="84856"/>
                    <a:pt x="28166" y="80601"/>
                    <a:pt x="23718" y="73106"/>
                  </a:cubicBezTo>
                  <a:cubicBezTo>
                    <a:pt x="19069" y="65610"/>
                    <a:pt x="19069" y="55886"/>
                    <a:pt x="19069" y="45554"/>
                  </a:cubicBezTo>
                  <a:cubicBezTo>
                    <a:pt x="19069" y="33601"/>
                    <a:pt x="19069" y="25092"/>
                    <a:pt x="24527" y="16786"/>
                  </a:cubicBezTo>
                  <a:cubicBezTo>
                    <a:pt x="29581" y="9493"/>
                    <a:pt x="36049" y="5441"/>
                    <a:pt x="45550" y="5441"/>
                  </a:cubicBezTo>
                  <a:cubicBezTo>
                    <a:pt x="59094" y="5441"/>
                    <a:pt x="64956" y="18812"/>
                    <a:pt x="65563" y="19825"/>
                  </a:cubicBezTo>
                  <a:cubicBezTo>
                    <a:pt x="69808" y="29752"/>
                    <a:pt x="70010" y="45554"/>
                    <a:pt x="70010" y="49605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64" name="任意多边形: 形状 2463">
              <a:extLst>
                <a:ext uri="{FF2B5EF4-FFF2-40B4-BE49-F238E27FC236}">
                  <a16:creationId xmlns:a16="http://schemas.microsoft.com/office/drawing/2014/main" id="{47B5BE7C-D4B4-9607-5D94-F92D1931D8E9}"/>
                </a:ext>
              </a:extLst>
            </p:cNvPr>
            <p:cNvSpPr/>
            <p:nvPr>
              <p:custDataLst>
                <p:tags r:id="rId176"/>
              </p:custDataLst>
            </p:nvPr>
          </p:nvSpPr>
          <p:spPr>
            <a:xfrm>
              <a:off x="4368819" y="6871605"/>
              <a:ext cx="22438" cy="87315"/>
            </a:xfrm>
            <a:custGeom>
              <a:avLst/>
              <a:gdLst>
                <a:gd name="connsiteX0" fmla="*/ 22510 w 22438"/>
                <a:gd name="connsiteY0" fmla="*/ 11519 h 87315"/>
                <a:gd name="connsiteX1" fmla="*/ 11392 w 22438"/>
                <a:gd name="connsiteY1" fmla="*/ 174 h 87315"/>
                <a:gd name="connsiteX2" fmla="*/ 71 w 22438"/>
                <a:gd name="connsiteY2" fmla="*/ 11316 h 87315"/>
                <a:gd name="connsiteX3" fmla="*/ 11189 w 22438"/>
                <a:gd name="connsiteY3" fmla="*/ 22661 h 87315"/>
                <a:gd name="connsiteX4" fmla="*/ 22510 w 22438"/>
                <a:gd name="connsiteY4" fmla="*/ 11519 h 87315"/>
                <a:gd name="connsiteX5" fmla="*/ 22510 w 22438"/>
                <a:gd name="connsiteY5" fmla="*/ 76347 h 87315"/>
                <a:gd name="connsiteX6" fmla="*/ 11392 w 22438"/>
                <a:gd name="connsiteY6" fmla="*/ 65002 h 87315"/>
                <a:gd name="connsiteX7" fmla="*/ 71 w 22438"/>
                <a:gd name="connsiteY7" fmla="*/ 76144 h 87315"/>
                <a:gd name="connsiteX8" fmla="*/ 11189 w 22438"/>
                <a:gd name="connsiteY8" fmla="*/ 87489 h 87315"/>
                <a:gd name="connsiteX9" fmla="*/ 22510 w 22438"/>
                <a:gd name="connsiteY9" fmla="*/ 76347 h 8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38" h="87315">
                  <a:moveTo>
                    <a:pt x="22510" y="11519"/>
                  </a:moveTo>
                  <a:cubicBezTo>
                    <a:pt x="22510" y="4631"/>
                    <a:pt x="17052" y="174"/>
                    <a:pt x="11392" y="174"/>
                  </a:cubicBezTo>
                  <a:cubicBezTo>
                    <a:pt x="4519" y="174"/>
                    <a:pt x="71" y="5644"/>
                    <a:pt x="71" y="11316"/>
                  </a:cubicBezTo>
                  <a:cubicBezTo>
                    <a:pt x="71" y="18204"/>
                    <a:pt x="5529" y="22661"/>
                    <a:pt x="11189" y="22661"/>
                  </a:cubicBezTo>
                  <a:cubicBezTo>
                    <a:pt x="18062" y="22661"/>
                    <a:pt x="22510" y="17191"/>
                    <a:pt x="22510" y="11519"/>
                  </a:cubicBezTo>
                  <a:close/>
                  <a:moveTo>
                    <a:pt x="22510" y="76347"/>
                  </a:moveTo>
                  <a:cubicBezTo>
                    <a:pt x="22510" y="69459"/>
                    <a:pt x="17052" y="65002"/>
                    <a:pt x="11392" y="65002"/>
                  </a:cubicBezTo>
                  <a:cubicBezTo>
                    <a:pt x="4519" y="65002"/>
                    <a:pt x="71" y="70472"/>
                    <a:pt x="71" y="76144"/>
                  </a:cubicBezTo>
                  <a:cubicBezTo>
                    <a:pt x="71" y="83032"/>
                    <a:pt x="5529" y="87489"/>
                    <a:pt x="11189" y="87489"/>
                  </a:cubicBezTo>
                  <a:cubicBezTo>
                    <a:pt x="18062" y="87489"/>
                    <a:pt x="22510" y="82019"/>
                    <a:pt x="22510" y="76347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65" name="任意多边形: 形状 2464">
              <a:extLst>
                <a:ext uri="{FF2B5EF4-FFF2-40B4-BE49-F238E27FC236}">
                  <a16:creationId xmlns:a16="http://schemas.microsoft.com/office/drawing/2014/main" id="{21E52483-CBDD-B345-E1A9-1C6DD5E5E943}"/>
                </a:ext>
              </a:extLst>
            </p:cNvPr>
            <p:cNvSpPr/>
            <p:nvPr>
              <p:custDataLst>
                <p:tags r:id="rId177"/>
              </p:custDataLst>
            </p:nvPr>
          </p:nvSpPr>
          <p:spPr>
            <a:xfrm>
              <a:off x="5306122" y="6785455"/>
              <a:ext cx="60391" cy="173465"/>
            </a:xfrm>
            <a:custGeom>
              <a:avLst/>
              <a:gdLst>
                <a:gd name="connsiteX0" fmla="*/ 60500 w 60391"/>
                <a:gd name="connsiteY0" fmla="*/ 173640 h 173465"/>
                <a:gd name="connsiteX1" fmla="*/ 60500 w 60391"/>
                <a:gd name="connsiteY1" fmla="*/ 161738 h 173465"/>
                <a:gd name="connsiteX2" fmla="*/ 44834 w 60391"/>
                <a:gd name="connsiteY2" fmla="*/ 161738 h 173465"/>
                <a:gd name="connsiteX3" fmla="*/ 44834 w 60391"/>
                <a:gd name="connsiteY3" fmla="*/ 59684 h 173465"/>
                <a:gd name="connsiteX4" fmla="*/ 867 w 60391"/>
                <a:gd name="connsiteY4" fmla="*/ 61710 h 173465"/>
                <a:gd name="connsiteX5" fmla="*/ 867 w 60391"/>
                <a:gd name="connsiteY5" fmla="*/ 73612 h 173465"/>
                <a:gd name="connsiteX6" fmla="*/ 17544 w 60391"/>
                <a:gd name="connsiteY6" fmla="*/ 83488 h 173465"/>
                <a:gd name="connsiteX7" fmla="*/ 17544 w 60391"/>
                <a:gd name="connsiteY7" fmla="*/ 161738 h 173465"/>
                <a:gd name="connsiteX8" fmla="*/ 109 w 60391"/>
                <a:gd name="connsiteY8" fmla="*/ 161738 h 173465"/>
                <a:gd name="connsiteX9" fmla="*/ 109 w 60391"/>
                <a:gd name="connsiteY9" fmla="*/ 173640 h 173465"/>
                <a:gd name="connsiteX10" fmla="*/ 30936 w 60391"/>
                <a:gd name="connsiteY10" fmla="*/ 172880 h 173465"/>
                <a:gd name="connsiteX11" fmla="*/ 60500 w 60391"/>
                <a:gd name="connsiteY11" fmla="*/ 173640 h 173465"/>
                <a:gd name="connsiteX12" fmla="*/ 48371 w 60391"/>
                <a:gd name="connsiteY12" fmla="*/ 19926 h 173465"/>
                <a:gd name="connsiteX13" fmla="*/ 28662 w 60391"/>
                <a:gd name="connsiteY13" fmla="*/ 174 h 173465"/>
                <a:gd name="connsiteX14" fmla="*/ 8952 w 60391"/>
                <a:gd name="connsiteY14" fmla="*/ 19926 h 173465"/>
                <a:gd name="connsiteX15" fmla="*/ 28662 w 60391"/>
                <a:gd name="connsiteY15" fmla="*/ 39678 h 173465"/>
                <a:gd name="connsiteX16" fmla="*/ 48371 w 60391"/>
                <a:gd name="connsiteY16" fmla="*/ 19926 h 173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391" h="173465">
                  <a:moveTo>
                    <a:pt x="60500" y="173640"/>
                  </a:moveTo>
                  <a:lnTo>
                    <a:pt x="60500" y="161738"/>
                  </a:lnTo>
                  <a:lnTo>
                    <a:pt x="44834" y="161738"/>
                  </a:lnTo>
                  <a:lnTo>
                    <a:pt x="44834" y="59684"/>
                  </a:lnTo>
                  <a:lnTo>
                    <a:pt x="867" y="61710"/>
                  </a:lnTo>
                  <a:lnTo>
                    <a:pt x="867" y="73612"/>
                  </a:lnTo>
                  <a:cubicBezTo>
                    <a:pt x="15775" y="73612"/>
                    <a:pt x="17544" y="73612"/>
                    <a:pt x="17544" y="83488"/>
                  </a:cubicBezTo>
                  <a:lnTo>
                    <a:pt x="17544" y="161738"/>
                  </a:lnTo>
                  <a:lnTo>
                    <a:pt x="109" y="161738"/>
                  </a:lnTo>
                  <a:lnTo>
                    <a:pt x="109" y="173640"/>
                  </a:lnTo>
                  <a:lnTo>
                    <a:pt x="30936" y="172880"/>
                  </a:lnTo>
                  <a:lnTo>
                    <a:pt x="60500" y="173640"/>
                  </a:lnTo>
                  <a:close/>
                  <a:moveTo>
                    <a:pt x="48371" y="19926"/>
                  </a:moveTo>
                  <a:cubicBezTo>
                    <a:pt x="48371" y="9037"/>
                    <a:pt x="39527" y="174"/>
                    <a:pt x="28662" y="174"/>
                  </a:cubicBezTo>
                  <a:cubicBezTo>
                    <a:pt x="17796" y="174"/>
                    <a:pt x="8952" y="9037"/>
                    <a:pt x="8952" y="19926"/>
                  </a:cubicBezTo>
                  <a:cubicBezTo>
                    <a:pt x="8952" y="30815"/>
                    <a:pt x="17796" y="39678"/>
                    <a:pt x="28662" y="39678"/>
                  </a:cubicBezTo>
                  <a:cubicBezTo>
                    <a:pt x="39527" y="39678"/>
                    <a:pt x="48371" y="30815"/>
                    <a:pt x="48371" y="19926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66" name="任意多边形: 形状 2465">
              <a:extLst>
                <a:ext uri="{FF2B5EF4-FFF2-40B4-BE49-F238E27FC236}">
                  <a16:creationId xmlns:a16="http://schemas.microsoft.com/office/drawing/2014/main" id="{F9A4D286-E8FE-311D-3E22-1E55FC234F19}"/>
                </a:ext>
              </a:extLst>
            </p:cNvPr>
            <p:cNvSpPr/>
            <p:nvPr>
              <p:custDataLst>
                <p:tags r:id="rId178"/>
              </p:custDataLst>
            </p:nvPr>
          </p:nvSpPr>
          <p:spPr>
            <a:xfrm>
              <a:off x="5385465" y="6781656"/>
              <a:ext cx="99809" cy="177264"/>
            </a:xfrm>
            <a:custGeom>
              <a:avLst/>
              <a:gdLst>
                <a:gd name="connsiteX0" fmla="*/ 99922 w 99809"/>
                <a:gd name="connsiteY0" fmla="*/ 22205 h 177264"/>
                <a:gd name="connsiteX1" fmla="*/ 71116 w 99809"/>
                <a:gd name="connsiteY1" fmla="*/ 174 h 177264"/>
                <a:gd name="connsiteX2" fmla="*/ 19063 w 99809"/>
                <a:gd name="connsiteY2" fmla="*/ 39425 h 177264"/>
                <a:gd name="connsiteX3" fmla="*/ 19063 w 99809"/>
                <a:gd name="connsiteY3" fmla="*/ 65002 h 177264"/>
                <a:gd name="connsiteX4" fmla="*/ 112 w 99809"/>
                <a:gd name="connsiteY4" fmla="*/ 65002 h 177264"/>
                <a:gd name="connsiteX5" fmla="*/ 112 w 99809"/>
                <a:gd name="connsiteY5" fmla="*/ 76904 h 177264"/>
                <a:gd name="connsiteX6" fmla="*/ 19063 w 99809"/>
                <a:gd name="connsiteY6" fmla="*/ 76904 h 177264"/>
                <a:gd name="connsiteX7" fmla="*/ 19063 w 99809"/>
                <a:gd name="connsiteY7" fmla="*/ 165536 h 177264"/>
                <a:gd name="connsiteX8" fmla="*/ 1628 w 99809"/>
                <a:gd name="connsiteY8" fmla="*/ 165536 h 177264"/>
                <a:gd name="connsiteX9" fmla="*/ 1628 w 99809"/>
                <a:gd name="connsiteY9" fmla="*/ 177438 h 177264"/>
                <a:gd name="connsiteX10" fmla="*/ 33466 w 99809"/>
                <a:gd name="connsiteY10" fmla="*/ 176679 h 177264"/>
                <a:gd name="connsiteX11" fmla="*/ 68336 w 99809"/>
                <a:gd name="connsiteY11" fmla="*/ 177438 h 177264"/>
                <a:gd name="connsiteX12" fmla="*/ 68336 w 99809"/>
                <a:gd name="connsiteY12" fmla="*/ 165536 h 177264"/>
                <a:gd name="connsiteX13" fmla="*/ 46353 w 99809"/>
                <a:gd name="connsiteY13" fmla="*/ 165536 h 177264"/>
                <a:gd name="connsiteX14" fmla="*/ 46353 w 99809"/>
                <a:gd name="connsiteY14" fmla="*/ 76904 h 177264"/>
                <a:gd name="connsiteX15" fmla="*/ 75411 w 99809"/>
                <a:gd name="connsiteY15" fmla="*/ 76904 h 177264"/>
                <a:gd name="connsiteX16" fmla="*/ 75411 w 99809"/>
                <a:gd name="connsiteY16" fmla="*/ 65002 h 177264"/>
                <a:gd name="connsiteX17" fmla="*/ 44837 w 99809"/>
                <a:gd name="connsiteY17" fmla="*/ 65002 h 177264"/>
                <a:gd name="connsiteX18" fmla="*/ 44837 w 99809"/>
                <a:gd name="connsiteY18" fmla="*/ 39425 h 177264"/>
                <a:gd name="connsiteX19" fmla="*/ 70358 w 99809"/>
                <a:gd name="connsiteY19" fmla="*/ 9290 h 177264"/>
                <a:gd name="connsiteX20" fmla="*/ 74653 w 99809"/>
                <a:gd name="connsiteY20" fmla="*/ 9797 h 177264"/>
                <a:gd name="connsiteX21" fmla="*/ 68842 w 99809"/>
                <a:gd name="connsiteY21" fmla="*/ 22205 h 177264"/>
                <a:gd name="connsiteX22" fmla="*/ 84255 w 99809"/>
                <a:gd name="connsiteY22" fmla="*/ 37906 h 177264"/>
                <a:gd name="connsiteX23" fmla="*/ 99922 w 99809"/>
                <a:gd name="connsiteY23" fmla="*/ 22205 h 17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809" h="177264">
                  <a:moveTo>
                    <a:pt x="99922" y="22205"/>
                  </a:moveTo>
                  <a:cubicBezTo>
                    <a:pt x="99922" y="11569"/>
                    <a:pt x="90825" y="174"/>
                    <a:pt x="71116" y="174"/>
                  </a:cubicBezTo>
                  <a:cubicBezTo>
                    <a:pt x="46353" y="174"/>
                    <a:pt x="19063" y="10810"/>
                    <a:pt x="19063" y="39425"/>
                  </a:cubicBezTo>
                  <a:lnTo>
                    <a:pt x="19063" y="65002"/>
                  </a:lnTo>
                  <a:lnTo>
                    <a:pt x="112" y="65002"/>
                  </a:lnTo>
                  <a:lnTo>
                    <a:pt x="112" y="76904"/>
                  </a:lnTo>
                  <a:lnTo>
                    <a:pt x="19063" y="76904"/>
                  </a:lnTo>
                  <a:lnTo>
                    <a:pt x="19063" y="165536"/>
                  </a:lnTo>
                  <a:lnTo>
                    <a:pt x="1628" y="165536"/>
                  </a:lnTo>
                  <a:lnTo>
                    <a:pt x="1628" y="177438"/>
                  </a:lnTo>
                  <a:lnTo>
                    <a:pt x="33466" y="176679"/>
                  </a:lnTo>
                  <a:cubicBezTo>
                    <a:pt x="43068" y="176679"/>
                    <a:pt x="59240" y="176679"/>
                    <a:pt x="68336" y="177438"/>
                  </a:cubicBezTo>
                  <a:lnTo>
                    <a:pt x="68336" y="165536"/>
                  </a:lnTo>
                  <a:lnTo>
                    <a:pt x="46353" y="165536"/>
                  </a:lnTo>
                  <a:lnTo>
                    <a:pt x="46353" y="76904"/>
                  </a:lnTo>
                  <a:lnTo>
                    <a:pt x="75411" y="76904"/>
                  </a:lnTo>
                  <a:lnTo>
                    <a:pt x="75411" y="65002"/>
                  </a:lnTo>
                  <a:lnTo>
                    <a:pt x="44837" y="65002"/>
                  </a:lnTo>
                  <a:lnTo>
                    <a:pt x="44837" y="39425"/>
                  </a:lnTo>
                  <a:cubicBezTo>
                    <a:pt x="44837" y="11569"/>
                    <a:pt x="64041" y="9290"/>
                    <a:pt x="70358" y="9290"/>
                  </a:cubicBezTo>
                  <a:cubicBezTo>
                    <a:pt x="71621" y="9290"/>
                    <a:pt x="72885" y="9290"/>
                    <a:pt x="74653" y="9797"/>
                  </a:cubicBezTo>
                  <a:cubicBezTo>
                    <a:pt x="70863" y="12582"/>
                    <a:pt x="68842" y="17394"/>
                    <a:pt x="68842" y="22205"/>
                  </a:cubicBezTo>
                  <a:cubicBezTo>
                    <a:pt x="68842" y="33094"/>
                    <a:pt x="77686" y="37906"/>
                    <a:pt x="84255" y="37906"/>
                  </a:cubicBezTo>
                  <a:cubicBezTo>
                    <a:pt x="91836" y="37906"/>
                    <a:pt x="99922" y="32588"/>
                    <a:pt x="99922" y="22205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67" name="任意多边形: 形状 2466">
              <a:extLst>
                <a:ext uri="{FF2B5EF4-FFF2-40B4-BE49-F238E27FC236}">
                  <a16:creationId xmlns:a16="http://schemas.microsoft.com/office/drawing/2014/main" id="{6F816141-A076-D2D0-97C9-77695928BFDA}"/>
                </a:ext>
              </a:extLst>
            </p:cNvPr>
            <p:cNvSpPr/>
            <p:nvPr>
              <p:custDataLst>
                <p:tags r:id="rId179"/>
              </p:custDataLst>
            </p:nvPr>
          </p:nvSpPr>
          <p:spPr>
            <a:xfrm>
              <a:off x="5578009" y="6785961"/>
              <a:ext cx="116992" cy="172959"/>
            </a:xfrm>
            <a:custGeom>
              <a:avLst/>
              <a:gdLst>
                <a:gd name="connsiteX0" fmla="*/ 86032 w 116992"/>
                <a:gd name="connsiteY0" fmla="*/ 19673 h 172959"/>
                <a:gd name="connsiteX1" fmla="*/ 109026 w 116992"/>
                <a:gd name="connsiteY1" fmla="*/ 8024 h 172959"/>
                <a:gd name="connsiteX2" fmla="*/ 117112 w 116992"/>
                <a:gd name="connsiteY2" fmla="*/ 3213 h 172959"/>
                <a:gd name="connsiteX3" fmla="*/ 113322 w 116992"/>
                <a:gd name="connsiteY3" fmla="*/ 174 h 172959"/>
                <a:gd name="connsiteX4" fmla="*/ 79967 w 116992"/>
                <a:gd name="connsiteY4" fmla="*/ 934 h 172959"/>
                <a:gd name="connsiteX5" fmla="*/ 46360 w 116992"/>
                <a:gd name="connsiteY5" fmla="*/ 174 h 172959"/>
                <a:gd name="connsiteX6" fmla="*/ 41307 w 116992"/>
                <a:gd name="connsiteY6" fmla="*/ 5239 h 172959"/>
                <a:gd name="connsiteX7" fmla="*/ 48382 w 116992"/>
                <a:gd name="connsiteY7" fmla="*/ 8024 h 172959"/>
                <a:gd name="connsiteX8" fmla="*/ 65817 w 116992"/>
                <a:gd name="connsiteY8" fmla="*/ 12836 h 172959"/>
                <a:gd name="connsiteX9" fmla="*/ 65312 w 116992"/>
                <a:gd name="connsiteY9" fmla="*/ 16887 h 172959"/>
                <a:gd name="connsiteX10" fmla="*/ 31199 w 116992"/>
                <a:gd name="connsiteY10" fmla="*/ 153381 h 172959"/>
                <a:gd name="connsiteX11" fmla="*/ 8205 w 116992"/>
                <a:gd name="connsiteY11" fmla="*/ 165283 h 172959"/>
                <a:gd name="connsiteX12" fmla="*/ 119 w 116992"/>
                <a:gd name="connsiteY12" fmla="*/ 170348 h 172959"/>
                <a:gd name="connsiteX13" fmla="*/ 3910 w 116992"/>
                <a:gd name="connsiteY13" fmla="*/ 173133 h 172959"/>
                <a:gd name="connsiteX14" fmla="*/ 37011 w 116992"/>
                <a:gd name="connsiteY14" fmla="*/ 172374 h 172959"/>
                <a:gd name="connsiteX15" fmla="*/ 70871 w 116992"/>
                <a:gd name="connsiteY15" fmla="*/ 173133 h 172959"/>
                <a:gd name="connsiteX16" fmla="*/ 75924 w 116992"/>
                <a:gd name="connsiteY16" fmla="*/ 168322 h 172959"/>
                <a:gd name="connsiteX17" fmla="*/ 68344 w 116992"/>
                <a:gd name="connsiteY17" fmla="*/ 165283 h 172959"/>
                <a:gd name="connsiteX18" fmla="*/ 57479 w 116992"/>
                <a:gd name="connsiteY18" fmla="*/ 164777 h 172959"/>
                <a:gd name="connsiteX19" fmla="*/ 51161 w 116992"/>
                <a:gd name="connsiteY19" fmla="*/ 160472 h 172959"/>
                <a:gd name="connsiteX20" fmla="*/ 52172 w 116992"/>
                <a:gd name="connsiteY20" fmla="*/ 154647 h 172959"/>
                <a:gd name="connsiteX21" fmla="*/ 86032 w 116992"/>
                <a:gd name="connsiteY21" fmla="*/ 19673 h 172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6992" h="172959">
                  <a:moveTo>
                    <a:pt x="86032" y="19673"/>
                  </a:moveTo>
                  <a:cubicBezTo>
                    <a:pt x="88306" y="10556"/>
                    <a:pt x="89064" y="8024"/>
                    <a:pt x="109026" y="8024"/>
                  </a:cubicBezTo>
                  <a:cubicBezTo>
                    <a:pt x="115090" y="8024"/>
                    <a:pt x="117112" y="8024"/>
                    <a:pt x="117112" y="3213"/>
                  </a:cubicBezTo>
                  <a:cubicBezTo>
                    <a:pt x="117112" y="174"/>
                    <a:pt x="114332" y="174"/>
                    <a:pt x="113322" y="174"/>
                  </a:cubicBezTo>
                  <a:cubicBezTo>
                    <a:pt x="105994" y="174"/>
                    <a:pt x="87295" y="934"/>
                    <a:pt x="79967" y="934"/>
                  </a:cubicBezTo>
                  <a:cubicBezTo>
                    <a:pt x="72387" y="934"/>
                    <a:pt x="53941" y="174"/>
                    <a:pt x="46360" y="174"/>
                  </a:cubicBezTo>
                  <a:cubicBezTo>
                    <a:pt x="44592" y="174"/>
                    <a:pt x="41307" y="174"/>
                    <a:pt x="41307" y="5239"/>
                  </a:cubicBezTo>
                  <a:cubicBezTo>
                    <a:pt x="41307" y="8024"/>
                    <a:pt x="43581" y="8024"/>
                    <a:pt x="48382" y="8024"/>
                  </a:cubicBezTo>
                  <a:cubicBezTo>
                    <a:pt x="58995" y="8024"/>
                    <a:pt x="65817" y="8024"/>
                    <a:pt x="65817" y="12836"/>
                  </a:cubicBezTo>
                  <a:cubicBezTo>
                    <a:pt x="65817" y="14102"/>
                    <a:pt x="65817" y="14608"/>
                    <a:pt x="65312" y="16887"/>
                  </a:cubicBezTo>
                  <a:lnTo>
                    <a:pt x="31199" y="153381"/>
                  </a:lnTo>
                  <a:cubicBezTo>
                    <a:pt x="28925" y="162751"/>
                    <a:pt x="28167" y="165283"/>
                    <a:pt x="8205" y="165283"/>
                  </a:cubicBezTo>
                  <a:cubicBezTo>
                    <a:pt x="2394" y="165283"/>
                    <a:pt x="119" y="165283"/>
                    <a:pt x="119" y="170348"/>
                  </a:cubicBezTo>
                  <a:cubicBezTo>
                    <a:pt x="119" y="173133"/>
                    <a:pt x="3152" y="173133"/>
                    <a:pt x="3910" y="173133"/>
                  </a:cubicBezTo>
                  <a:cubicBezTo>
                    <a:pt x="11238" y="173133"/>
                    <a:pt x="29683" y="172374"/>
                    <a:pt x="37011" y="172374"/>
                  </a:cubicBezTo>
                  <a:cubicBezTo>
                    <a:pt x="44592" y="172374"/>
                    <a:pt x="63290" y="173133"/>
                    <a:pt x="70871" y="173133"/>
                  </a:cubicBezTo>
                  <a:cubicBezTo>
                    <a:pt x="72892" y="173133"/>
                    <a:pt x="75924" y="173133"/>
                    <a:pt x="75924" y="168322"/>
                  </a:cubicBezTo>
                  <a:cubicBezTo>
                    <a:pt x="75924" y="165283"/>
                    <a:pt x="73903" y="165283"/>
                    <a:pt x="68344" y="165283"/>
                  </a:cubicBezTo>
                  <a:cubicBezTo>
                    <a:pt x="63796" y="165283"/>
                    <a:pt x="62532" y="165283"/>
                    <a:pt x="57479" y="164777"/>
                  </a:cubicBezTo>
                  <a:cubicBezTo>
                    <a:pt x="52172" y="164270"/>
                    <a:pt x="51161" y="163257"/>
                    <a:pt x="51161" y="160472"/>
                  </a:cubicBezTo>
                  <a:cubicBezTo>
                    <a:pt x="51161" y="158446"/>
                    <a:pt x="51667" y="156420"/>
                    <a:pt x="52172" y="154647"/>
                  </a:cubicBezTo>
                  <a:lnTo>
                    <a:pt x="86032" y="19673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68" name="任意多边形: 形状 2467">
              <a:extLst>
                <a:ext uri="{FF2B5EF4-FFF2-40B4-BE49-F238E27FC236}">
                  <a16:creationId xmlns:a16="http://schemas.microsoft.com/office/drawing/2014/main" id="{FE0B652A-9D2B-D80C-6170-A0F4698A37C1}"/>
                </a:ext>
              </a:extLst>
            </p:cNvPr>
            <p:cNvSpPr/>
            <p:nvPr>
              <p:custDataLst>
                <p:tags r:id="rId180"/>
              </p:custDataLst>
            </p:nvPr>
          </p:nvSpPr>
          <p:spPr>
            <a:xfrm>
              <a:off x="5725338" y="6768995"/>
              <a:ext cx="58622" cy="253234"/>
            </a:xfrm>
            <a:custGeom>
              <a:avLst/>
              <a:gdLst>
                <a:gd name="connsiteX0" fmla="*/ 58747 w 58622"/>
                <a:gd name="connsiteY0" fmla="*/ 250876 h 253234"/>
                <a:gd name="connsiteX1" fmla="*/ 54452 w 58622"/>
                <a:gd name="connsiteY1" fmla="*/ 245305 h 253234"/>
                <a:gd name="connsiteX2" fmla="*/ 14780 w 58622"/>
                <a:gd name="connsiteY2" fmla="*/ 126791 h 253234"/>
                <a:gd name="connsiteX3" fmla="*/ 55462 w 58622"/>
                <a:gd name="connsiteY3" fmla="*/ 7011 h 253234"/>
                <a:gd name="connsiteX4" fmla="*/ 58747 w 58622"/>
                <a:gd name="connsiteY4" fmla="*/ 2706 h 253234"/>
                <a:gd name="connsiteX5" fmla="*/ 56220 w 58622"/>
                <a:gd name="connsiteY5" fmla="*/ 174 h 253234"/>
                <a:gd name="connsiteX6" fmla="*/ 16044 w 58622"/>
                <a:gd name="connsiteY6" fmla="*/ 49555 h 253234"/>
                <a:gd name="connsiteX7" fmla="*/ 125 w 58622"/>
                <a:gd name="connsiteY7" fmla="*/ 126791 h 253234"/>
                <a:gd name="connsiteX8" fmla="*/ 16802 w 58622"/>
                <a:gd name="connsiteY8" fmla="*/ 205801 h 253234"/>
                <a:gd name="connsiteX9" fmla="*/ 56220 w 58622"/>
                <a:gd name="connsiteY9" fmla="*/ 253409 h 253234"/>
                <a:gd name="connsiteX10" fmla="*/ 58747 w 58622"/>
                <a:gd name="connsiteY10" fmla="*/ 250876 h 253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622" h="253234">
                  <a:moveTo>
                    <a:pt x="58747" y="250876"/>
                  </a:moveTo>
                  <a:cubicBezTo>
                    <a:pt x="58747" y="250117"/>
                    <a:pt x="58747" y="249610"/>
                    <a:pt x="54452" y="245305"/>
                  </a:cubicBezTo>
                  <a:cubicBezTo>
                    <a:pt x="22866" y="213398"/>
                    <a:pt x="14780" y="165536"/>
                    <a:pt x="14780" y="126791"/>
                  </a:cubicBezTo>
                  <a:cubicBezTo>
                    <a:pt x="14780" y="82728"/>
                    <a:pt x="24382" y="38666"/>
                    <a:pt x="55462" y="7011"/>
                  </a:cubicBezTo>
                  <a:cubicBezTo>
                    <a:pt x="58747" y="3972"/>
                    <a:pt x="58747" y="3466"/>
                    <a:pt x="58747" y="2706"/>
                  </a:cubicBezTo>
                  <a:cubicBezTo>
                    <a:pt x="58747" y="934"/>
                    <a:pt x="57736" y="174"/>
                    <a:pt x="56220" y="174"/>
                  </a:cubicBezTo>
                  <a:cubicBezTo>
                    <a:pt x="53693" y="174"/>
                    <a:pt x="30952" y="17394"/>
                    <a:pt x="16044" y="49555"/>
                  </a:cubicBezTo>
                  <a:cubicBezTo>
                    <a:pt x="3157" y="77411"/>
                    <a:pt x="125" y="105520"/>
                    <a:pt x="125" y="126791"/>
                  </a:cubicBezTo>
                  <a:cubicBezTo>
                    <a:pt x="125" y="146544"/>
                    <a:pt x="2904" y="177185"/>
                    <a:pt x="16802" y="205801"/>
                  </a:cubicBezTo>
                  <a:cubicBezTo>
                    <a:pt x="31963" y="236949"/>
                    <a:pt x="53693" y="253409"/>
                    <a:pt x="56220" y="253409"/>
                  </a:cubicBezTo>
                  <a:cubicBezTo>
                    <a:pt x="57736" y="253409"/>
                    <a:pt x="58747" y="252649"/>
                    <a:pt x="58747" y="250876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69" name="任意多边形: 形状 2468">
              <a:extLst>
                <a:ext uri="{FF2B5EF4-FFF2-40B4-BE49-F238E27FC236}">
                  <a16:creationId xmlns:a16="http://schemas.microsoft.com/office/drawing/2014/main" id="{A1340696-392F-5FAB-694D-B8BD2FD95EFD}"/>
                </a:ext>
              </a:extLst>
            </p:cNvPr>
            <p:cNvSpPr/>
            <p:nvPr>
              <p:custDataLst>
                <p:tags r:id="rId181"/>
              </p:custDataLst>
            </p:nvPr>
          </p:nvSpPr>
          <p:spPr>
            <a:xfrm>
              <a:off x="5805916" y="6791532"/>
              <a:ext cx="66708" cy="170173"/>
            </a:xfrm>
            <a:custGeom>
              <a:avLst/>
              <a:gdLst>
                <a:gd name="connsiteX0" fmla="*/ 64563 w 66708"/>
                <a:gd name="connsiteY0" fmla="*/ 9290 h 170173"/>
                <a:gd name="connsiteX1" fmla="*/ 55213 w 66708"/>
                <a:gd name="connsiteY1" fmla="*/ 174 h 170173"/>
                <a:gd name="connsiteX2" fmla="*/ 41569 w 66708"/>
                <a:gd name="connsiteY2" fmla="*/ 13595 h 170173"/>
                <a:gd name="connsiteX3" fmla="*/ 51170 w 66708"/>
                <a:gd name="connsiteY3" fmla="*/ 22712 h 170173"/>
                <a:gd name="connsiteX4" fmla="*/ 64563 w 66708"/>
                <a:gd name="connsiteY4" fmla="*/ 9290 h 170173"/>
                <a:gd name="connsiteX5" fmla="*/ 45359 w 66708"/>
                <a:gd name="connsiteY5" fmla="*/ 104507 h 170173"/>
                <a:gd name="connsiteX6" fmla="*/ 50918 w 66708"/>
                <a:gd name="connsiteY6" fmla="*/ 89819 h 170173"/>
                <a:gd name="connsiteX7" fmla="*/ 54203 w 66708"/>
                <a:gd name="connsiteY7" fmla="*/ 76398 h 170173"/>
                <a:gd name="connsiteX8" fmla="*/ 33483 w 66708"/>
                <a:gd name="connsiteY8" fmla="*/ 55632 h 170173"/>
                <a:gd name="connsiteX9" fmla="*/ 128 w 66708"/>
                <a:gd name="connsiteY9" fmla="*/ 94631 h 170173"/>
                <a:gd name="connsiteX10" fmla="*/ 3161 w 66708"/>
                <a:gd name="connsiteY10" fmla="*/ 97163 h 170173"/>
                <a:gd name="connsiteX11" fmla="*/ 7204 w 66708"/>
                <a:gd name="connsiteY11" fmla="*/ 92605 h 170173"/>
                <a:gd name="connsiteX12" fmla="*/ 32725 w 66708"/>
                <a:gd name="connsiteY12" fmla="*/ 61203 h 170173"/>
                <a:gd name="connsiteX13" fmla="*/ 39042 w 66708"/>
                <a:gd name="connsiteY13" fmla="*/ 69307 h 170173"/>
                <a:gd name="connsiteX14" fmla="*/ 36262 w 66708"/>
                <a:gd name="connsiteY14" fmla="*/ 82475 h 170173"/>
                <a:gd name="connsiteX15" fmla="*/ 18827 w 66708"/>
                <a:gd name="connsiteY15" fmla="*/ 129324 h 170173"/>
                <a:gd name="connsiteX16" fmla="*/ 13015 w 66708"/>
                <a:gd name="connsiteY16" fmla="*/ 149582 h 170173"/>
                <a:gd name="connsiteX17" fmla="*/ 33735 w 66708"/>
                <a:gd name="connsiteY17" fmla="*/ 170348 h 170173"/>
                <a:gd name="connsiteX18" fmla="*/ 66837 w 66708"/>
                <a:gd name="connsiteY18" fmla="*/ 131350 h 170173"/>
                <a:gd name="connsiteX19" fmla="*/ 63805 w 66708"/>
                <a:gd name="connsiteY19" fmla="*/ 128817 h 170173"/>
                <a:gd name="connsiteX20" fmla="*/ 60014 w 66708"/>
                <a:gd name="connsiteY20" fmla="*/ 133375 h 170173"/>
                <a:gd name="connsiteX21" fmla="*/ 34241 w 66708"/>
                <a:gd name="connsiteY21" fmla="*/ 164777 h 170173"/>
                <a:gd name="connsiteX22" fmla="*/ 28176 w 66708"/>
                <a:gd name="connsiteY22" fmla="*/ 156420 h 170173"/>
                <a:gd name="connsiteX23" fmla="*/ 35504 w 66708"/>
                <a:gd name="connsiteY23" fmla="*/ 131096 h 170173"/>
                <a:gd name="connsiteX24" fmla="*/ 45359 w 66708"/>
                <a:gd name="connsiteY24" fmla="*/ 104507 h 170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708" h="170173">
                  <a:moveTo>
                    <a:pt x="64563" y="9290"/>
                  </a:moveTo>
                  <a:cubicBezTo>
                    <a:pt x="64563" y="4226"/>
                    <a:pt x="61025" y="174"/>
                    <a:pt x="55213" y="174"/>
                  </a:cubicBezTo>
                  <a:cubicBezTo>
                    <a:pt x="48391" y="174"/>
                    <a:pt x="41569" y="6758"/>
                    <a:pt x="41569" y="13595"/>
                  </a:cubicBezTo>
                  <a:cubicBezTo>
                    <a:pt x="41569" y="18407"/>
                    <a:pt x="45106" y="22712"/>
                    <a:pt x="51170" y="22712"/>
                  </a:cubicBezTo>
                  <a:cubicBezTo>
                    <a:pt x="56982" y="22712"/>
                    <a:pt x="64563" y="16887"/>
                    <a:pt x="64563" y="9290"/>
                  </a:cubicBezTo>
                  <a:close/>
                  <a:moveTo>
                    <a:pt x="45359" y="104507"/>
                  </a:moveTo>
                  <a:cubicBezTo>
                    <a:pt x="48391" y="97163"/>
                    <a:pt x="48391" y="96656"/>
                    <a:pt x="50918" y="89819"/>
                  </a:cubicBezTo>
                  <a:cubicBezTo>
                    <a:pt x="52939" y="84754"/>
                    <a:pt x="54203" y="81209"/>
                    <a:pt x="54203" y="76398"/>
                  </a:cubicBezTo>
                  <a:cubicBezTo>
                    <a:pt x="54203" y="65002"/>
                    <a:pt x="46117" y="55632"/>
                    <a:pt x="33483" y="55632"/>
                  </a:cubicBezTo>
                  <a:cubicBezTo>
                    <a:pt x="9730" y="55632"/>
                    <a:pt x="128" y="92351"/>
                    <a:pt x="128" y="94631"/>
                  </a:cubicBezTo>
                  <a:cubicBezTo>
                    <a:pt x="128" y="97163"/>
                    <a:pt x="2655" y="97163"/>
                    <a:pt x="3161" y="97163"/>
                  </a:cubicBezTo>
                  <a:cubicBezTo>
                    <a:pt x="5688" y="97163"/>
                    <a:pt x="5940" y="96656"/>
                    <a:pt x="7204" y="92605"/>
                  </a:cubicBezTo>
                  <a:cubicBezTo>
                    <a:pt x="14026" y="68801"/>
                    <a:pt x="24133" y="61203"/>
                    <a:pt x="32725" y="61203"/>
                  </a:cubicBezTo>
                  <a:cubicBezTo>
                    <a:pt x="34746" y="61203"/>
                    <a:pt x="39042" y="61203"/>
                    <a:pt x="39042" y="69307"/>
                  </a:cubicBezTo>
                  <a:cubicBezTo>
                    <a:pt x="39042" y="74625"/>
                    <a:pt x="37273" y="79943"/>
                    <a:pt x="36262" y="82475"/>
                  </a:cubicBezTo>
                  <a:cubicBezTo>
                    <a:pt x="34241" y="89059"/>
                    <a:pt x="22870" y="118435"/>
                    <a:pt x="18827" y="129324"/>
                  </a:cubicBezTo>
                  <a:cubicBezTo>
                    <a:pt x="16300" y="135908"/>
                    <a:pt x="13015" y="144265"/>
                    <a:pt x="13015" y="149582"/>
                  </a:cubicBezTo>
                  <a:cubicBezTo>
                    <a:pt x="13015" y="161485"/>
                    <a:pt x="21607" y="170348"/>
                    <a:pt x="33735" y="170348"/>
                  </a:cubicBezTo>
                  <a:cubicBezTo>
                    <a:pt x="57488" y="170348"/>
                    <a:pt x="66837" y="133629"/>
                    <a:pt x="66837" y="131350"/>
                  </a:cubicBezTo>
                  <a:cubicBezTo>
                    <a:pt x="66837" y="128817"/>
                    <a:pt x="64563" y="128817"/>
                    <a:pt x="63805" y="128817"/>
                  </a:cubicBezTo>
                  <a:cubicBezTo>
                    <a:pt x="61278" y="128817"/>
                    <a:pt x="61278" y="129577"/>
                    <a:pt x="60014" y="133375"/>
                  </a:cubicBezTo>
                  <a:cubicBezTo>
                    <a:pt x="55466" y="149329"/>
                    <a:pt x="47128" y="164777"/>
                    <a:pt x="34241" y="164777"/>
                  </a:cubicBezTo>
                  <a:cubicBezTo>
                    <a:pt x="29945" y="164777"/>
                    <a:pt x="28176" y="162244"/>
                    <a:pt x="28176" y="156420"/>
                  </a:cubicBezTo>
                  <a:cubicBezTo>
                    <a:pt x="28176" y="150089"/>
                    <a:pt x="29692" y="146544"/>
                    <a:pt x="35504" y="131096"/>
                  </a:cubicBezTo>
                  <a:lnTo>
                    <a:pt x="45359" y="104507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70" name="任意多边形: 形状 2469">
              <a:extLst>
                <a:ext uri="{FF2B5EF4-FFF2-40B4-BE49-F238E27FC236}">
                  <a16:creationId xmlns:a16="http://schemas.microsoft.com/office/drawing/2014/main" id="{E4047AD1-B10A-8348-6C34-7191353F9177}"/>
                </a:ext>
              </a:extLst>
            </p:cNvPr>
            <p:cNvSpPr/>
            <p:nvPr>
              <p:custDataLst>
                <p:tags r:id="rId182"/>
              </p:custDataLst>
            </p:nvPr>
          </p:nvSpPr>
          <p:spPr>
            <a:xfrm>
              <a:off x="5962764" y="6890547"/>
              <a:ext cx="154389" cy="10129"/>
            </a:xfrm>
            <a:custGeom>
              <a:avLst/>
              <a:gdLst>
                <a:gd name="connsiteX0" fmla="*/ 145680 w 154389"/>
                <a:gd name="connsiteY0" fmla="*/ 10303 h 10129"/>
                <a:gd name="connsiteX1" fmla="*/ 154524 w 154389"/>
                <a:gd name="connsiteY1" fmla="*/ 5239 h 10129"/>
                <a:gd name="connsiteX2" fmla="*/ 145680 w 154389"/>
                <a:gd name="connsiteY2" fmla="*/ 174 h 10129"/>
                <a:gd name="connsiteX3" fmla="*/ 8978 w 154389"/>
                <a:gd name="connsiteY3" fmla="*/ 174 h 10129"/>
                <a:gd name="connsiteX4" fmla="*/ 134 w 154389"/>
                <a:gd name="connsiteY4" fmla="*/ 5239 h 10129"/>
                <a:gd name="connsiteX5" fmla="*/ 8978 w 154389"/>
                <a:gd name="connsiteY5" fmla="*/ 10303 h 10129"/>
                <a:gd name="connsiteX6" fmla="*/ 145680 w 154389"/>
                <a:gd name="connsiteY6" fmla="*/ 10303 h 10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389" h="10129">
                  <a:moveTo>
                    <a:pt x="145680" y="10303"/>
                  </a:moveTo>
                  <a:cubicBezTo>
                    <a:pt x="149975" y="10303"/>
                    <a:pt x="154524" y="10303"/>
                    <a:pt x="154524" y="5239"/>
                  </a:cubicBezTo>
                  <a:cubicBezTo>
                    <a:pt x="154524" y="174"/>
                    <a:pt x="149975" y="174"/>
                    <a:pt x="145680" y="174"/>
                  </a:cubicBezTo>
                  <a:lnTo>
                    <a:pt x="8978" y="174"/>
                  </a:lnTo>
                  <a:cubicBezTo>
                    <a:pt x="4682" y="174"/>
                    <a:pt x="134" y="174"/>
                    <a:pt x="134" y="5239"/>
                  </a:cubicBezTo>
                  <a:cubicBezTo>
                    <a:pt x="134" y="10303"/>
                    <a:pt x="4682" y="10303"/>
                    <a:pt x="8978" y="10303"/>
                  </a:cubicBezTo>
                  <a:lnTo>
                    <a:pt x="145680" y="10303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71" name="任意多边形: 形状 2470">
              <a:extLst>
                <a:ext uri="{FF2B5EF4-FFF2-40B4-BE49-F238E27FC236}">
                  <a16:creationId xmlns:a16="http://schemas.microsoft.com/office/drawing/2014/main" id="{1FBB7EAC-0369-F668-F60D-DE858BE6C2BB}"/>
                </a:ext>
              </a:extLst>
            </p:cNvPr>
            <p:cNvSpPr/>
            <p:nvPr>
              <p:custDataLst>
                <p:tags r:id="rId183"/>
              </p:custDataLst>
            </p:nvPr>
          </p:nvSpPr>
          <p:spPr>
            <a:xfrm>
              <a:off x="6216962" y="6790266"/>
              <a:ext cx="83385" cy="168654"/>
            </a:xfrm>
            <a:custGeom>
              <a:avLst/>
              <a:gdLst>
                <a:gd name="connsiteX0" fmla="*/ 51944 w 83385"/>
                <a:gd name="connsiteY0" fmla="*/ 6758 h 168654"/>
                <a:gd name="connsiteX1" fmla="*/ 46132 w 83385"/>
                <a:gd name="connsiteY1" fmla="*/ 174 h 168654"/>
                <a:gd name="connsiteX2" fmla="*/ 144 w 83385"/>
                <a:gd name="connsiteY2" fmla="*/ 16381 h 168654"/>
                <a:gd name="connsiteX3" fmla="*/ 144 w 83385"/>
                <a:gd name="connsiteY3" fmla="*/ 24231 h 168654"/>
                <a:gd name="connsiteX4" fmla="*/ 33246 w 83385"/>
                <a:gd name="connsiteY4" fmla="*/ 17647 h 168654"/>
                <a:gd name="connsiteX5" fmla="*/ 33246 w 83385"/>
                <a:gd name="connsiteY5" fmla="*/ 148823 h 168654"/>
                <a:gd name="connsiteX6" fmla="*/ 9746 w 83385"/>
                <a:gd name="connsiteY6" fmla="*/ 160978 h 168654"/>
                <a:gd name="connsiteX7" fmla="*/ 1660 w 83385"/>
                <a:gd name="connsiteY7" fmla="*/ 160978 h 168654"/>
                <a:gd name="connsiteX8" fmla="*/ 1660 w 83385"/>
                <a:gd name="connsiteY8" fmla="*/ 168828 h 168654"/>
                <a:gd name="connsiteX9" fmla="*/ 42595 w 83385"/>
                <a:gd name="connsiteY9" fmla="*/ 168069 h 168654"/>
                <a:gd name="connsiteX10" fmla="*/ 83530 w 83385"/>
                <a:gd name="connsiteY10" fmla="*/ 168828 h 168654"/>
                <a:gd name="connsiteX11" fmla="*/ 83530 w 83385"/>
                <a:gd name="connsiteY11" fmla="*/ 160978 h 168654"/>
                <a:gd name="connsiteX12" fmla="*/ 75444 w 83385"/>
                <a:gd name="connsiteY12" fmla="*/ 160978 h 168654"/>
                <a:gd name="connsiteX13" fmla="*/ 51944 w 83385"/>
                <a:gd name="connsiteY13" fmla="*/ 148823 h 168654"/>
                <a:gd name="connsiteX14" fmla="*/ 51944 w 83385"/>
                <a:gd name="connsiteY14" fmla="*/ 6758 h 168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385" h="168654">
                  <a:moveTo>
                    <a:pt x="51944" y="6758"/>
                  </a:moveTo>
                  <a:cubicBezTo>
                    <a:pt x="51944" y="680"/>
                    <a:pt x="51944" y="174"/>
                    <a:pt x="46132" y="174"/>
                  </a:cubicBezTo>
                  <a:cubicBezTo>
                    <a:pt x="30466" y="16381"/>
                    <a:pt x="8230" y="16381"/>
                    <a:pt x="144" y="16381"/>
                  </a:cubicBezTo>
                  <a:lnTo>
                    <a:pt x="144" y="24231"/>
                  </a:lnTo>
                  <a:cubicBezTo>
                    <a:pt x="5198" y="24231"/>
                    <a:pt x="20106" y="24231"/>
                    <a:pt x="33246" y="17647"/>
                  </a:cubicBezTo>
                  <a:lnTo>
                    <a:pt x="33246" y="148823"/>
                  </a:lnTo>
                  <a:cubicBezTo>
                    <a:pt x="33246" y="157939"/>
                    <a:pt x="32488" y="160978"/>
                    <a:pt x="9746" y="160978"/>
                  </a:cubicBezTo>
                  <a:lnTo>
                    <a:pt x="1660" y="160978"/>
                  </a:lnTo>
                  <a:lnTo>
                    <a:pt x="1660" y="168828"/>
                  </a:lnTo>
                  <a:cubicBezTo>
                    <a:pt x="10504" y="168069"/>
                    <a:pt x="32488" y="168069"/>
                    <a:pt x="42595" y="168069"/>
                  </a:cubicBezTo>
                  <a:cubicBezTo>
                    <a:pt x="52702" y="168069"/>
                    <a:pt x="74686" y="168069"/>
                    <a:pt x="83530" y="168828"/>
                  </a:cubicBezTo>
                  <a:lnTo>
                    <a:pt x="83530" y="160978"/>
                  </a:lnTo>
                  <a:lnTo>
                    <a:pt x="75444" y="160978"/>
                  </a:lnTo>
                  <a:cubicBezTo>
                    <a:pt x="52702" y="160978"/>
                    <a:pt x="51944" y="158192"/>
                    <a:pt x="51944" y="148823"/>
                  </a:cubicBezTo>
                  <a:lnTo>
                    <a:pt x="51944" y="6758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72" name="任意多边形: 形状 2471">
              <a:extLst>
                <a:ext uri="{FF2B5EF4-FFF2-40B4-BE49-F238E27FC236}">
                  <a16:creationId xmlns:a16="http://schemas.microsoft.com/office/drawing/2014/main" id="{B85911E9-4068-D8D9-A849-DF703054AC07}"/>
                </a:ext>
              </a:extLst>
            </p:cNvPr>
            <p:cNvSpPr/>
            <p:nvPr>
              <p:custDataLst>
                <p:tags r:id="rId184"/>
              </p:custDataLst>
            </p:nvPr>
          </p:nvSpPr>
          <p:spPr>
            <a:xfrm>
              <a:off x="6335219" y="6768995"/>
              <a:ext cx="58622" cy="253234"/>
            </a:xfrm>
            <a:custGeom>
              <a:avLst/>
              <a:gdLst>
                <a:gd name="connsiteX0" fmla="*/ 58772 w 58622"/>
                <a:gd name="connsiteY0" fmla="*/ 126791 h 253234"/>
                <a:gd name="connsiteX1" fmla="*/ 42095 w 58622"/>
                <a:gd name="connsiteY1" fmla="*/ 47782 h 253234"/>
                <a:gd name="connsiteX2" fmla="*/ 2676 w 58622"/>
                <a:gd name="connsiteY2" fmla="*/ 174 h 253234"/>
                <a:gd name="connsiteX3" fmla="*/ 149 w 58622"/>
                <a:gd name="connsiteY3" fmla="*/ 2706 h 253234"/>
                <a:gd name="connsiteX4" fmla="*/ 4950 w 58622"/>
                <a:gd name="connsiteY4" fmla="*/ 8531 h 253234"/>
                <a:gd name="connsiteX5" fmla="*/ 44116 w 58622"/>
                <a:gd name="connsiteY5" fmla="*/ 126791 h 253234"/>
                <a:gd name="connsiteX6" fmla="*/ 3434 w 58622"/>
                <a:gd name="connsiteY6" fmla="*/ 246571 h 253234"/>
                <a:gd name="connsiteX7" fmla="*/ 149 w 58622"/>
                <a:gd name="connsiteY7" fmla="*/ 250876 h 253234"/>
                <a:gd name="connsiteX8" fmla="*/ 2676 w 58622"/>
                <a:gd name="connsiteY8" fmla="*/ 253409 h 253234"/>
                <a:gd name="connsiteX9" fmla="*/ 42853 w 58622"/>
                <a:gd name="connsiteY9" fmla="*/ 204028 h 253234"/>
                <a:gd name="connsiteX10" fmla="*/ 58772 w 58622"/>
                <a:gd name="connsiteY10" fmla="*/ 126791 h 253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622" h="253234">
                  <a:moveTo>
                    <a:pt x="58772" y="126791"/>
                  </a:moveTo>
                  <a:cubicBezTo>
                    <a:pt x="58772" y="107039"/>
                    <a:pt x="55992" y="76398"/>
                    <a:pt x="42095" y="47782"/>
                  </a:cubicBezTo>
                  <a:cubicBezTo>
                    <a:pt x="26933" y="16634"/>
                    <a:pt x="5203" y="174"/>
                    <a:pt x="2676" y="174"/>
                  </a:cubicBezTo>
                  <a:cubicBezTo>
                    <a:pt x="1160" y="174"/>
                    <a:pt x="149" y="1187"/>
                    <a:pt x="149" y="2706"/>
                  </a:cubicBezTo>
                  <a:cubicBezTo>
                    <a:pt x="149" y="3466"/>
                    <a:pt x="149" y="3972"/>
                    <a:pt x="4950" y="8531"/>
                  </a:cubicBezTo>
                  <a:cubicBezTo>
                    <a:pt x="29713" y="33601"/>
                    <a:pt x="44116" y="73865"/>
                    <a:pt x="44116" y="126791"/>
                  </a:cubicBezTo>
                  <a:cubicBezTo>
                    <a:pt x="44116" y="170095"/>
                    <a:pt x="34767" y="214664"/>
                    <a:pt x="3434" y="246571"/>
                  </a:cubicBezTo>
                  <a:cubicBezTo>
                    <a:pt x="149" y="249610"/>
                    <a:pt x="149" y="250117"/>
                    <a:pt x="149" y="250876"/>
                  </a:cubicBezTo>
                  <a:cubicBezTo>
                    <a:pt x="149" y="252396"/>
                    <a:pt x="1160" y="253409"/>
                    <a:pt x="2676" y="253409"/>
                  </a:cubicBezTo>
                  <a:cubicBezTo>
                    <a:pt x="5203" y="253409"/>
                    <a:pt x="27944" y="236189"/>
                    <a:pt x="42853" y="204028"/>
                  </a:cubicBezTo>
                  <a:cubicBezTo>
                    <a:pt x="55739" y="176172"/>
                    <a:pt x="58772" y="148063"/>
                    <a:pt x="58772" y="126791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73" name="任意多边形: 形状 2472">
              <a:extLst>
                <a:ext uri="{FF2B5EF4-FFF2-40B4-BE49-F238E27FC236}">
                  <a16:creationId xmlns:a16="http://schemas.microsoft.com/office/drawing/2014/main" id="{3C57CC7D-10DB-C187-48DC-91A29B5FDE3E}"/>
                </a:ext>
              </a:extLst>
            </p:cNvPr>
            <p:cNvSpPr/>
            <p:nvPr>
              <p:custDataLst>
                <p:tags r:id="rId185"/>
              </p:custDataLst>
            </p:nvPr>
          </p:nvSpPr>
          <p:spPr>
            <a:xfrm>
              <a:off x="6508532" y="6798117"/>
              <a:ext cx="91218" cy="162323"/>
            </a:xfrm>
            <a:custGeom>
              <a:avLst/>
              <a:gdLst>
                <a:gd name="connsiteX0" fmla="*/ 91375 w 91218"/>
                <a:gd name="connsiteY0" fmla="*/ 129577 h 162323"/>
                <a:gd name="connsiteX1" fmla="*/ 91375 w 91218"/>
                <a:gd name="connsiteY1" fmla="*/ 116155 h 162323"/>
                <a:gd name="connsiteX2" fmla="*/ 79499 w 91218"/>
                <a:gd name="connsiteY2" fmla="*/ 116155 h 162323"/>
                <a:gd name="connsiteX3" fmla="*/ 79499 w 91218"/>
                <a:gd name="connsiteY3" fmla="*/ 129070 h 162323"/>
                <a:gd name="connsiteX4" fmla="*/ 64338 w 91218"/>
                <a:gd name="connsiteY4" fmla="*/ 152368 h 162323"/>
                <a:gd name="connsiteX5" fmla="*/ 49682 w 91218"/>
                <a:gd name="connsiteY5" fmla="*/ 130337 h 162323"/>
                <a:gd name="connsiteX6" fmla="*/ 49682 w 91218"/>
                <a:gd name="connsiteY6" fmla="*/ 60444 h 162323"/>
                <a:gd name="connsiteX7" fmla="*/ 86574 w 91218"/>
                <a:gd name="connsiteY7" fmla="*/ 60444 h 162323"/>
                <a:gd name="connsiteX8" fmla="*/ 86574 w 91218"/>
                <a:gd name="connsiteY8" fmla="*/ 48542 h 162323"/>
                <a:gd name="connsiteX9" fmla="*/ 49682 w 91218"/>
                <a:gd name="connsiteY9" fmla="*/ 48542 h 162323"/>
                <a:gd name="connsiteX10" fmla="*/ 49682 w 91218"/>
                <a:gd name="connsiteY10" fmla="*/ 174 h 162323"/>
                <a:gd name="connsiteX11" fmla="*/ 37806 w 91218"/>
                <a:gd name="connsiteY11" fmla="*/ 174 h 162323"/>
                <a:gd name="connsiteX12" fmla="*/ 156 w 91218"/>
                <a:gd name="connsiteY12" fmla="*/ 51327 h 162323"/>
                <a:gd name="connsiteX13" fmla="*/ 156 w 91218"/>
                <a:gd name="connsiteY13" fmla="*/ 60444 h 162323"/>
                <a:gd name="connsiteX14" fmla="*/ 20876 w 91218"/>
                <a:gd name="connsiteY14" fmla="*/ 60444 h 162323"/>
                <a:gd name="connsiteX15" fmla="*/ 20876 w 91218"/>
                <a:gd name="connsiteY15" fmla="*/ 129830 h 162323"/>
                <a:gd name="connsiteX16" fmla="*/ 60800 w 91218"/>
                <a:gd name="connsiteY16" fmla="*/ 162497 h 162323"/>
                <a:gd name="connsiteX17" fmla="*/ 91375 w 91218"/>
                <a:gd name="connsiteY17" fmla="*/ 129577 h 16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218" h="162323">
                  <a:moveTo>
                    <a:pt x="91375" y="129577"/>
                  </a:moveTo>
                  <a:lnTo>
                    <a:pt x="91375" y="116155"/>
                  </a:lnTo>
                  <a:lnTo>
                    <a:pt x="79499" y="116155"/>
                  </a:lnTo>
                  <a:lnTo>
                    <a:pt x="79499" y="129070"/>
                  </a:lnTo>
                  <a:cubicBezTo>
                    <a:pt x="79499" y="146290"/>
                    <a:pt x="71413" y="152368"/>
                    <a:pt x="64338" y="152368"/>
                  </a:cubicBezTo>
                  <a:cubicBezTo>
                    <a:pt x="49682" y="152368"/>
                    <a:pt x="49682" y="136161"/>
                    <a:pt x="49682" y="130337"/>
                  </a:cubicBezTo>
                  <a:lnTo>
                    <a:pt x="49682" y="60444"/>
                  </a:lnTo>
                  <a:lnTo>
                    <a:pt x="86574" y="60444"/>
                  </a:lnTo>
                  <a:lnTo>
                    <a:pt x="86574" y="48542"/>
                  </a:lnTo>
                  <a:lnTo>
                    <a:pt x="49682" y="48542"/>
                  </a:lnTo>
                  <a:lnTo>
                    <a:pt x="49682" y="174"/>
                  </a:lnTo>
                  <a:lnTo>
                    <a:pt x="37806" y="174"/>
                  </a:lnTo>
                  <a:cubicBezTo>
                    <a:pt x="37553" y="25497"/>
                    <a:pt x="25172" y="50568"/>
                    <a:pt x="156" y="51327"/>
                  </a:cubicBezTo>
                  <a:lnTo>
                    <a:pt x="156" y="60444"/>
                  </a:lnTo>
                  <a:lnTo>
                    <a:pt x="20876" y="60444"/>
                  </a:lnTo>
                  <a:lnTo>
                    <a:pt x="20876" y="129830"/>
                  </a:lnTo>
                  <a:cubicBezTo>
                    <a:pt x="20876" y="156926"/>
                    <a:pt x="42860" y="162497"/>
                    <a:pt x="60800" y="162497"/>
                  </a:cubicBezTo>
                  <a:cubicBezTo>
                    <a:pt x="80004" y="162497"/>
                    <a:pt x="91375" y="148063"/>
                    <a:pt x="91375" y="129577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74" name="任意多边形: 形状 2473">
              <a:extLst>
                <a:ext uri="{FF2B5EF4-FFF2-40B4-BE49-F238E27FC236}">
                  <a16:creationId xmlns:a16="http://schemas.microsoft.com/office/drawing/2014/main" id="{9AE6B003-598E-6CF6-9C69-7AB2952E09E1}"/>
                </a:ext>
              </a:extLst>
            </p:cNvPr>
            <p:cNvSpPr/>
            <p:nvPr>
              <p:custDataLst>
                <p:tags r:id="rId186"/>
              </p:custDataLst>
            </p:nvPr>
          </p:nvSpPr>
          <p:spPr>
            <a:xfrm>
              <a:off x="6627546" y="6783176"/>
              <a:ext cx="144029" cy="175745"/>
            </a:xfrm>
            <a:custGeom>
              <a:avLst/>
              <a:gdLst>
                <a:gd name="connsiteX0" fmla="*/ 144190 w 144029"/>
                <a:gd name="connsiteY0" fmla="*/ 175919 h 175745"/>
                <a:gd name="connsiteX1" fmla="*/ 144190 w 144029"/>
                <a:gd name="connsiteY1" fmla="*/ 164017 h 175745"/>
                <a:gd name="connsiteX2" fmla="*/ 126755 w 144029"/>
                <a:gd name="connsiteY2" fmla="*/ 164017 h 175745"/>
                <a:gd name="connsiteX3" fmla="*/ 126755 w 144029"/>
                <a:gd name="connsiteY3" fmla="*/ 98429 h 175745"/>
                <a:gd name="connsiteX4" fmla="*/ 87842 w 144029"/>
                <a:gd name="connsiteY4" fmla="*/ 61963 h 175745"/>
                <a:gd name="connsiteX5" fmla="*/ 45138 w 144029"/>
                <a:gd name="connsiteY5" fmla="*/ 86274 h 175745"/>
                <a:gd name="connsiteX6" fmla="*/ 44886 w 144029"/>
                <a:gd name="connsiteY6" fmla="*/ 86274 h 175745"/>
                <a:gd name="connsiteX7" fmla="*/ 44886 w 144029"/>
                <a:gd name="connsiteY7" fmla="*/ 174 h 175745"/>
                <a:gd name="connsiteX8" fmla="*/ 161 w 144029"/>
                <a:gd name="connsiteY8" fmla="*/ 2200 h 175745"/>
                <a:gd name="connsiteX9" fmla="*/ 161 w 144029"/>
                <a:gd name="connsiteY9" fmla="*/ 14102 h 175745"/>
                <a:gd name="connsiteX10" fmla="*/ 17596 w 144029"/>
                <a:gd name="connsiteY10" fmla="*/ 23978 h 175745"/>
                <a:gd name="connsiteX11" fmla="*/ 17596 w 144029"/>
                <a:gd name="connsiteY11" fmla="*/ 164017 h 175745"/>
                <a:gd name="connsiteX12" fmla="*/ 161 w 144029"/>
                <a:gd name="connsiteY12" fmla="*/ 164017 h 175745"/>
                <a:gd name="connsiteX13" fmla="*/ 161 w 144029"/>
                <a:gd name="connsiteY13" fmla="*/ 175919 h 175745"/>
                <a:gd name="connsiteX14" fmla="*/ 31999 w 144029"/>
                <a:gd name="connsiteY14" fmla="*/ 175159 h 175745"/>
                <a:gd name="connsiteX15" fmla="*/ 63837 w 144029"/>
                <a:gd name="connsiteY15" fmla="*/ 175919 h 175745"/>
                <a:gd name="connsiteX16" fmla="*/ 63837 w 144029"/>
                <a:gd name="connsiteY16" fmla="*/ 164017 h 175745"/>
                <a:gd name="connsiteX17" fmla="*/ 46402 w 144029"/>
                <a:gd name="connsiteY17" fmla="*/ 164017 h 175745"/>
                <a:gd name="connsiteX18" fmla="*/ 46402 w 144029"/>
                <a:gd name="connsiteY18" fmla="*/ 111091 h 175745"/>
                <a:gd name="connsiteX19" fmla="*/ 84052 w 144029"/>
                <a:gd name="connsiteY19" fmla="*/ 71080 h 175745"/>
                <a:gd name="connsiteX20" fmla="*/ 97949 w 144029"/>
                <a:gd name="connsiteY20" fmla="*/ 95643 h 175745"/>
                <a:gd name="connsiteX21" fmla="*/ 97949 w 144029"/>
                <a:gd name="connsiteY21" fmla="*/ 164017 h 175745"/>
                <a:gd name="connsiteX22" fmla="*/ 80514 w 144029"/>
                <a:gd name="connsiteY22" fmla="*/ 164017 h 175745"/>
                <a:gd name="connsiteX23" fmla="*/ 80514 w 144029"/>
                <a:gd name="connsiteY23" fmla="*/ 175919 h 175745"/>
                <a:gd name="connsiteX24" fmla="*/ 112352 w 144029"/>
                <a:gd name="connsiteY24" fmla="*/ 175159 h 175745"/>
                <a:gd name="connsiteX25" fmla="*/ 144190 w 144029"/>
                <a:gd name="connsiteY25" fmla="*/ 175919 h 17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4029" h="175745">
                  <a:moveTo>
                    <a:pt x="144190" y="175919"/>
                  </a:moveTo>
                  <a:lnTo>
                    <a:pt x="144190" y="164017"/>
                  </a:lnTo>
                  <a:lnTo>
                    <a:pt x="126755" y="164017"/>
                  </a:lnTo>
                  <a:lnTo>
                    <a:pt x="126755" y="98429"/>
                  </a:lnTo>
                  <a:cubicBezTo>
                    <a:pt x="126755" y="71839"/>
                    <a:pt x="113110" y="61963"/>
                    <a:pt x="87842" y="61963"/>
                  </a:cubicBezTo>
                  <a:cubicBezTo>
                    <a:pt x="63584" y="61963"/>
                    <a:pt x="50697" y="76651"/>
                    <a:pt x="45138" y="86274"/>
                  </a:cubicBezTo>
                  <a:lnTo>
                    <a:pt x="44886" y="86274"/>
                  </a:lnTo>
                  <a:lnTo>
                    <a:pt x="44886" y="174"/>
                  </a:lnTo>
                  <a:lnTo>
                    <a:pt x="161" y="2200"/>
                  </a:lnTo>
                  <a:lnTo>
                    <a:pt x="161" y="14102"/>
                  </a:lnTo>
                  <a:cubicBezTo>
                    <a:pt x="15827" y="14102"/>
                    <a:pt x="17596" y="14102"/>
                    <a:pt x="17596" y="23978"/>
                  </a:cubicBezTo>
                  <a:lnTo>
                    <a:pt x="17596" y="164017"/>
                  </a:lnTo>
                  <a:lnTo>
                    <a:pt x="161" y="164017"/>
                  </a:lnTo>
                  <a:lnTo>
                    <a:pt x="161" y="175919"/>
                  </a:lnTo>
                  <a:lnTo>
                    <a:pt x="31999" y="175159"/>
                  </a:lnTo>
                  <a:lnTo>
                    <a:pt x="63837" y="175919"/>
                  </a:lnTo>
                  <a:lnTo>
                    <a:pt x="63837" y="164017"/>
                  </a:lnTo>
                  <a:lnTo>
                    <a:pt x="46402" y="164017"/>
                  </a:lnTo>
                  <a:lnTo>
                    <a:pt x="46402" y="111091"/>
                  </a:lnTo>
                  <a:cubicBezTo>
                    <a:pt x="46402" y="83488"/>
                    <a:pt x="68133" y="71080"/>
                    <a:pt x="84052" y="71080"/>
                  </a:cubicBezTo>
                  <a:cubicBezTo>
                    <a:pt x="92643" y="71080"/>
                    <a:pt x="97949" y="76398"/>
                    <a:pt x="97949" y="95643"/>
                  </a:cubicBezTo>
                  <a:lnTo>
                    <a:pt x="97949" y="164017"/>
                  </a:lnTo>
                  <a:lnTo>
                    <a:pt x="80514" y="164017"/>
                  </a:lnTo>
                  <a:lnTo>
                    <a:pt x="80514" y="175919"/>
                  </a:lnTo>
                  <a:lnTo>
                    <a:pt x="112352" y="175159"/>
                  </a:lnTo>
                  <a:lnTo>
                    <a:pt x="144190" y="175919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75" name="任意多边形: 形状 2474">
              <a:extLst>
                <a:ext uri="{FF2B5EF4-FFF2-40B4-BE49-F238E27FC236}">
                  <a16:creationId xmlns:a16="http://schemas.microsoft.com/office/drawing/2014/main" id="{E464B086-EF76-382E-C4C9-22B1C48CA993}"/>
                </a:ext>
              </a:extLst>
            </p:cNvPr>
            <p:cNvSpPr/>
            <p:nvPr>
              <p:custDataLst>
                <p:tags r:id="rId187"/>
              </p:custDataLst>
            </p:nvPr>
          </p:nvSpPr>
          <p:spPr>
            <a:xfrm>
              <a:off x="6785725" y="6844205"/>
              <a:ext cx="116739" cy="116234"/>
            </a:xfrm>
            <a:custGeom>
              <a:avLst/>
              <a:gdLst>
                <a:gd name="connsiteX0" fmla="*/ 116907 w 116739"/>
                <a:gd name="connsiteY0" fmla="*/ 85261 h 116234"/>
                <a:gd name="connsiteX1" fmla="*/ 110842 w 116739"/>
                <a:gd name="connsiteY1" fmla="*/ 80703 h 116234"/>
                <a:gd name="connsiteX2" fmla="*/ 104525 w 116739"/>
                <a:gd name="connsiteY2" fmla="*/ 86020 h 116234"/>
                <a:gd name="connsiteX3" fmla="*/ 68392 w 116739"/>
                <a:gd name="connsiteY3" fmla="*/ 106279 h 116234"/>
                <a:gd name="connsiteX4" fmla="*/ 32511 w 116739"/>
                <a:gd name="connsiteY4" fmla="*/ 59684 h 116234"/>
                <a:gd name="connsiteX5" fmla="*/ 108821 w 116739"/>
                <a:gd name="connsiteY5" fmla="*/ 59684 h 116234"/>
                <a:gd name="connsiteX6" fmla="*/ 116907 w 116739"/>
                <a:gd name="connsiteY6" fmla="*/ 52847 h 116234"/>
                <a:gd name="connsiteX7" fmla="*/ 102756 w 116739"/>
                <a:gd name="connsiteY7" fmla="*/ 13849 h 116234"/>
                <a:gd name="connsiteX8" fmla="*/ 62580 w 116739"/>
                <a:gd name="connsiteY8" fmla="*/ 174 h 116234"/>
                <a:gd name="connsiteX9" fmla="*/ 167 w 116739"/>
                <a:gd name="connsiteY9" fmla="*/ 57911 h 116234"/>
                <a:gd name="connsiteX10" fmla="*/ 66117 w 116739"/>
                <a:gd name="connsiteY10" fmla="*/ 116409 h 116234"/>
                <a:gd name="connsiteX11" fmla="*/ 116907 w 116739"/>
                <a:gd name="connsiteY11" fmla="*/ 85261 h 116234"/>
                <a:gd name="connsiteX12" fmla="*/ 92902 w 116739"/>
                <a:gd name="connsiteY12" fmla="*/ 51327 h 116234"/>
                <a:gd name="connsiteX13" fmla="*/ 32511 w 116739"/>
                <a:gd name="connsiteY13" fmla="*/ 51327 h 116234"/>
                <a:gd name="connsiteX14" fmla="*/ 38575 w 116739"/>
                <a:gd name="connsiteY14" fmla="*/ 22459 h 116234"/>
                <a:gd name="connsiteX15" fmla="*/ 62580 w 116739"/>
                <a:gd name="connsiteY15" fmla="*/ 9290 h 116234"/>
                <a:gd name="connsiteX16" fmla="*/ 92902 w 116739"/>
                <a:gd name="connsiteY16" fmla="*/ 51327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39" h="116234">
                  <a:moveTo>
                    <a:pt x="116907" y="85261"/>
                  </a:moveTo>
                  <a:cubicBezTo>
                    <a:pt x="116907" y="80703"/>
                    <a:pt x="112106" y="80703"/>
                    <a:pt x="110842" y="80703"/>
                  </a:cubicBezTo>
                  <a:cubicBezTo>
                    <a:pt x="106547" y="80703"/>
                    <a:pt x="106041" y="81969"/>
                    <a:pt x="104525" y="86020"/>
                  </a:cubicBezTo>
                  <a:cubicBezTo>
                    <a:pt x="99219" y="98176"/>
                    <a:pt x="84816" y="106279"/>
                    <a:pt x="68392" y="106279"/>
                  </a:cubicBezTo>
                  <a:cubicBezTo>
                    <a:pt x="32763" y="106279"/>
                    <a:pt x="32511" y="72599"/>
                    <a:pt x="32511" y="59684"/>
                  </a:cubicBezTo>
                  <a:lnTo>
                    <a:pt x="108821" y="59684"/>
                  </a:lnTo>
                  <a:cubicBezTo>
                    <a:pt x="114380" y="59684"/>
                    <a:pt x="116907" y="59684"/>
                    <a:pt x="116907" y="52847"/>
                  </a:cubicBezTo>
                  <a:cubicBezTo>
                    <a:pt x="116907" y="44996"/>
                    <a:pt x="115391" y="26510"/>
                    <a:pt x="102756" y="13849"/>
                  </a:cubicBezTo>
                  <a:cubicBezTo>
                    <a:pt x="93407" y="4732"/>
                    <a:pt x="80015" y="174"/>
                    <a:pt x="62580" y="174"/>
                  </a:cubicBezTo>
                  <a:cubicBezTo>
                    <a:pt x="22151" y="174"/>
                    <a:pt x="167" y="26257"/>
                    <a:pt x="167" y="57911"/>
                  </a:cubicBezTo>
                  <a:cubicBezTo>
                    <a:pt x="167" y="91845"/>
                    <a:pt x="25435" y="116409"/>
                    <a:pt x="66117" y="116409"/>
                  </a:cubicBezTo>
                  <a:cubicBezTo>
                    <a:pt x="106041" y="116409"/>
                    <a:pt x="116907" y="89566"/>
                    <a:pt x="116907" y="85261"/>
                  </a:cubicBezTo>
                  <a:close/>
                  <a:moveTo>
                    <a:pt x="92902" y="51327"/>
                  </a:moveTo>
                  <a:lnTo>
                    <a:pt x="32511" y="51327"/>
                  </a:lnTo>
                  <a:cubicBezTo>
                    <a:pt x="33016" y="41451"/>
                    <a:pt x="33269" y="30815"/>
                    <a:pt x="38575" y="22459"/>
                  </a:cubicBezTo>
                  <a:cubicBezTo>
                    <a:pt x="45145" y="12329"/>
                    <a:pt x="55252" y="9290"/>
                    <a:pt x="62580" y="9290"/>
                  </a:cubicBezTo>
                  <a:cubicBezTo>
                    <a:pt x="92144" y="9290"/>
                    <a:pt x="92649" y="42464"/>
                    <a:pt x="92902" y="51327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76" name="任意多边形: 形状 2475">
              <a:extLst>
                <a:ext uri="{FF2B5EF4-FFF2-40B4-BE49-F238E27FC236}">
                  <a16:creationId xmlns:a16="http://schemas.microsoft.com/office/drawing/2014/main" id="{3969BF74-F934-3C17-92AE-4C9EC6EAAFB7}"/>
                </a:ext>
              </a:extLst>
            </p:cNvPr>
            <p:cNvSpPr/>
            <p:nvPr>
              <p:custDataLst>
                <p:tags r:id="rId188"/>
              </p:custDataLst>
            </p:nvPr>
          </p:nvSpPr>
          <p:spPr>
            <a:xfrm>
              <a:off x="6922174" y="6844965"/>
              <a:ext cx="144029" cy="113955"/>
            </a:xfrm>
            <a:custGeom>
              <a:avLst/>
              <a:gdLst>
                <a:gd name="connsiteX0" fmla="*/ 144202 w 144029"/>
                <a:gd name="connsiteY0" fmla="*/ 114130 h 113955"/>
                <a:gd name="connsiteX1" fmla="*/ 144202 w 144029"/>
                <a:gd name="connsiteY1" fmla="*/ 102228 h 113955"/>
                <a:gd name="connsiteX2" fmla="*/ 126767 w 144029"/>
                <a:gd name="connsiteY2" fmla="*/ 102228 h 113955"/>
                <a:gd name="connsiteX3" fmla="*/ 126767 w 144029"/>
                <a:gd name="connsiteY3" fmla="*/ 36640 h 113955"/>
                <a:gd name="connsiteX4" fmla="*/ 87853 w 144029"/>
                <a:gd name="connsiteY4" fmla="*/ 174 h 113955"/>
                <a:gd name="connsiteX5" fmla="*/ 43634 w 144029"/>
                <a:gd name="connsiteY5" fmla="*/ 27523 h 113955"/>
                <a:gd name="connsiteX6" fmla="*/ 43634 w 144029"/>
                <a:gd name="connsiteY6" fmla="*/ 174 h 113955"/>
                <a:gd name="connsiteX7" fmla="*/ 172 w 144029"/>
                <a:gd name="connsiteY7" fmla="*/ 2200 h 113955"/>
                <a:gd name="connsiteX8" fmla="*/ 172 w 144029"/>
                <a:gd name="connsiteY8" fmla="*/ 14102 h 113955"/>
                <a:gd name="connsiteX9" fmla="*/ 17607 w 144029"/>
                <a:gd name="connsiteY9" fmla="*/ 23978 h 113955"/>
                <a:gd name="connsiteX10" fmla="*/ 17607 w 144029"/>
                <a:gd name="connsiteY10" fmla="*/ 102228 h 113955"/>
                <a:gd name="connsiteX11" fmla="*/ 172 w 144029"/>
                <a:gd name="connsiteY11" fmla="*/ 102228 h 113955"/>
                <a:gd name="connsiteX12" fmla="*/ 172 w 144029"/>
                <a:gd name="connsiteY12" fmla="*/ 114130 h 113955"/>
                <a:gd name="connsiteX13" fmla="*/ 32010 w 144029"/>
                <a:gd name="connsiteY13" fmla="*/ 113370 h 113955"/>
                <a:gd name="connsiteX14" fmla="*/ 63849 w 144029"/>
                <a:gd name="connsiteY14" fmla="*/ 114130 h 113955"/>
                <a:gd name="connsiteX15" fmla="*/ 63849 w 144029"/>
                <a:gd name="connsiteY15" fmla="*/ 102228 h 113955"/>
                <a:gd name="connsiteX16" fmla="*/ 46413 w 144029"/>
                <a:gd name="connsiteY16" fmla="*/ 102228 h 113955"/>
                <a:gd name="connsiteX17" fmla="*/ 46413 w 144029"/>
                <a:gd name="connsiteY17" fmla="*/ 49301 h 113955"/>
                <a:gd name="connsiteX18" fmla="*/ 84063 w 144029"/>
                <a:gd name="connsiteY18" fmla="*/ 9290 h 113955"/>
                <a:gd name="connsiteX19" fmla="*/ 97961 w 144029"/>
                <a:gd name="connsiteY19" fmla="*/ 33854 h 113955"/>
                <a:gd name="connsiteX20" fmla="*/ 97961 w 144029"/>
                <a:gd name="connsiteY20" fmla="*/ 102228 h 113955"/>
                <a:gd name="connsiteX21" fmla="*/ 80526 w 144029"/>
                <a:gd name="connsiteY21" fmla="*/ 102228 h 113955"/>
                <a:gd name="connsiteX22" fmla="*/ 80526 w 144029"/>
                <a:gd name="connsiteY22" fmla="*/ 114130 h 113955"/>
                <a:gd name="connsiteX23" fmla="*/ 112364 w 144029"/>
                <a:gd name="connsiteY23" fmla="*/ 113370 h 113955"/>
                <a:gd name="connsiteX24" fmla="*/ 144202 w 144029"/>
                <a:gd name="connsiteY24" fmla="*/ 114130 h 11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4029" h="113955">
                  <a:moveTo>
                    <a:pt x="144202" y="114130"/>
                  </a:moveTo>
                  <a:lnTo>
                    <a:pt x="144202" y="102228"/>
                  </a:lnTo>
                  <a:lnTo>
                    <a:pt x="126767" y="102228"/>
                  </a:lnTo>
                  <a:lnTo>
                    <a:pt x="126767" y="36640"/>
                  </a:lnTo>
                  <a:cubicBezTo>
                    <a:pt x="126767" y="10050"/>
                    <a:pt x="113122" y="174"/>
                    <a:pt x="87853" y="174"/>
                  </a:cubicBezTo>
                  <a:cubicBezTo>
                    <a:pt x="63596" y="174"/>
                    <a:pt x="50204" y="14608"/>
                    <a:pt x="43634" y="27523"/>
                  </a:cubicBezTo>
                  <a:lnTo>
                    <a:pt x="43634" y="174"/>
                  </a:lnTo>
                  <a:lnTo>
                    <a:pt x="172" y="2200"/>
                  </a:lnTo>
                  <a:lnTo>
                    <a:pt x="172" y="14102"/>
                  </a:lnTo>
                  <a:cubicBezTo>
                    <a:pt x="15839" y="14102"/>
                    <a:pt x="17607" y="14102"/>
                    <a:pt x="17607" y="23978"/>
                  </a:cubicBezTo>
                  <a:lnTo>
                    <a:pt x="17607" y="102228"/>
                  </a:lnTo>
                  <a:lnTo>
                    <a:pt x="172" y="102228"/>
                  </a:lnTo>
                  <a:lnTo>
                    <a:pt x="172" y="114130"/>
                  </a:lnTo>
                  <a:lnTo>
                    <a:pt x="32010" y="113370"/>
                  </a:lnTo>
                  <a:lnTo>
                    <a:pt x="63849" y="114130"/>
                  </a:lnTo>
                  <a:lnTo>
                    <a:pt x="63849" y="102228"/>
                  </a:lnTo>
                  <a:lnTo>
                    <a:pt x="46413" y="102228"/>
                  </a:lnTo>
                  <a:lnTo>
                    <a:pt x="46413" y="49301"/>
                  </a:lnTo>
                  <a:cubicBezTo>
                    <a:pt x="46413" y="21699"/>
                    <a:pt x="68144" y="9290"/>
                    <a:pt x="84063" y="9290"/>
                  </a:cubicBezTo>
                  <a:cubicBezTo>
                    <a:pt x="92654" y="9290"/>
                    <a:pt x="97961" y="14608"/>
                    <a:pt x="97961" y="33854"/>
                  </a:cubicBezTo>
                  <a:lnTo>
                    <a:pt x="97961" y="102228"/>
                  </a:lnTo>
                  <a:lnTo>
                    <a:pt x="80526" y="102228"/>
                  </a:lnTo>
                  <a:lnTo>
                    <a:pt x="80526" y="114130"/>
                  </a:lnTo>
                  <a:lnTo>
                    <a:pt x="112364" y="113370"/>
                  </a:lnTo>
                  <a:lnTo>
                    <a:pt x="144202" y="114130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77" name="任意多边形: 形状 2476">
              <a:extLst>
                <a:ext uri="{FF2B5EF4-FFF2-40B4-BE49-F238E27FC236}">
                  <a16:creationId xmlns:a16="http://schemas.microsoft.com/office/drawing/2014/main" id="{08FA8D29-00A7-5F2C-E866-D7604F5A9E55}"/>
                </a:ext>
              </a:extLst>
            </p:cNvPr>
            <p:cNvSpPr/>
            <p:nvPr>
              <p:custDataLst>
                <p:tags r:id="rId189"/>
              </p:custDataLst>
            </p:nvPr>
          </p:nvSpPr>
          <p:spPr>
            <a:xfrm>
              <a:off x="4154948" y="7128082"/>
              <a:ext cx="70953" cy="134721"/>
            </a:xfrm>
            <a:custGeom>
              <a:avLst/>
              <a:gdLst>
                <a:gd name="connsiteX0" fmla="*/ 71016 w 70953"/>
                <a:gd name="connsiteY0" fmla="*/ 134907 h 134721"/>
                <a:gd name="connsiteX1" fmla="*/ 71016 w 70953"/>
                <a:gd name="connsiteY1" fmla="*/ 128221 h 134721"/>
                <a:gd name="connsiteX2" fmla="*/ 63941 w 70953"/>
                <a:gd name="connsiteY2" fmla="*/ 128221 h 134721"/>
                <a:gd name="connsiteX3" fmla="*/ 44131 w 70953"/>
                <a:gd name="connsiteY3" fmla="*/ 118295 h 134721"/>
                <a:gd name="connsiteX4" fmla="*/ 44131 w 70953"/>
                <a:gd name="connsiteY4" fmla="*/ 5858 h 134721"/>
                <a:gd name="connsiteX5" fmla="*/ 38269 w 70953"/>
                <a:gd name="connsiteY5" fmla="*/ 186 h 134721"/>
                <a:gd name="connsiteX6" fmla="*/ 63 w 70953"/>
                <a:gd name="connsiteY6" fmla="*/ 13151 h 134721"/>
                <a:gd name="connsiteX7" fmla="*/ 63 w 70953"/>
                <a:gd name="connsiteY7" fmla="*/ 19837 h 134721"/>
                <a:gd name="connsiteX8" fmla="*/ 28161 w 70953"/>
                <a:gd name="connsiteY8" fmla="*/ 14367 h 134721"/>
                <a:gd name="connsiteX9" fmla="*/ 28161 w 70953"/>
                <a:gd name="connsiteY9" fmla="*/ 118295 h 134721"/>
                <a:gd name="connsiteX10" fmla="*/ 8351 w 70953"/>
                <a:gd name="connsiteY10" fmla="*/ 128221 h 134721"/>
                <a:gd name="connsiteX11" fmla="*/ 1276 w 70953"/>
                <a:gd name="connsiteY11" fmla="*/ 128221 h 134721"/>
                <a:gd name="connsiteX12" fmla="*/ 1276 w 70953"/>
                <a:gd name="connsiteY12" fmla="*/ 134907 h 134721"/>
                <a:gd name="connsiteX13" fmla="*/ 36045 w 70953"/>
                <a:gd name="connsiteY13" fmla="*/ 134299 h 134721"/>
                <a:gd name="connsiteX14" fmla="*/ 71016 w 70953"/>
                <a:gd name="connsiteY14" fmla="*/ 134907 h 1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0953" h="134721">
                  <a:moveTo>
                    <a:pt x="71016" y="134907"/>
                  </a:moveTo>
                  <a:lnTo>
                    <a:pt x="71016" y="128221"/>
                  </a:lnTo>
                  <a:lnTo>
                    <a:pt x="63941" y="128221"/>
                  </a:lnTo>
                  <a:cubicBezTo>
                    <a:pt x="44737" y="128221"/>
                    <a:pt x="44131" y="125790"/>
                    <a:pt x="44131" y="118295"/>
                  </a:cubicBezTo>
                  <a:lnTo>
                    <a:pt x="44131" y="5858"/>
                  </a:lnTo>
                  <a:cubicBezTo>
                    <a:pt x="44131" y="388"/>
                    <a:pt x="43727" y="186"/>
                    <a:pt x="38269" y="186"/>
                  </a:cubicBezTo>
                  <a:cubicBezTo>
                    <a:pt x="29981" y="8289"/>
                    <a:pt x="19267" y="13151"/>
                    <a:pt x="63" y="13151"/>
                  </a:cubicBezTo>
                  <a:lnTo>
                    <a:pt x="63" y="19837"/>
                  </a:lnTo>
                  <a:cubicBezTo>
                    <a:pt x="5521" y="19837"/>
                    <a:pt x="16437" y="19837"/>
                    <a:pt x="28161" y="14367"/>
                  </a:cubicBezTo>
                  <a:lnTo>
                    <a:pt x="28161" y="118295"/>
                  </a:lnTo>
                  <a:cubicBezTo>
                    <a:pt x="28161" y="125790"/>
                    <a:pt x="27555" y="128221"/>
                    <a:pt x="8351" y="128221"/>
                  </a:cubicBezTo>
                  <a:lnTo>
                    <a:pt x="1276" y="128221"/>
                  </a:lnTo>
                  <a:lnTo>
                    <a:pt x="1276" y="134907"/>
                  </a:lnTo>
                  <a:cubicBezTo>
                    <a:pt x="9564" y="134299"/>
                    <a:pt x="26948" y="134299"/>
                    <a:pt x="36045" y="134299"/>
                  </a:cubicBezTo>
                  <a:cubicBezTo>
                    <a:pt x="45142" y="134299"/>
                    <a:pt x="62728" y="134299"/>
                    <a:pt x="71016" y="134907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78" name="任意多边形: 形状 2477">
              <a:extLst>
                <a:ext uri="{FF2B5EF4-FFF2-40B4-BE49-F238E27FC236}">
                  <a16:creationId xmlns:a16="http://schemas.microsoft.com/office/drawing/2014/main" id="{D1713E3A-1A7D-2D0A-DD64-D3C5678BB4AD}"/>
                </a:ext>
              </a:extLst>
            </p:cNvPr>
            <p:cNvSpPr/>
            <p:nvPr>
              <p:custDataLst>
                <p:tags r:id="rId190"/>
              </p:custDataLst>
            </p:nvPr>
          </p:nvSpPr>
          <p:spPr>
            <a:xfrm>
              <a:off x="4251170" y="7128082"/>
              <a:ext cx="90561" cy="138975"/>
            </a:xfrm>
            <a:custGeom>
              <a:avLst/>
              <a:gdLst>
                <a:gd name="connsiteX0" fmla="*/ 90629 w 90561"/>
                <a:gd name="connsiteY0" fmla="*/ 70281 h 138975"/>
                <a:gd name="connsiteX1" fmla="*/ 81734 w 90561"/>
                <a:gd name="connsiteY1" fmla="*/ 22471 h 138975"/>
                <a:gd name="connsiteX2" fmla="*/ 45348 w 90561"/>
                <a:gd name="connsiteY2" fmla="*/ 186 h 138975"/>
                <a:gd name="connsiteX3" fmla="*/ 7749 w 90561"/>
                <a:gd name="connsiteY3" fmla="*/ 24902 h 138975"/>
                <a:gd name="connsiteX4" fmla="*/ 67 w 90561"/>
                <a:gd name="connsiteY4" fmla="*/ 70281 h 138975"/>
                <a:gd name="connsiteX5" fmla="*/ 10377 w 90561"/>
                <a:gd name="connsiteY5" fmla="*/ 120320 h 138975"/>
                <a:gd name="connsiteX6" fmla="*/ 45348 w 90561"/>
                <a:gd name="connsiteY6" fmla="*/ 139161 h 138975"/>
                <a:gd name="connsiteX7" fmla="*/ 82543 w 90561"/>
                <a:gd name="connsiteY7" fmla="*/ 116066 h 138975"/>
                <a:gd name="connsiteX8" fmla="*/ 90629 w 90561"/>
                <a:gd name="connsiteY8" fmla="*/ 70281 h 138975"/>
                <a:gd name="connsiteX9" fmla="*/ 72638 w 90561"/>
                <a:gd name="connsiteY9" fmla="*/ 67850 h 138975"/>
                <a:gd name="connsiteX10" fmla="*/ 70212 w 90561"/>
                <a:gd name="connsiteY10" fmla="*/ 109381 h 138975"/>
                <a:gd name="connsiteX11" fmla="*/ 45348 w 90561"/>
                <a:gd name="connsiteY11" fmla="*/ 133489 h 138975"/>
                <a:gd name="connsiteX12" fmla="*/ 20282 w 90561"/>
                <a:gd name="connsiteY12" fmla="*/ 108976 h 138975"/>
                <a:gd name="connsiteX13" fmla="*/ 18058 w 90561"/>
                <a:gd name="connsiteY13" fmla="*/ 67850 h 138975"/>
                <a:gd name="connsiteX14" fmla="*/ 20282 w 90561"/>
                <a:gd name="connsiteY14" fmla="*/ 28548 h 138975"/>
                <a:gd name="connsiteX15" fmla="*/ 45348 w 90561"/>
                <a:gd name="connsiteY15" fmla="*/ 5858 h 138975"/>
                <a:gd name="connsiteX16" fmla="*/ 70212 w 90561"/>
                <a:gd name="connsiteY16" fmla="*/ 27738 h 138975"/>
                <a:gd name="connsiteX17" fmla="*/ 72638 w 90561"/>
                <a:gd name="connsiteY17" fmla="*/ 67850 h 13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0561" h="138975">
                  <a:moveTo>
                    <a:pt x="90629" y="70281"/>
                  </a:moveTo>
                  <a:cubicBezTo>
                    <a:pt x="90629" y="48604"/>
                    <a:pt x="88405" y="35436"/>
                    <a:pt x="81734" y="22471"/>
                  </a:cubicBezTo>
                  <a:cubicBezTo>
                    <a:pt x="72840" y="4643"/>
                    <a:pt x="56466" y="186"/>
                    <a:pt x="45348" y="186"/>
                  </a:cubicBezTo>
                  <a:cubicBezTo>
                    <a:pt x="19878" y="186"/>
                    <a:pt x="10579" y="19229"/>
                    <a:pt x="7749" y="24902"/>
                  </a:cubicBezTo>
                  <a:cubicBezTo>
                    <a:pt x="471" y="39690"/>
                    <a:pt x="67" y="59747"/>
                    <a:pt x="67" y="70281"/>
                  </a:cubicBezTo>
                  <a:cubicBezTo>
                    <a:pt x="67" y="83652"/>
                    <a:pt x="674" y="104113"/>
                    <a:pt x="10377" y="120320"/>
                  </a:cubicBezTo>
                  <a:cubicBezTo>
                    <a:pt x="19675" y="135312"/>
                    <a:pt x="34634" y="139161"/>
                    <a:pt x="45348" y="139161"/>
                  </a:cubicBezTo>
                  <a:cubicBezTo>
                    <a:pt x="55051" y="139161"/>
                    <a:pt x="72436" y="136122"/>
                    <a:pt x="82543" y="116066"/>
                  </a:cubicBezTo>
                  <a:cubicBezTo>
                    <a:pt x="90022" y="101480"/>
                    <a:pt x="90629" y="83449"/>
                    <a:pt x="90629" y="70281"/>
                  </a:cubicBezTo>
                  <a:close/>
                  <a:moveTo>
                    <a:pt x="72638" y="67850"/>
                  </a:moveTo>
                  <a:cubicBezTo>
                    <a:pt x="72638" y="79803"/>
                    <a:pt x="72638" y="98036"/>
                    <a:pt x="70212" y="109381"/>
                  </a:cubicBezTo>
                  <a:cubicBezTo>
                    <a:pt x="65967" y="130652"/>
                    <a:pt x="52019" y="133489"/>
                    <a:pt x="45348" y="133489"/>
                  </a:cubicBezTo>
                  <a:cubicBezTo>
                    <a:pt x="38475" y="133489"/>
                    <a:pt x="24527" y="130247"/>
                    <a:pt x="20282" y="108976"/>
                  </a:cubicBezTo>
                  <a:cubicBezTo>
                    <a:pt x="18058" y="97428"/>
                    <a:pt x="18058" y="78385"/>
                    <a:pt x="18058" y="67850"/>
                  </a:cubicBezTo>
                  <a:cubicBezTo>
                    <a:pt x="18058" y="53872"/>
                    <a:pt x="18058" y="39690"/>
                    <a:pt x="20282" y="28548"/>
                  </a:cubicBezTo>
                  <a:cubicBezTo>
                    <a:pt x="24527" y="7884"/>
                    <a:pt x="40294" y="5858"/>
                    <a:pt x="45348" y="5858"/>
                  </a:cubicBezTo>
                  <a:cubicBezTo>
                    <a:pt x="52221" y="5858"/>
                    <a:pt x="66169" y="9302"/>
                    <a:pt x="70212" y="27738"/>
                  </a:cubicBezTo>
                  <a:cubicBezTo>
                    <a:pt x="72638" y="38880"/>
                    <a:pt x="72638" y="54074"/>
                    <a:pt x="72638" y="67850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79" name="任意多边形: 形状 2478">
              <a:extLst>
                <a:ext uri="{FF2B5EF4-FFF2-40B4-BE49-F238E27FC236}">
                  <a16:creationId xmlns:a16="http://schemas.microsoft.com/office/drawing/2014/main" id="{E59FD7DE-7D9C-52EE-86FC-5D0CCB78DF5B}"/>
                </a:ext>
              </a:extLst>
            </p:cNvPr>
            <p:cNvSpPr/>
            <p:nvPr>
              <p:custDataLst>
                <p:tags r:id="rId191"/>
              </p:custDataLst>
            </p:nvPr>
          </p:nvSpPr>
          <p:spPr>
            <a:xfrm>
              <a:off x="4368819" y="7175487"/>
              <a:ext cx="22438" cy="87315"/>
            </a:xfrm>
            <a:custGeom>
              <a:avLst/>
              <a:gdLst>
                <a:gd name="connsiteX0" fmla="*/ 22510 w 22438"/>
                <a:gd name="connsiteY0" fmla="*/ 11531 h 87315"/>
                <a:gd name="connsiteX1" fmla="*/ 11392 w 22438"/>
                <a:gd name="connsiteY1" fmla="*/ 186 h 87315"/>
                <a:gd name="connsiteX2" fmla="*/ 71 w 22438"/>
                <a:gd name="connsiteY2" fmla="*/ 11328 h 87315"/>
                <a:gd name="connsiteX3" fmla="*/ 11189 w 22438"/>
                <a:gd name="connsiteY3" fmla="*/ 22673 h 87315"/>
                <a:gd name="connsiteX4" fmla="*/ 22510 w 22438"/>
                <a:gd name="connsiteY4" fmla="*/ 11531 h 87315"/>
                <a:gd name="connsiteX5" fmla="*/ 22510 w 22438"/>
                <a:gd name="connsiteY5" fmla="*/ 76359 h 87315"/>
                <a:gd name="connsiteX6" fmla="*/ 11392 w 22438"/>
                <a:gd name="connsiteY6" fmla="*/ 65014 h 87315"/>
                <a:gd name="connsiteX7" fmla="*/ 71 w 22438"/>
                <a:gd name="connsiteY7" fmla="*/ 76156 h 87315"/>
                <a:gd name="connsiteX8" fmla="*/ 11189 w 22438"/>
                <a:gd name="connsiteY8" fmla="*/ 87501 h 87315"/>
                <a:gd name="connsiteX9" fmla="*/ 22510 w 22438"/>
                <a:gd name="connsiteY9" fmla="*/ 76359 h 8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38" h="87315">
                  <a:moveTo>
                    <a:pt x="22510" y="11531"/>
                  </a:moveTo>
                  <a:cubicBezTo>
                    <a:pt x="22510" y="4643"/>
                    <a:pt x="17052" y="186"/>
                    <a:pt x="11392" y="186"/>
                  </a:cubicBezTo>
                  <a:cubicBezTo>
                    <a:pt x="4519" y="186"/>
                    <a:pt x="71" y="5656"/>
                    <a:pt x="71" y="11328"/>
                  </a:cubicBezTo>
                  <a:cubicBezTo>
                    <a:pt x="71" y="18216"/>
                    <a:pt x="5529" y="22673"/>
                    <a:pt x="11189" y="22673"/>
                  </a:cubicBezTo>
                  <a:cubicBezTo>
                    <a:pt x="18062" y="22673"/>
                    <a:pt x="22510" y="17203"/>
                    <a:pt x="22510" y="11531"/>
                  </a:cubicBezTo>
                  <a:close/>
                  <a:moveTo>
                    <a:pt x="22510" y="76359"/>
                  </a:moveTo>
                  <a:cubicBezTo>
                    <a:pt x="22510" y="69471"/>
                    <a:pt x="17052" y="65014"/>
                    <a:pt x="11392" y="65014"/>
                  </a:cubicBezTo>
                  <a:cubicBezTo>
                    <a:pt x="4519" y="65014"/>
                    <a:pt x="71" y="70484"/>
                    <a:pt x="71" y="76156"/>
                  </a:cubicBezTo>
                  <a:cubicBezTo>
                    <a:pt x="71" y="83044"/>
                    <a:pt x="5529" y="87501"/>
                    <a:pt x="11189" y="87501"/>
                  </a:cubicBezTo>
                  <a:cubicBezTo>
                    <a:pt x="18062" y="87501"/>
                    <a:pt x="22510" y="82031"/>
                    <a:pt x="22510" y="76359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80" name="任意多边形: 形状 2479">
              <a:extLst>
                <a:ext uri="{FF2B5EF4-FFF2-40B4-BE49-F238E27FC236}">
                  <a16:creationId xmlns:a16="http://schemas.microsoft.com/office/drawing/2014/main" id="{0945BD34-7D1F-186F-6F47-4B5B2972664A}"/>
                </a:ext>
              </a:extLst>
            </p:cNvPr>
            <p:cNvSpPr/>
            <p:nvPr>
              <p:custDataLst>
                <p:tags r:id="rId192"/>
              </p:custDataLst>
            </p:nvPr>
          </p:nvSpPr>
          <p:spPr>
            <a:xfrm>
              <a:off x="5680346" y="7148087"/>
              <a:ext cx="115476" cy="166881"/>
            </a:xfrm>
            <a:custGeom>
              <a:avLst/>
              <a:gdLst>
                <a:gd name="connsiteX0" fmla="*/ 115600 w 115476"/>
                <a:gd name="connsiteY0" fmla="*/ 12594 h 166881"/>
                <a:gd name="connsiteX1" fmla="*/ 102713 w 115476"/>
                <a:gd name="connsiteY1" fmla="*/ 186 h 166881"/>
                <a:gd name="connsiteX2" fmla="*/ 75929 w 115476"/>
                <a:gd name="connsiteY2" fmla="*/ 12088 h 166881"/>
                <a:gd name="connsiteX3" fmla="*/ 49144 w 115476"/>
                <a:gd name="connsiteY3" fmla="*/ 2971 h 166881"/>
                <a:gd name="connsiteX4" fmla="*/ 8209 w 115476"/>
                <a:gd name="connsiteY4" fmla="*/ 39944 h 166881"/>
                <a:gd name="connsiteX5" fmla="*/ 20086 w 115476"/>
                <a:gd name="connsiteY5" fmla="*/ 66027 h 166881"/>
                <a:gd name="connsiteX6" fmla="*/ 12252 w 115476"/>
                <a:gd name="connsiteY6" fmla="*/ 87045 h 166881"/>
                <a:gd name="connsiteX7" fmla="*/ 23370 w 115476"/>
                <a:gd name="connsiteY7" fmla="*/ 109583 h 166881"/>
                <a:gd name="connsiteX8" fmla="*/ 124 w 115476"/>
                <a:gd name="connsiteY8" fmla="*/ 134907 h 166881"/>
                <a:gd name="connsiteX9" fmla="*/ 55967 w 115476"/>
                <a:gd name="connsiteY9" fmla="*/ 167068 h 166881"/>
                <a:gd name="connsiteX10" fmla="*/ 112062 w 115476"/>
                <a:gd name="connsiteY10" fmla="*/ 134400 h 166881"/>
                <a:gd name="connsiteX11" fmla="*/ 95638 w 115476"/>
                <a:gd name="connsiteY11" fmla="*/ 105532 h 166881"/>
                <a:gd name="connsiteX12" fmla="*/ 52176 w 115476"/>
                <a:gd name="connsiteY12" fmla="*/ 98441 h 166881"/>
                <a:gd name="connsiteX13" fmla="*/ 33225 w 115476"/>
                <a:gd name="connsiteY13" fmla="*/ 98188 h 166881"/>
                <a:gd name="connsiteX14" fmla="*/ 19833 w 115476"/>
                <a:gd name="connsiteY14" fmla="*/ 81221 h 166881"/>
                <a:gd name="connsiteX15" fmla="*/ 24128 w 115476"/>
                <a:gd name="connsiteY15" fmla="*/ 69319 h 166881"/>
                <a:gd name="connsiteX16" fmla="*/ 49144 w 115476"/>
                <a:gd name="connsiteY16" fmla="*/ 77169 h 166881"/>
                <a:gd name="connsiteX17" fmla="*/ 90079 w 115476"/>
                <a:gd name="connsiteY17" fmla="*/ 40197 h 166881"/>
                <a:gd name="connsiteX18" fmla="*/ 79719 w 115476"/>
                <a:gd name="connsiteY18" fmla="*/ 15633 h 166881"/>
                <a:gd name="connsiteX19" fmla="*/ 102460 w 115476"/>
                <a:gd name="connsiteY19" fmla="*/ 5757 h 166881"/>
                <a:gd name="connsiteX20" fmla="*/ 104987 w 115476"/>
                <a:gd name="connsiteY20" fmla="*/ 6010 h 166881"/>
                <a:gd name="connsiteX21" fmla="*/ 100944 w 115476"/>
                <a:gd name="connsiteY21" fmla="*/ 12848 h 166881"/>
                <a:gd name="connsiteX22" fmla="*/ 108272 w 115476"/>
                <a:gd name="connsiteY22" fmla="*/ 20191 h 166881"/>
                <a:gd name="connsiteX23" fmla="*/ 115600 w 115476"/>
                <a:gd name="connsiteY23" fmla="*/ 12594 h 166881"/>
                <a:gd name="connsiteX24" fmla="*/ 71128 w 115476"/>
                <a:gd name="connsiteY24" fmla="*/ 39944 h 166881"/>
                <a:gd name="connsiteX25" fmla="*/ 67085 w 115476"/>
                <a:gd name="connsiteY25" fmla="*/ 61215 h 166881"/>
                <a:gd name="connsiteX26" fmla="*/ 49144 w 115476"/>
                <a:gd name="connsiteY26" fmla="*/ 71345 h 166881"/>
                <a:gd name="connsiteX27" fmla="*/ 27161 w 115476"/>
                <a:gd name="connsiteY27" fmla="*/ 40197 h 166881"/>
                <a:gd name="connsiteX28" fmla="*/ 31204 w 115476"/>
                <a:gd name="connsiteY28" fmla="*/ 18925 h 166881"/>
                <a:gd name="connsiteX29" fmla="*/ 49144 w 115476"/>
                <a:gd name="connsiteY29" fmla="*/ 8796 h 166881"/>
                <a:gd name="connsiteX30" fmla="*/ 71128 w 115476"/>
                <a:gd name="connsiteY30" fmla="*/ 39944 h 166881"/>
                <a:gd name="connsiteX31" fmla="*/ 98923 w 115476"/>
                <a:gd name="connsiteY31" fmla="*/ 134907 h 166881"/>
                <a:gd name="connsiteX32" fmla="*/ 56219 w 115476"/>
                <a:gd name="connsiteY32" fmla="*/ 161243 h 166881"/>
                <a:gd name="connsiteX33" fmla="*/ 13263 w 115476"/>
                <a:gd name="connsiteY33" fmla="*/ 134907 h 166881"/>
                <a:gd name="connsiteX34" fmla="*/ 33983 w 115476"/>
                <a:gd name="connsiteY34" fmla="*/ 113129 h 166881"/>
                <a:gd name="connsiteX35" fmla="*/ 48891 w 115476"/>
                <a:gd name="connsiteY35" fmla="*/ 113129 h 166881"/>
                <a:gd name="connsiteX36" fmla="*/ 98923 w 115476"/>
                <a:gd name="connsiteY36" fmla="*/ 134907 h 166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5476" h="166881">
                  <a:moveTo>
                    <a:pt x="115600" y="12594"/>
                  </a:moveTo>
                  <a:cubicBezTo>
                    <a:pt x="115600" y="8289"/>
                    <a:pt x="112568" y="186"/>
                    <a:pt x="102713" y="186"/>
                  </a:cubicBezTo>
                  <a:cubicBezTo>
                    <a:pt x="97659" y="186"/>
                    <a:pt x="86541" y="1705"/>
                    <a:pt x="75929" y="12088"/>
                  </a:cubicBezTo>
                  <a:cubicBezTo>
                    <a:pt x="65316" y="3731"/>
                    <a:pt x="54703" y="2971"/>
                    <a:pt x="49144" y="2971"/>
                  </a:cubicBezTo>
                  <a:cubicBezTo>
                    <a:pt x="25645" y="2971"/>
                    <a:pt x="8209" y="20445"/>
                    <a:pt x="8209" y="39944"/>
                  </a:cubicBezTo>
                  <a:cubicBezTo>
                    <a:pt x="8209" y="51086"/>
                    <a:pt x="13768" y="60709"/>
                    <a:pt x="20086" y="66027"/>
                  </a:cubicBezTo>
                  <a:cubicBezTo>
                    <a:pt x="16801" y="69825"/>
                    <a:pt x="12252" y="78182"/>
                    <a:pt x="12252" y="87045"/>
                  </a:cubicBezTo>
                  <a:cubicBezTo>
                    <a:pt x="12252" y="94896"/>
                    <a:pt x="15537" y="104519"/>
                    <a:pt x="23370" y="109583"/>
                  </a:cubicBezTo>
                  <a:cubicBezTo>
                    <a:pt x="8209" y="113888"/>
                    <a:pt x="124" y="124777"/>
                    <a:pt x="124" y="134907"/>
                  </a:cubicBezTo>
                  <a:cubicBezTo>
                    <a:pt x="124" y="153140"/>
                    <a:pt x="25139" y="167068"/>
                    <a:pt x="55967" y="167068"/>
                  </a:cubicBezTo>
                  <a:cubicBezTo>
                    <a:pt x="85783" y="167068"/>
                    <a:pt x="112062" y="154153"/>
                    <a:pt x="112062" y="134400"/>
                  </a:cubicBezTo>
                  <a:cubicBezTo>
                    <a:pt x="112062" y="125537"/>
                    <a:pt x="108525" y="112622"/>
                    <a:pt x="95638" y="105532"/>
                  </a:cubicBezTo>
                  <a:cubicBezTo>
                    <a:pt x="82246" y="98441"/>
                    <a:pt x="67590" y="98441"/>
                    <a:pt x="52176" y="98441"/>
                  </a:cubicBezTo>
                  <a:cubicBezTo>
                    <a:pt x="45859" y="98441"/>
                    <a:pt x="34994" y="98441"/>
                    <a:pt x="33225" y="98188"/>
                  </a:cubicBezTo>
                  <a:cubicBezTo>
                    <a:pt x="25139" y="97175"/>
                    <a:pt x="19833" y="89324"/>
                    <a:pt x="19833" y="81221"/>
                  </a:cubicBezTo>
                  <a:cubicBezTo>
                    <a:pt x="19833" y="80208"/>
                    <a:pt x="19833" y="74384"/>
                    <a:pt x="24128" y="69319"/>
                  </a:cubicBezTo>
                  <a:cubicBezTo>
                    <a:pt x="33983" y="76410"/>
                    <a:pt x="44343" y="77169"/>
                    <a:pt x="49144" y="77169"/>
                  </a:cubicBezTo>
                  <a:cubicBezTo>
                    <a:pt x="72644" y="77169"/>
                    <a:pt x="90079" y="59696"/>
                    <a:pt x="90079" y="40197"/>
                  </a:cubicBezTo>
                  <a:cubicBezTo>
                    <a:pt x="90079" y="30827"/>
                    <a:pt x="86036" y="21458"/>
                    <a:pt x="79719" y="15633"/>
                  </a:cubicBezTo>
                  <a:cubicBezTo>
                    <a:pt x="88815" y="7023"/>
                    <a:pt x="97912" y="5757"/>
                    <a:pt x="102460" y="5757"/>
                  </a:cubicBezTo>
                  <a:cubicBezTo>
                    <a:pt x="102460" y="5757"/>
                    <a:pt x="104229" y="5757"/>
                    <a:pt x="104987" y="6010"/>
                  </a:cubicBezTo>
                  <a:cubicBezTo>
                    <a:pt x="102208" y="7023"/>
                    <a:pt x="100944" y="9809"/>
                    <a:pt x="100944" y="12848"/>
                  </a:cubicBezTo>
                  <a:cubicBezTo>
                    <a:pt x="100944" y="17153"/>
                    <a:pt x="104229" y="20191"/>
                    <a:pt x="108272" y="20191"/>
                  </a:cubicBezTo>
                  <a:cubicBezTo>
                    <a:pt x="110799" y="20191"/>
                    <a:pt x="115600" y="18419"/>
                    <a:pt x="115600" y="12594"/>
                  </a:cubicBezTo>
                  <a:close/>
                  <a:moveTo>
                    <a:pt x="71128" y="39944"/>
                  </a:moveTo>
                  <a:cubicBezTo>
                    <a:pt x="71128" y="46781"/>
                    <a:pt x="70875" y="54885"/>
                    <a:pt x="67085" y="61215"/>
                  </a:cubicBezTo>
                  <a:cubicBezTo>
                    <a:pt x="65063" y="64254"/>
                    <a:pt x="59251" y="71345"/>
                    <a:pt x="49144" y="71345"/>
                  </a:cubicBezTo>
                  <a:cubicBezTo>
                    <a:pt x="27161" y="71345"/>
                    <a:pt x="27161" y="46021"/>
                    <a:pt x="27161" y="40197"/>
                  </a:cubicBezTo>
                  <a:cubicBezTo>
                    <a:pt x="27161" y="33360"/>
                    <a:pt x="27413" y="25256"/>
                    <a:pt x="31204" y="18925"/>
                  </a:cubicBezTo>
                  <a:cubicBezTo>
                    <a:pt x="33225" y="15886"/>
                    <a:pt x="39037" y="8796"/>
                    <a:pt x="49144" y="8796"/>
                  </a:cubicBezTo>
                  <a:cubicBezTo>
                    <a:pt x="71128" y="8796"/>
                    <a:pt x="71128" y="34119"/>
                    <a:pt x="71128" y="39944"/>
                  </a:cubicBezTo>
                  <a:close/>
                  <a:moveTo>
                    <a:pt x="98923" y="134907"/>
                  </a:moveTo>
                  <a:cubicBezTo>
                    <a:pt x="98923" y="148581"/>
                    <a:pt x="80982" y="161243"/>
                    <a:pt x="56219" y="161243"/>
                  </a:cubicBezTo>
                  <a:cubicBezTo>
                    <a:pt x="30698" y="161243"/>
                    <a:pt x="13263" y="148328"/>
                    <a:pt x="13263" y="134907"/>
                  </a:cubicBezTo>
                  <a:cubicBezTo>
                    <a:pt x="13263" y="123258"/>
                    <a:pt x="22865" y="113888"/>
                    <a:pt x="33983" y="113129"/>
                  </a:cubicBezTo>
                  <a:lnTo>
                    <a:pt x="48891" y="113129"/>
                  </a:lnTo>
                  <a:cubicBezTo>
                    <a:pt x="70622" y="113129"/>
                    <a:pt x="98923" y="113129"/>
                    <a:pt x="98923" y="134907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81" name="任意多边形: 形状 2480">
              <a:extLst>
                <a:ext uri="{FF2B5EF4-FFF2-40B4-BE49-F238E27FC236}">
                  <a16:creationId xmlns:a16="http://schemas.microsoft.com/office/drawing/2014/main" id="{C0CE4583-029D-5D21-8762-B3D6CE9E0201}"/>
                </a:ext>
              </a:extLst>
            </p:cNvPr>
            <p:cNvSpPr/>
            <p:nvPr>
              <p:custDataLst>
                <p:tags r:id="rId193"/>
              </p:custDataLst>
            </p:nvPr>
          </p:nvSpPr>
          <p:spPr>
            <a:xfrm>
              <a:off x="5806688" y="7149353"/>
              <a:ext cx="97788" cy="116234"/>
            </a:xfrm>
            <a:custGeom>
              <a:avLst/>
              <a:gdLst>
                <a:gd name="connsiteX0" fmla="*/ 97917 w 97788"/>
                <a:gd name="connsiteY0" fmla="*/ 83500 h 116234"/>
                <a:gd name="connsiteX1" fmla="*/ 94632 w 97788"/>
                <a:gd name="connsiteY1" fmla="*/ 80461 h 116234"/>
                <a:gd name="connsiteX2" fmla="*/ 91347 w 97788"/>
                <a:gd name="connsiteY2" fmla="*/ 84007 h 116234"/>
                <a:gd name="connsiteX3" fmla="*/ 57235 w 97788"/>
                <a:gd name="connsiteY3" fmla="*/ 110090 h 116234"/>
                <a:gd name="connsiteX4" fmla="*/ 28682 w 97788"/>
                <a:gd name="connsiteY4" fmla="*/ 93123 h 116234"/>
                <a:gd name="connsiteX5" fmla="*/ 21101 w 97788"/>
                <a:gd name="connsiteY5" fmla="*/ 55138 h 116234"/>
                <a:gd name="connsiteX6" fmla="*/ 91600 w 97788"/>
                <a:gd name="connsiteY6" fmla="*/ 55138 h 116234"/>
                <a:gd name="connsiteX7" fmla="*/ 97917 w 97788"/>
                <a:gd name="connsiteY7" fmla="*/ 49820 h 116234"/>
                <a:gd name="connsiteX8" fmla="*/ 52687 w 97788"/>
                <a:gd name="connsiteY8" fmla="*/ 186 h 116234"/>
                <a:gd name="connsiteX9" fmla="*/ 129 w 97788"/>
                <a:gd name="connsiteY9" fmla="*/ 57923 h 116234"/>
                <a:gd name="connsiteX10" fmla="*/ 55719 w 97788"/>
                <a:gd name="connsiteY10" fmla="*/ 116421 h 116234"/>
                <a:gd name="connsiteX11" fmla="*/ 97917 w 97788"/>
                <a:gd name="connsiteY11" fmla="*/ 83500 h 116234"/>
                <a:gd name="connsiteX12" fmla="*/ 81240 w 97788"/>
                <a:gd name="connsiteY12" fmla="*/ 49820 h 116234"/>
                <a:gd name="connsiteX13" fmla="*/ 21354 w 97788"/>
                <a:gd name="connsiteY13" fmla="*/ 49820 h 116234"/>
                <a:gd name="connsiteX14" fmla="*/ 52687 w 97788"/>
                <a:gd name="connsiteY14" fmla="*/ 5757 h 116234"/>
                <a:gd name="connsiteX15" fmla="*/ 81240 w 97788"/>
                <a:gd name="connsiteY15" fmla="*/ 49820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788" h="116234">
                  <a:moveTo>
                    <a:pt x="97917" y="83500"/>
                  </a:moveTo>
                  <a:cubicBezTo>
                    <a:pt x="97917" y="80968"/>
                    <a:pt x="95895" y="80461"/>
                    <a:pt x="94632" y="80461"/>
                  </a:cubicBezTo>
                  <a:cubicBezTo>
                    <a:pt x="92358" y="80461"/>
                    <a:pt x="91853" y="81981"/>
                    <a:pt x="91347" y="84007"/>
                  </a:cubicBezTo>
                  <a:cubicBezTo>
                    <a:pt x="82503" y="110090"/>
                    <a:pt x="59762" y="110090"/>
                    <a:pt x="57235" y="110090"/>
                  </a:cubicBezTo>
                  <a:cubicBezTo>
                    <a:pt x="44601" y="110090"/>
                    <a:pt x="34493" y="102493"/>
                    <a:pt x="28682" y="93123"/>
                  </a:cubicBezTo>
                  <a:cubicBezTo>
                    <a:pt x="21101" y="80968"/>
                    <a:pt x="21101" y="64254"/>
                    <a:pt x="21101" y="55138"/>
                  </a:cubicBezTo>
                  <a:lnTo>
                    <a:pt x="91600" y="55138"/>
                  </a:lnTo>
                  <a:cubicBezTo>
                    <a:pt x="97159" y="55138"/>
                    <a:pt x="97917" y="55138"/>
                    <a:pt x="97917" y="49820"/>
                  </a:cubicBezTo>
                  <a:cubicBezTo>
                    <a:pt x="97917" y="24750"/>
                    <a:pt x="84272" y="186"/>
                    <a:pt x="52687" y="186"/>
                  </a:cubicBezTo>
                  <a:cubicBezTo>
                    <a:pt x="23375" y="186"/>
                    <a:pt x="129" y="26269"/>
                    <a:pt x="129" y="57923"/>
                  </a:cubicBezTo>
                  <a:cubicBezTo>
                    <a:pt x="129" y="91857"/>
                    <a:pt x="26660" y="116421"/>
                    <a:pt x="55719" y="116421"/>
                  </a:cubicBezTo>
                  <a:cubicBezTo>
                    <a:pt x="86546" y="116421"/>
                    <a:pt x="97917" y="88312"/>
                    <a:pt x="97917" y="83500"/>
                  </a:cubicBezTo>
                  <a:close/>
                  <a:moveTo>
                    <a:pt x="81240" y="49820"/>
                  </a:moveTo>
                  <a:lnTo>
                    <a:pt x="21354" y="49820"/>
                  </a:lnTo>
                  <a:cubicBezTo>
                    <a:pt x="22870" y="12088"/>
                    <a:pt x="44095" y="5757"/>
                    <a:pt x="52687" y="5757"/>
                  </a:cubicBezTo>
                  <a:cubicBezTo>
                    <a:pt x="78713" y="5757"/>
                    <a:pt x="81240" y="39944"/>
                    <a:pt x="81240" y="49820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82" name="任意多边形: 形状 2481">
              <a:extLst>
                <a:ext uri="{FF2B5EF4-FFF2-40B4-BE49-F238E27FC236}">
                  <a16:creationId xmlns:a16="http://schemas.microsoft.com/office/drawing/2014/main" id="{0B1C7F63-1957-D4B6-2FC6-2B0090D20B57}"/>
                </a:ext>
              </a:extLst>
            </p:cNvPr>
            <p:cNvSpPr/>
            <p:nvPr>
              <p:custDataLst>
                <p:tags r:id="rId194"/>
              </p:custDataLst>
            </p:nvPr>
          </p:nvSpPr>
          <p:spPr>
            <a:xfrm>
              <a:off x="5916605" y="7107063"/>
              <a:ext cx="79089" cy="158525"/>
            </a:xfrm>
            <a:custGeom>
              <a:avLst/>
              <a:gdLst>
                <a:gd name="connsiteX0" fmla="*/ 79223 w 79089"/>
                <a:gd name="connsiteY0" fmla="*/ 124524 h 158525"/>
                <a:gd name="connsiteX1" fmla="*/ 79223 w 79089"/>
                <a:gd name="connsiteY1" fmla="*/ 110090 h 158525"/>
                <a:gd name="connsiteX2" fmla="*/ 72906 w 79089"/>
                <a:gd name="connsiteY2" fmla="*/ 110090 h 158525"/>
                <a:gd name="connsiteX3" fmla="*/ 72906 w 79089"/>
                <a:gd name="connsiteY3" fmla="*/ 124018 h 158525"/>
                <a:gd name="connsiteX4" fmla="*/ 55976 w 79089"/>
                <a:gd name="connsiteY4" fmla="*/ 152380 h 158525"/>
                <a:gd name="connsiteX5" fmla="*/ 39046 w 79089"/>
                <a:gd name="connsiteY5" fmla="*/ 125031 h 158525"/>
                <a:gd name="connsiteX6" fmla="*/ 39046 w 79089"/>
                <a:gd name="connsiteY6" fmla="*/ 54631 h 158525"/>
                <a:gd name="connsiteX7" fmla="*/ 75180 w 79089"/>
                <a:gd name="connsiteY7" fmla="*/ 54631 h 158525"/>
                <a:gd name="connsiteX8" fmla="*/ 75180 w 79089"/>
                <a:gd name="connsiteY8" fmla="*/ 46781 h 158525"/>
                <a:gd name="connsiteX9" fmla="*/ 39046 w 79089"/>
                <a:gd name="connsiteY9" fmla="*/ 46781 h 158525"/>
                <a:gd name="connsiteX10" fmla="*/ 39046 w 79089"/>
                <a:gd name="connsiteY10" fmla="*/ 186 h 158525"/>
                <a:gd name="connsiteX11" fmla="*/ 32729 w 79089"/>
                <a:gd name="connsiteY11" fmla="*/ 186 h 158525"/>
                <a:gd name="connsiteX12" fmla="*/ 133 w 79089"/>
                <a:gd name="connsiteY12" fmla="*/ 49060 h 158525"/>
                <a:gd name="connsiteX13" fmla="*/ 133 w 79089"/>
                <a:gd name="connsiteY13" fmla="*/ 54631 h 158525"/>
                <a:gd name="connsiteX14" fmla="*/ 21611 w 79089"/>
                <a:gd name="connsiteY14" fmla="*/ 54631 h 158525"/>
                <a:gd name="connsiteX15" fmla="*/ 21611 w 79089"/>
                <a:gd name="connsiteY15" fmla="*/ 124524 h 158525"/>
                <a:gd name="connsiteX16" fmla="*/ 54207 w 79089"/>
                <a:gd name="connsiteY16" fmla="*/ 158711 h 158525"/>
                <a:gd name="connsiteX17" fmla="*/ 79223 w 79089"/>
                <a:gd name="connsiteY17" fmla="*/ 124524 h 15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089" h="158525">
                  <a:moveTo>
                    <a:pt x="79223" y="124524"/>
                  </a:moveTo>
                  <a:lnTo>
                    <a:pt x="79223" y="110090"/>
                  </a:lnTo>
                  <a:lnTo>
                    <a:pt x="72906" y="110090"/>
                  </a:lnTo>
                  <a:lnTo>
                    <a:pt x="72906" y="124018"/>
                  </a:lnTo>
                  <a:cubicBezTo>
                    <a:pt x="72906" y="142757"/>
                    <a:pt x="65325" y="152380"/>
                    <a:pt x="55976" y="152380"/>
                  </a:cubicBezTo>
                  <a:cubicBezTo>
                    <a:pt x="39046" y="152380"/>
                    <a:pt x="39046" y="129336"/>
                    <a:pt x="39046" y="125031"/>
                  </a:cubicBezTo>
                  <a:lnTo>
                    <a:pt x="39046" y="54631"/>
                  </a:lnTo>
                  <a:lnTo>
                    <a:pt x="75180" y="54631"/>
                  </a:lnTo>
                  <a:lnTo>
                    <a:pt x="75180" y="46781"/>
                  </a:lnTo>
                  <a:lnTo>
                    <a:pt x="39046" y="46781"/>
                  </a:lnTo>
                  <a:lnTo>
                    <a:pt x="39046" y="186"/>
                  </a:lnTo>
                  <a:lnTo>
                    <a:pt x="32729" y="186"/>
                  </a:lnTo>
                  <a:cubicBezTo>
                    <a:pt x="32476" y="20951"/>
                    <a:pt x="24896" y="48047"/>
                    <a:pt x="133" y="49060"/>
                  </a:cubicBezTo>
                  <a:lnTo>
                    <a:pt x="133" y="54631"/>
                  </a:lnTo>
                  <a:lnTo>
                    <a:pt x="21611" y="54631"/>
                  </a:lnTo>
                  <a:lnTo>
                    <a:pt x="21611" y="124524"/>
                  </a:lnTo>
                  <a:cubicBezTo>
                    <a:pt x="21611" y="155672"/>
                    <a:pt x="45111" y="158711"/>
                    <a:pt x="54207" y="158711"/>
                  </a:cubicBezTo>
                  <a:cubicBezTo>
                    <a:pt x="72148" y="158711"/>
                    <a:pt x="79223" y="140731"/>
                    <a:pt x="79223" y="124524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83" name="任意多边形: 形状 2482">
              <a:extLst>
                <a:ext uri="{FF2B5EF4-FFF2-40B4-BE49-F238E27FC236}">
                  <a16:creationId xmlns:a16="http://schemas.microsoft.com/office/drawing/2014/main" id="{6F479148-3C6C-DF56-C8F1-CAD1D1D2A801}"/>
                </a:ext>
              </a:extLst>
            </p:cNvPr>
            <p:cNvSpPr/>
            <p:nvPr>
              <p:custDataLst>
                <p:tags r:id="rId195"/>
              </p:custDataLst>
            </p:nvPr>
          </p:nvSpPr>
          <p:spPr>
            <a:xfrm>
              <a:off x="6101569" y="7150873"/>
              <a:ext cx="116486" cy="163843"/>
            </a:xfrm>
            <a:custGeom>
              <a:avLst/>
              <a:gdLst>
                <a:gd name="connsiteX0" fmla="*/ 115616 w 116486"/>
                <a:gd name="connsiteY0" fmla="*/ 15633 h 163843"/>
                <a:gd name="connsiteX1" fmla="*/ 116627 w 116486"/>
                <a:gd name="connsiteY1" fmla="*/ 9809 h 163843"/>
                <a:gd name="connsiteX2" fmla="*/ 109299 w 116486"/>
                <a:gd name="connsiteY2" fmla="*/ 2971 h 163843"/>
                <a:gd name="connsiteX3" fmla="*/ 100455 w 116486"/>
                <a:gd name="connsiteY3" fmla="*/ 8289 h 163843"/>
                <a:gd name="connsiteX4" fmla="*/ 96918 w 116486"/>
                <a:gd name="connsiteY4" fmla="*/ 21964 h 163843"/>
                <a:gd name="connsiteX5" fmla="*/ 91864 w 116486"/>
                <a:gd name="connsiteY5" fmla="*/ 42223 h 163843"/>
                <a:gd name="connsiteX6" fmla="*/ 80493 w 116486"/>
                <a:gd name="connsiteY6" fmla="*/ 87805 h 163843"/>
                <a:gd name="connsiteX7" fmla="*/ 51940 w 116486"/>
                <a:gd name="connsiteY7" fmla="*/ 109330 h 163843"/>
                <a:gd name="connsiteX8" fmla="*/ 36274 w 116486"/>
                <a:gd name="connsiteY8" fmla="*/ 88818 h 163843"/>
                <a:gd name="connsiteX9" fmla="*/ 49161 w 116486"/>
                <a:gd name="connsiteY9" fmla="*/ 39184 h 163843"/>
                <a:gd name="connsiteX10" fmla="*/ 54214 w 116486"/>
                <a:gd name="connsiteY10" fmla="*/ 20951 h 163843"/>
                <a:gd name="connsiteX11" fmla="*/ 33494 w 116486"/>
                <a:gd name="connsiteY11" fmla="*/ 186 h 163843"/>
                <a:gd name="connsiteX12" fmla="*/ 140 w 116486"/>
                <a:gd name="connsiteY12" fmla="*/ 39184 h 163843"/>
                <a:gd name="connsiteX13" fmla="*/ 3172 w 116486"/>
                <a:gd name="connsiteY13" fmla="*/ 41716 h 163843"/>
                <a:gd name="connsiteX14" fmla="*/ 7215 w 116486"/>
                <a:gd name="connsiteY14" fmla="*/ 37158 h 163843"/>
                <a:gd name="connsiteX15" fmla="*/ 32736 w 116486"/>
                <a:gd name="connsiteY15" fmla="*/ 5757 h 163843"/>
                <a:gd name="connsiteX16" fmla="*/ 39053 w 116486"/>
                <a:gd name="connsiteY16" fmla="*/ 13861 h 163843"/>
                <a:gd name="connsiteX17" fmla="*/ 34758 w 116486"/>
                <a:gd name="connsiteY17" fmla="*/ 31587 h 163843"/>
                <a:gd name="connsiteX18" fmla="*/ 20102 w 116486"/>
                <a:gd name="connsiteY18" fmla="*/ 84766 h 163843"/>
                <a:gd name="connsiteX19" fmla="*/ 50929 w 116486"/>
                <a:gd name="connsiteY19" fmla="*/ 114901 h 163843"/>
                <a:gd name="connsiteX20" fmla="*/ 76450 w 116486"/>
                <a:gd name="connsiteY20" fmla="*/ 103506 h 163843"/>
                <a:gd name="connsiteX21" fmla="*/ 60026 w 116486"/>
                <a:gd name="connsiteY21" fmla="*/ 142504 h 163843"/>
                <a:gd name="connsiteX22" fmla="*/ 32231 w 116486"/>
                <a:gd name="connsiteY22" fmla="*/ 158458 h 163843"/>
                <a:gd name="connsiteX23" fmla="*/ 13027 w 116486"/>
                <a:gd name="connsiteY23" fmla="*/ 147822 h 163843"/>
                <a:gd name="connsiteX24" fmla="*/ 23892 w 116486"/>
                <a:gd name="connsiteY24" fmla="*/ 144783 h 163843"/>
                <a:gd name="connsiteX25" fmla="*/ 28946 w 116486"/>
                <a:gd name="connsiteY25" fmla="*/ 134400 h 163843"/>
                <a:gd name="connsiteX26" fmla="*/ 19597 w 116486"/>
                <a:gd name="connsiteY26" fmla="*/ 125537 h 163843"/>
                <a:gd name="connsiteX27" fmla="*/ 5446 w 116486"/>
                <a:gd name="connsiteY27" fmla="*/ 141997 h 163843"/>
                <a:gd name="connsiteX28" fmla="*/ 32231 w 116486"/>
                <a:gd name="connsiteY28" fmla="*/ 164029 h 163843"/>
                <a:gd name="connsiteX29" fmla="*/ 91359 w 116486"/>
                <a:gd name="connsiteY29" fmla="*/ 112369 h 163843"/>
                <a:gd name="connsiteX30" fmla="*/ 115616 w 116486"/>
                <a:gd name="connsiteY30" fmla="*/ 15633 h 16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6486" h="163843">
                  <a:moveTo>
                    <a:pt x="115616" y="15633"/>
                  </a:moveTo>
                  <a:cubicBezTo>
                    <a:pt x="116627" y="12088"/>
                    <a:pt x="116627" y="11581"/>
                    <a:pt x="116627" y="9809"/>
                  </a:cubicBezTo>
                  <a:cubicBezTo>
                    <a:pt x="116627" y="5251"/>
                    <a:pt x="113090" y="2971"/>
                    <a:pt x="109299" y="2971"/>
                  </a:cubicBezTo>
                  <a:cubicBezTo>
                    <a:pt x="106772" y="2971"/>
                    <a:pt x="102730" y="4491"/>
                    <a:pt x="100455" y="8289"/>
                  </a:cubicBezTo>
                  <a:cubicBezTo>
                    <a:pt x="99950" y="9556"/>
                    <a:pt x="97929" y="17406"/>
                    <a:pt x="96918" y="21964"/>
                  </a:cubicBezTo>
                  <a:cubicBezTo>
                    <a:pt x="95149" y="28548"/>
                    <a:pt x="93380" y="35385"/>
                    <a:pt x="91864" y="42223"/>
                  </a:cubicBezTo>
                  <a:lnTo>
                    <a:pt x="80493" y="87805"/>
                  </a:lnTo>
                  <a:cubicBezTo>
                    <a:pt x="79483" y="91604"/>
                    <a:pt x="68617" y="109330"/>
                    <a:pt x="51940" y="109330"/>
                  </a:cubicBezTo>
                  <a:cubicBezTo>
                    <a:pt x="39053" y="109330"/>
                    <a:pt x="36274" y="98188"/>
                    <a:pt x="36274" y="88818"/>
                  </a:cubicBezTo>
                  <a:cubicBezTo>
                    <a:pt x="36274" y="77169"/>
                    <a:pt x="40569" y="61469"/>
                    <a:pt x="49161" y="39184"/>
                  </a:cubicBezTo>
                  <a:cubicBezTo>
                    <a:pt x="53204" y="28801"/>
                    <a:pt x="54214" y="26016"/>
                    <a:pt x="54214" y="20951"/>
                  </a:cubicBezTo>
                  <a:cubicBezTo>
                    <a:pt x="54214" y="9556"/>
                    <a:pt x="46128" y="186"/>
                    <a:pt x="33494" y="186"/>
                  </a:cubicBezTo>
                  <a:cubicBezTo>
                    <a:pt x="9489" y="186"/>
                    <a:pt x="140" y="36905"/>
                    <a:pt x="140" y="39184"/>
                  </a:cubicBezTo>
                  <a:cubicBezTo>
                    <a:pt x="140" y="41716"/>
                    <a:pt x="2667" y="41716"/>
                    <a:pt x="3172" y="41716"/>
                  </a:cubicBezTo>
                  <a:cubicBezTo>
                    <a:pt x="5699" y="41716"/>
                    <a:pt x="5952" y="41210"/>
                    <a:pt x="7215" y="37158"/>
                  </a:cubicBezTo>
                  <a:cubicBezTo>
                    <a:pt x="14038" y="13354"/>
                    <a:pt x="24145" y="5757"/>
                    <a:pt x="32736" y="5757"/>
                  </a:cubicBezTo>
                  <a:cubicBezTo>
                    <a:pt x="34758" y="5757"/>
                    <a:pt x="39053" y="5757"/>
                    <a:pt x="39053" y="13861"/>
                  </a:cubicBezTo>
                  <a:cubicBezTo>
                    <a:pt x="39053" y="20191"/>
                    <a:pt x="36527" y="26775"/>
                    <a:pt x="34758" y="31587"/>
                  </a:cubicBezTo>
                  <a:cubicBezTo>
                    <a:pt x="24650" y="58430"/>
                    <a:pt x="20102" y="72864"/>
                    <a:pt x="20102" y="84766"/>
                  </a:cubicBezTo>
                  <a:cubicBezTo>
                    <a:pt x="20102" y="107304"/>
                    <a:pt x="36021" y="114901"/>
                    <a:pt x="50929" y="114901"/>
                  </a:cubicBezTo>
                  <a:cubicBezTo>
                    <a:pt x="60784" y="114901"/>
                    <a:pt x="69375" y="110596"/>
                    <a:pt x="76450" y="103506"/>
                  </a:cubicBezTo>
                  <a:cubicBezTo>
                    <a:pt x="73166" y="116674"/>
                    <a:pt x="70133" y="129082"/>
                    <a:pt x="60026" y="142504"/>
                  </a:cubicBezTo>
                  <a:cubicBezTo>
                    <a:pt x="53456" y="151114"/>
                    <a:pt x="43854" y="158458"/>
                    <a:pt x="32231" y="158458"/>
                  </a:cubicBezTo>
                  <a:cubicBezTo>
                    <a:pt x="28693" y="158458"/>
                    <a:pt x="17323" y="157698"/>
                    <a:pt x="13027" y="147822"/>
                  </a:cubicBezTo>
                  <a:cubicBezTo>
                    <a:pt x="17070" y="147822"/>
                    <a:pt x="20355" y="147822"/>
                    <a:pt x="23892" y="144783"/>
                  </a:cubicBezTo>
                  <a:cubicBezTo>
                    <a:pt x="26419" y="142504"/>
                    <a:pt x="28946" y="139212"/>
                    <a:pt x="28946" y="134400"/>
                  </a:cubicBezTo>
                  <a:cubicBezTo>
                    <a:pt x="28946" y="126550"/>
                    <a:pt x="22124" y="125537"/>
                    <a:pt x="19597" y="125537"/>
                  </a:cubicBezTo>
                  <a:cubicBezTo>
                    <a:pt x="13785" y="125537"/>
                    <a:pt x="5446" y="129589"/>
                    <a:pt x="5446" y="141997"/>
                  </a:cubicBezTo>
                  <a:cubicBezTo>
                    <a:pt x="5446" y="154659"/>
                    <a:pt x="16565" y="164029"/>
                    <a:pt x="32231" y="164029"/>
                  </a:cubicBezTo>
                  <a:cubicBezTo>
                    <a:pt x="58257" y="164029"/>
                    <a:pt x="84284" y="140984"/>
                    <a:pt x="91359" y="112369"/>
                  </a:cubicBezTo>
                  <a:lnTo>
                    <a:pt x="115616" y="15633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84" name="任意多边形: 形状 2483">
              <a:extLst>
                <a:ext uri="{FF2B5EF4-FFF2-40B4-BE49-F238E27FC236}">
                  <a16:creationId xmlns:a16="http://schemas.microsoft.com/office/drawing/2014/main" id="{70C2EE3B-3226-5FBF-B062-C7CF28435A3B}"/>
                </a:ext>
              </a:extLst>
            </p:cNvPr>
            <p:cNvSpPr/>
            <p:nvPr>
              <p:custDataLst>
                <p:tags r:id="rId196"/>
              </p:custDataLst>
            </p:nvPr>
          </p:nvSpPr>
          <p:spPr>
            <a:xfrm>
              <a:off x="6238469" y="7175578"/>
              <a:ext cx="45988" cy="177087"/>
            </a:xfrm>
            <a:custGeom>
              <a:avLst/>
              <a:gdLst>
                <a:gd name="connsiteX0" fmla="*/ 42596 w 45988"/>
                <a:gd name="connsiteY0" fmla="*/ 188 h 177087"/>
                <a:gd name="connsiteX1" fmla="*/ 145 w 45988"/>
                <a:gd name="connsiteY1" fmla="*/ 88643 h 177087"/>
                <a:gd name="connsiteX2" fmla="*/ 42596 w 45988"/>
                <a:gd name="connsiteY2" fmla="*/ 177275 h 177087"/>
                <a:gd name="connsiteX3" fmla="*/ 46133 w 45988"/>
                <a:gd name="connsiteY3" fmla="*/ 175148 h 177087"/>
                <a:gd name="connsiteX4" fmla="*/ 44365 w 45988"/>
                <a:gd name="connsiteY4" fmla="*/ 172489 h 177087"/>
                <a:gd name="connsiteX5" fmla="*/ 12173 w 45988"/>
                <a:gd name="connsiteY5" fmla="*/ 88820 h 177087"/>
                <a:gd name="connsiteX6" fmla="*/ 44895 w 45988"/>
                <a:gd name="connsiteY6" fmla="*/ 4442 h 177087"/>
                <a:gd name="connsiteX7" fmla="*/ 46133 w 45988"/>
                <a:gd name="connsiteY7" fmla="*/ 2315 h 177087"/>
                <a:gd name="connsiteX8" fmla="*/ 42596 w 45988"/>
                <a:gd name="connsiteY8" fmla="*/ 188 h 17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988" h="177087">
                  <a:moveTo>
                    <a:pt x="42596" y="188"/>
                  </a:moveTo>
                  <a:cubicBezTo>
                    <a:pt x="8989" y="23941"/>
                    <a:pt x="145" y="61521"/>
                    <a:pt x="145" y="88643"/>
                  </a:cubicBezTo>
                  <a:cubicBezTo>
                    <a:pt x="145" y="113637"/>
                    <a:pt x="7574" y="152458"/>
                    <a:pt x="42596" y="177275"/>
                  </a:cubicBezTo>
                  <a:cubicBezTo>
                    <a:pt x="44011" y="177275"/>
                    <a:pt x="46133" y="177275"/>
                    <a:pt x="46133" y="175148"/>
                  </a:cubicBezTo>
                  <a:cubicBezTo>
                    <a:pt x="46133" y="174084"/>
                    <a:pt x="45603" y="173730"/>
                    <a:pt x="44365" y="172489"/>
                  </a:cubicBezTo>
                  <a:cubicBezTo>
                    <a:pt x="20840" y="151217"/>
                    <a:pt x="12173" y="121082"/>
                    <a:pt x="12173" y="88820"/>
                  </a:cubicBezTo>
                  <a:cubicBezTo>
                    <a:pt x="12173" y="40958"/>
                    <a:pt x="30391" y="17560"/>
                    <a:pt x="44895" y="4442"/>
                  </a:cubicBezTo>
                  <a:cubicBezTo>
                    <a:pt x="45603" y="3733"/>
                    <a:pt x="46133" y="3201"/>
                    <a:pt x="46133" y="2315"/>
                  </a:cubicBezTo>
                  <a:cubicBezTo>
                    <a:pt x="46133" y="188"/>
                    <a:pt x="44011" y="188"/>
                    <a:pt x="42596" y="188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85" name="任意多边形: 形状 2484">
              <a:extLst>
                <a:ext uri="{FF2B5EF4-FFF2-40B4-BE49-F238E27FC236}">
                  <a16:creationId xmlns:a16="http://schemas.microsoft.com/office/drawing/2014/main" id="{5D750950-A3D4-8755-5008-70F27A2319E3}"/>
                </a:ext>
              </a:extLst>
            </p:cNvPr>
            <p:cNvSpPr/>
            <p:nvPr>
              <p:custDataLst>
                <p:tags r:id="rId197"/>
              </p:custDataLst>
            </p:nvPr>
          </p:nvSpPr>
          <p:spPr>
            <a:xfrm>
              <a:off x="6305405" y="7191000"/>
              <a:ext cx="53594" cy="119298"/>
            </a:xfrm>
            <a:custGeom>
              <a:avLst/>
              <a:gdLst>
                <a:gd name="connsiteX0" fmla="*/ 49143 w 53594"/>
                <a:gd name="connsiteY0" fmla="*/ 6924 h 119298"/>
                <a:gd name="connsiteX1" fmla="*/ 42068 w 53594"/>
                <a:gd name="connsiteY1" fmla="*/ 188 h 119298"/>
                <a:gd name="connsiteX2" fmla="*/ 32163 w 53594"/>
                <a:gd name="connsiteY2" fmla="*/ 9937 h 119298"/>
                <a:gd name="connsiteX3" fmla="*/ 39238 w 53594"/>
                <a:gd name="connsiteY3" fmla="*/ 16673 h 119298"/>
                <a:gd name="connsiteX4" fmla="*/ 49143 w 53594"/>
                <a:gd name="connsiteY4" fmla="*/ 6924 h 119298"/>
                <a:gd name="connsiteX5" fmla="*/ 13060 w 53594"/>
                <a:gd name="connsiteY5" fmla="*/ 96974 h 119298"/>
                <a:gd name="connsiteX6" fmla="*/ 11468 w 53594"/>
                <a:gd name="connsiteY6" fmla="*/ 104419 h 119298"/>
                <a:gd name="connsiteX7" fmla="*/ 28272 w 53594"/>
                <a:gd name="connsiteY7" fmla="*/ 119487 h 119298"/>
                <a:gd name="connsiteX8" fmla="*/ 53742 w 53594"/>
                <a:gd name="connsiteY8" fmla="*/ 92365 h 119298"/>
                <a:gd name="connsiteX9" fmla="*/ 50912 w 53594"/>
                <a:gd name="connsiteY9" fmla="*/ 90061 h 119298"/>
                <a:gd name="connsiteX10" fmla="*/ 47552 w 53594"/>
                <a:gd name="connsiteY10" fmla="*/ 93074 h 119298"/>
                <a:gd name="connsiteX11" fmla="*/ 28802 w 53594"/>
                <a:gd name="connsiteY11" fmla="*/ 114523 h 119298"/>
                <a:gd name="connsiteX12" fmla="*/ 24380 w 53594"/>
                <a:gd name="connsiteY12" fmla="*/ 108319 h 119298"/>
                <a:gd name="connsiteX13" fmla="*/ 27211 w 53594"/>
                <a:gd name="connsiteY13" fmla="*/ 96974 h 119298"/>
                <a:gd name="connsiteX14" fmla="*/ 32871 w 53594"/>
                <a:gd name="connsiteY14" fmla="*/ 82793 h 119298"/>
                <a:gd name="connsiteX15" fmla="*/ 41538 w 53594"/>
                <a:gd name="connsiteY15" fmla="*/ 60280 h 119298"/>
                <a:gd name="connsiteX16" fmla="*/ 42599 w 53594"/>
                <a:gd name="connsiteY16" fmla="*/ 54608 h 119298"/>
                <a:gd name="connsiteX17" fmla="*/ 25795 w 53594"/>
                <a:gd name="connsiteY17" fmla="*/ 39540 h 119298"/>
                <a:gd name="connsiteX18" fmla="*/ 148 w 53594"/>
                <a:gd name="connsiteY18" fmla="*/ 66662 h 119298"/>
                <a:gd name="connsiteX19" fmla="*/ 3155 w 53594"/>
                <a:gd name="connsiteY19" fmla="*/ 68966 h 119298"/>
                <a:gd name="connsiteX20" fmla="*/ 6339 w 53594"/>
                <a:gd name="connsiteY20" fmla="*/ 66130 h 119298"/>
                <a:gd name="connsiteX21" fmla="*/ 25265 w 53594"/>
                <a:gd name="connsiteY21" fmla="*/ 44504 h 119298"/>
                <a:gd name="connsiteX22" fmla="*/ 29687 w 53594"/>
                <a:gd name="connsiteY22" fmla="*/ 50708 h 119298"/>
                <a:gd name="connsiteX23" fmla="*/ 24204 w 53594"/>
                <a:gd name="connsiteY23" fmla="*/ 68434 h 119298"/>
                <a:gd name="connsiteX24" fmla="*/ 13060 w 53594"/>
                <a:gd name="connsiteY24" fmla="*/ 96974 h 11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594" h="119298">
                  <a:moveTo>
                    <a:pt x="49143" y="6924"/>
                  </a:moveTo>
                  <a:cubicBezTo>
                    <a:pt x="49143" y="4087"/>
                    <a:pt x="47021" y="188"/>
                    <a:pt x="42068" y="188"/>
                  </a:cubicBezTo>
                  <a:cubicBezTo>
                    <a:pt x="37293" y="188"/>
                    <a:pt x="32163" y="4796"/>
                    <a:pt x="32163" y="9937"/>
                  </a:cubicBezTo>
                  <a:cubicBezTo>
                    <a:pt x="32163" y="12951"/>
                    <a:pt x="34463" y="16673"/>
                    <a:pt x="39238" y="16673"/>
                  </a:cubicBezTo>
                  <a:cubicBezTo>
                    <a:pt x="44368" y="16673"/>
                    <a:pt x="49143" y="11710"/>
                    <a:pt x="49143" y="6924"/>
                  </a:cubicBezTo>
                  <a:close/>
                  <a:moveTo>
                    <a:pt x="13060" y="96974"/>
                  </a:moveTo>
                  <a:cubicBezTo>
                    <a:pt x="12353" y="99278"/>
                    <a:pt x="11468" y="101406"/>
                    <a:pt x="11468" y="104419"/>
                  </a:cubicBezTo>
                  <a:cubicBezTo>
                    <a:pt x="11468" y="112751"/>
                    <a:pt x="18543" y="119487"/>
                    <a:pt x="28272" y="119487"/>
                  </a:cubicBezTo>
                  <a:cubicBezTo>
                    <a:pt x="45960" y="119487"/>
                    <a:pt x="53742" y="95024"/>
                    <a:pt x="53742" y="92365"/>
                  </a:cubicBezTo>
                  <a:cubicBezTo>
                    <a:pt x="53742" y="90061"/>
                    <a:pt x="51443" y="90061"/>
                    <a:pt x="50912" y="90061"/>
                  </a:cubicBezTo>
                  <a:cubicBezTo>
                    <a:pt x="48436" y="90061"/>
                    <a:pt x="48259" y="91124"/>
                    <a:pt x="47552" y="93074"/>
                  </a:cubicBezTo>
                  <a:cubicBezTo>
                    <a:pt x="43483" y="107255"/>
                    <a:pt x="35701" y="114523"/>
                    <a:pt x="28802" y="114523"/>
                  </a:cubicBezTo>
                  <a:cubicBezTo>
                    <a:pt x="25265" y="114523"/>
                    <a:pt x="24380" y="112219"/>
                    <a:pt x="24380" y="108319"/>
                  </a:cubicBezTo>
                  <a:cubicBezTo>
                    <a:pt x="24380" y="104242"/>
                    <a:pt x="25619" y="100874"/>
                    <a:pt x="27211" y="96974"/>
                  </a:cubicBezTo>
                  <a:cubicBezTo>
                    <a:pt x="28979" y="92188"/>
                    <a:pt x="30925" y="87402"/>
                    <a:pt x="32871" y="82793"/>
                  </a:cubicBezTo>
                  <a:cubicBezTo>
                    <a:pt x="34463" y="78539"/>
                    <a:pt x="40830" y="62407"/>
                    <a:pt x="41538" y="60280"/>
                  </a:cubicBezTo>
                  <a:cubicBezTo>
                    <a:pt x="42068" y="58508"/>
                    <a:pt x="42599" y="56380"/>
                    <a:pt x="42599" y="54608"/>
                  </a:cubicBezTo>
                  <a:cubicBezTo>
                    <a:pt x="42599" y="46276"/>
                    <a:pt x="35524" y="39540"/>
                    <a:pt x="25795" y="39540"/>
                  </a:cubicBezTo>
                  <a:cubicBezTo>
                    <a:pt x="8285" y="39540"/>
                    <a:pt x="148" y="63648"/>
                    <a:pt x="148" y="66662"/>
                  </a:cubicBezTo>
                  <a:cubicBezTo>
                    <a:pt x="148" y="68966"/>
                    <a:pt x="2624" y="68966"/>
                    <a:pt x="3155" y="68966"/>
                  </a:cubicBezTo>
                  <a:cubicBezTo>
                    <a:pt x="5631" y="68966"/>
                    <a:pt x="5808" y="68080"/>
                    <a:pt x="6339" y="66130"/>
                  </a:cubicBezTo>
                  <a:cubicBezTo>
                    <a:pt x="10938" y="50885"/>
                    <a:pt x="18720" y="44504"/>
                    <a:pt x="25265" y="44504"/>
                  </a:cubicBezTo>
                  <a:cubicBezTo>
                    <a:pt x="28095" y="44504"/>
                    <a:pt x="29687" y="45922"/>
                    <a:pt x="29687" y="50708"/>
                  </a:cubicBezTo>
                  <a:cubicBezTo>
                    <a:pt x="29687" y="54785"/>
                    <a:pt x="28626" y="57444"/>
                    <a:pt x="24204" y="68434"/>
                  </a:cubicBezTo>
                  <a:lnTo>
                    <a:pt x="13060" y="96974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86" name="任意多边形: 形状 2485">
              <a:extLst>
                <a:ext uri="{FF2B5EF4-FFF2-40B4-BE49-F238E27FC236}">
                  <a16:creationId xmlns:a16="http://schemas.microsoft.com/office/drawing/2014/main" id="{CA6805FE-4C52-1FFF-2C39-EFB127BFE66C}"/>
                </a:ext>
              </a:extLst>
            </p:cNvPr>
            <p:cNvSpPr/>
            <p:nvPr>
              <p:custDataLst>
                <p:tags r:id="rId198"/>
              </p:custDataLst>
            </p:nvPr>
          </p:nvSpPr>
          <p:spPr>
            <a:xfrm>
              <a:off x="6382203" y="7240457"/>
              <a:ext cx="130536" cy="47506"/>
            </a:xfrm>
            <a:custGeom>
              <a:avLst/>
              <a:gdLst>
                <a:gd name="connsiteX0" fmla="*/ 130687 w 130536"/>
                <a:gd name="connsiteY0" fmla="*/ 7278 h 47506"/>
                <a:gd name="connsiteX1" fmla="*/ 127680 w 130536"/>
                <a:gd name="connsiteY1" fmla="*/ 365 h 47506"/>
                <a:gd name="connsiteX2" fmla="*/ 124673 w 130536"/>
                <a:gd name="connsiteY2" fmla="*/ 7633 h 47506"/>
                <a:gd name="connsiteX3" fmla="*/ 97965 w 130536"/>
                <a:gd name="connsiteY3" fmla="*/ 35463 h 47506"/>
                <a:gd name="connsiteX4" fmla="*/ 66657 w 130536"/>
                <a:gd name="connsiteY4" fmla="*/ 18269 h 47506"/>
                <a:gd name="connsiteX5" fmla="*/ 32873 w 130536"/>
                <a:gd name="connsiteY5" fmla="*/ 188 h 47506"/>
                <a:gd name="connsiteX6" fmla="*/ 151 w 130536"/>
                <a:gd name="connsiteY6" fmla="*/ 40604 h 47506"/>
                <a:gd name="connsiteX7" fmla="*/ 3158 w 130536"/>
                <a:gd name="connsiteY7" fmla="*/ 47517 h 47506"/>
                <a:gd name="connsiteX8" fmla="*/ 6165 w 130536"/>
                <a:gd name="connsiteY8" fmla="*/ 40249 h 47506"/>
                <a:gd name="connsiteX9" fmla="*/ 32873 w 130536"/>
                <a:gd name="connsiteY9" fmla="*/ 12419 h 47506"/>
                <a:gd name="connsiteX10" fmla="*/ 64181 w 130536"/>
                <a:gd name="connsiteY10" fmla="*/ 29614 h 47506"/>
                <a:gd name="connsiteX11" fmla="*/ 97965 w 130536"/>
                <a:gd name="connsiteY11" fmla="*/ 47695 h 47506"/>
                <a:gd name="connsiteX12" fmla="*/ 130687 w 130536"/>
                <a:gd name="connsiteY12" fmla="*/ 7278 h 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36" h="47506">
                  <a:moveTo>
                    <a:pt x="130687" y="7278"/>
                  </a:moveTo>
                  <a:cubicBezTo>
                    <a:pt x="130687" y="542"/>
                    <a:pt x="128211" y="365"/>
                    <a:pt x="127680" y="365"/>
                  </a:cubicBezTo>
                  <a:cubicBezTo>
                    <a:pt x="125027" y="365"/>
                    <a:pt x="124673" y="5328"/>
                    <a:pt x="124673" y="7633"/>
                  </a:cubicBezTo>
                  <a:cubicBezTo>
                    <a:pt x="123966" y="20573"/>
                    <a:pt x="114414" y="35463"/>
                    <a:pt x="97965" y="35463"/>
                  </a:cubicBezTo>
                  <a:cubicBezTo>
                    <a:pt x="85406" y="35463"/>
                    <a:pt x="76386" y="27132"/>
                    <a:pt x="66657" y="18269"/>
                  </a:cubicBezTo>
                  <a:cubicBezTo>
                    <a:pt x="57283" y="9760"/>
                    <a:pt x="46670" y="188"/>
                    <a:pt x="32873" y="188"/>
                  </a:cubicBezTo>
                  <a:cubicBezTo>
                    <a:pt x="12709" y="188"/>
                    <a:pt x="151" y="20928"/>
                    <a:pt x="151" y="40604"/>
                  </a:cubicBezTo>
                  <a:cubicBezTo>
                    <a:pt x="151" y="47340"/>
                    <a:pt x="2627" y="47517"/>
                    <a:pt x="3158" y="47517"/>
                  </a:cubicBezTo>
                  <a:cubicBezTo>
                    <a:pt x="5811" y="47517"/>
                    <a:pt x="5988" y="42908"/>
                    <a:pt x="6165" y="40249"/>
                  </a:cubicBezTo>
                  <a:cubicBezTo>
                    <a:pt x="6872" y="27309"/>
                    <a:pt x="16247" y="12419"/>
                    <a:pt x="32873" y="12419"/>
                  </a:cubicBezTo>
                  <a:cubicBezTo>
                    <a:pt x="45432" y="12419"/>
                    <a:pt x="54453" y="20750"/>
                    <a:pt x="64181" y="29614"/>
                  </a:cubicBezTo>
                  <a:cubicBezTo>
                    <a:pt x="73555" y="38122"/>
                    <a:pt x="84168" y="47695"/>
                    <a:pt x="97965" y="47695"/>
                  </a:cubicBezTo>
                  <a:cubicBezTo>
                    <a:pt x="118129" y="47695"/>
                    <a:pt x="130687" y="26955"/>
                    <a:pt x="130687" y="7278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87" name="任意多边形: 形状 2486">
              <a:extLst>
                <a:ext uri="{FF2B5EF4-FFF2-40B4-BE49-F238E27FC236}">
                  <a16:creationId xmlns:a16="http://schemas.microsoft.com/office/drawing/2014/main" id="{8BA9C179-207E-C91E-C359-3DF8FE41637D}"/>
                </a:ext>
              </a:extLst>
            </p:cNvPr>
            <p:cNvSpPr/>
            <p:nvPr>
              <p:custDataLst>
                <p:tags r:id="rId199"/>
              </p:custDataLst>
            </p:nvPr>
          </p:nvSpPr>
          <p:spPr>
            <a:xfrm>
              <a:off x="6539069" y="7230352"/>
              <a:ext cx="70574" cy="79946"/>
            </a:xfrm>
            <a:custGeom>
              <a:avLst/>
              <a:gdLst>
                <a:gd name="connsiteX0" fmla="*/ 63833 w 70574"/>
                <a:gd name="connsiteY0" fmla="*/ 11710 h 79946"/>
                <a:gd name="connsiteX1" fmla="*/ 56404 w 70574"/>
                <a:gd name="connsiteY1" fmla="*/ 20041 h 79946"/>
                <a:gd name="connsiteX2" fmla="*/ 62241 w 70574"/>
                <a:gd name="connsiteY2" fmla="*/ 25714 h 79946"/>
                <a:gd name="connsiteX3" fmla="*/ 70732 w 70574"/>
                <a:gd name="connsiteY3" fmla="*/ 15610 h 79946"/>
                <a:gd name="connsiteX4" fmla="*/ 47207 w 70574"/>
                <a:gd name="connsiteY4" fmla="*/ 188 h 79946"/>
                <a:gd name="connsiteX5" fmla="*/ 14661 w 70574"/>
                <a:gd name="connsiteY5" fmla="*/ 26068 h 79946"/>
                <a:gd name="connsiteX6" fmla="*/ 20852 w 70574"/>
                <a:gd name="connsiteY6" fmla="*/ 39009 h 79946"/>
                <a:gd name="connsiteX7" fmla="*/ 40839 w 70574"/>
                <a:gd name="connsiteY7" fmla="*/ 45390 h 79946"/>
                <a:gd name="connsiteX8" fmla="*/ 55874 w 70574"/>
                <a:gd name="connsiteY8" fmla="*/ 57089 h 79946"/>
                <a:gd name="connsiteX9" fmla="*/ 46499 w 70574"/>
                <a:gd name="connsiteY9" fmla="*/ 71271 h 79946"/>
                <a:gd name="connsiteX10" fmla="*/ 28811 w 70574"/>
                <a:gd name="connsiteY10" fmla="*/ 75170 h 79946"/>
                <a:gd name="connsiteX11" fmla="*/ 7586 w 70574"/>
                <a:gd name="connsiteY11" fmla="*/ 67725 h 79946"/>
                <a:gd name="connsiteX12" fmla="*/ 17314 w 70574"/>
                <a:gd name="connsiteY12" fmla="*/ 57621 h 79946"/>
                <a:gd name="connsiteX13" fmla="*/ 10416 w 70574"/>
                <a:gd name="connsiteY13" fmla="*/ 51063 h 79946"/>
                <a:gd name="connsiteX14" fmla="*/ 157 w 70574"/>
                <a:gd name="connsiteY14" fmla="*/ 62939 h 79946"/>
                <a:gd name="connsiteX15" fmla="*/ 28635 w 70574"/>
                <a:gd name="connsiteY15" fmla="*/ 80134 h 79946"/>
                <a:gd name="connsiteX16" fmla="*/ 67194 w 70574"/>
                <a:gd name="connsiteY16" fmla="*/ 50885 h 79946"/>
                <a:gd name="connsiteX17" fmla="*/ 42785 w 70574"/>
                <a:gd name="connsiteY17" fmla="*/ 30145 h 79946"/>
                <a:gd name="connsiteX18" fmla="*/ 35710 w 70574"/>
                <a:gd name="connsiteY18" fmla="*/ 28727 h 79946"/>
                <a:gd name="connsiteX19" fmla="*/ 25981 w 70574"/>
                <a:gd name="connsiteY19" fmla="*/ 19864 h 79946"/>
                <a:gd name="connsiteX20" fmla="*/ 33057 w 70574"/>
                <a:gd name="connsiteY20" fmla="*/ 8519 h 79946"/>
                <a:gd name="connsiteX21" fmla="*/ 47030 w 70574"/>
                <a:gd name="connsiteY21" fmla="*/ 5151 h 79946"/>
                <a:gd name="connsiteX22" fmla="*/ 63833 w 70574"/>
                <a:gd name="connsiteY22" fmla="*/ 11710 h 7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0574" h="79946">
                  <a:moveTo>
                    <a:pt x="63833" y="11710"/>
                  </a:moveTo>
                  <a:cubicBezTo>
                    <a:pt x="59235" y="12773"/>
                    <a:pt x="56404" y="16496"/>
                    <a:pt x="56404" y="20041"/>
                  </a:cubicBezTo>
                  <a:cubicBezTo>
                    <a:pt x="56404" y="24118"/>
                    <a:pt x="59942" y="25714"/>
                    <a:pt x="62241" y="25714"/>
                  </a:cubicBezTo>
                  <a:cubicBezTo>
                    <a:pt x="64010" y="25714"/>
                    <a:pt x="70732" y="24650"/>
                    <a:pt x="70732" y="15610"/>
                  </a:cubicBezTo>
                  <a:cubicBezTo>
                    <a:pt x="70732" y="4087"/>
                    <a:pt x="57996" y="188"/>
                    <a:pt x="47207" y="188"/>
                  </a:cubicBezTo>
                  <a:cubicBezTo>
                    <a:pt x="19614" y="188"/>
                    <a:pt x="14661" y="20573"/>
                    <a:pt x="14661" y="26068"/>
                  </a:cubicBezTo>
                  <a:cubicBezTo>
                    <a:pt x="14661" y="32627"/>
                    <a:pt x="18376" y="36881"/>
                    <a:pt x="20852" y="39009"/>
                  </a:cubicBezTo>
                  <a:cubicBezTo>
                    <a:pt x="25451" y="42554"/>
                    <a:pt x="28635" y="43263"/>
                    <a:pt x="40839" y="45390"/>
                  </a:cubicBezTo>
                  <a:cubicBezTo>
                    <a:pt x="44554" y="46099"/>
                    <a:pt x="55874" y="48226"/>
                    <a:pt x="55874" y="57089"/>
                  </a:cubicBezTo>
                  <a:cubicBezTo>
                    <a:pt x="55874" y="60103"/>
                    <a:pt x="53928" y="66839"/>
                    <a:pt x="46499" y="71271"/>
                  </a:cubicBezTo>
                  <a:cubicBezTo>
                    <a:pt x="39601" y="75170"/>
                    <a:pt x="30934" y="75170"/>
                    <a:pt x="28811" y="75170"/>
                  </a:cubicBezTo>
                  <a:cubicBezTo>
                    <a:pt x="21736" y="75170"/>
                    <a:pt x="11654" y="73575"/>
                    <a:pt x="7586" y="67725"/>
                  </a:cubicBezTo>
                  <a:cubicBezTo>
                    <a:pt x="13423" y="67016"/>
                    <a:pt x="17314" y="62585"/>
                    <a:pt x="17314" y="57621"/>
                  </a:cubicBezTo>
                  <a:cubicBezTo>
                    <a:pt x="17314" y="53190"/>
                    <a:pt x="14131" y="51063"/>
                    <a:pt x="10416" y="51063"/>
                  </a:cubicBezTo>
                  <a:cubicBezTo>
                    <a:pt x="5287" y="51063"/>
                    <a:pt x="157" y="55140"/>
                    <a:pt x="157" y="62939"/>
                  </a:cubicBezTo>
                  <a:cubicBezTo>
                    <a:pt x="157" y="73575"/>
                    <a:pt x="11477" y="80134"/>
                    <a:pt x="28635" y="80134"/>
                  </a:cubicBezTo>
                  <a:cubicBezTo>
                    <a:pt x="61180" y="80134"/>
                    <a:pt x="67194" y="57799"/>
                    <a:pt x="67194" y="50885"/>
                  </a:cubicBezTo>
                  <a:cubicBezTo>
                    <a:pt x="67194" y="34577"/>
                    <a:pt x="49329" y="31386"/>
                    <a:pt x="42785" y="30145"/>
                  </a:cubicBezTo>
                  <a:cubicBezTo>
                    <a:pt x="41193" y="29791"/>
                    <a:pt x="36771" y="29082"/>
                    <a:pt x="35710" y="28727"/>
                  </a:cubicBezTo>
                  <a:cubicBezTo>
                    <a:pt x="29165" y="27486"/>
                    <a:pt x="25981" y="23764"/>
                    <a:pt x="25981" y="19864"/>
                  </a:cubicBezTo>
                  <a:cubicBezTo>
                    <a:pt x="25981" y="15787"/>
                    <a:pt x="29165" y="11001"/>
                    <a:pt x="33057" y="8519"/>
                  </a:cubicBezTo>
                  <a:cubicBezTo>
                    <a:pt x="37832" y="5506"/>
                    <a:pt x="44023" y="5151"/>
                    <a:pt x="47030" y="5151"/>
                  </a:cubicBezTo>
                  <a:cubicBezTo>
                    <a:pt x="50744" y="5151"/>
                    <a:pt x="59942" y="5683"/>
                    <a:pt x="63833" y="11710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88" name="任意多边形: 形状 2487">
              <a:extLst>
                <a:ext uri="{FF2B5EF4-FFF2-40B4-BE49-F238E27FC236}">
                  <a16:creationId xmlns:a16="http://schemas.microsoft.com/office/drawing/2014/main" id="{23C18330-0638-83D2-B90C-37285D79D964}"/>
                </a:ext>
              </a:extLst>
            </p:cNvPr>
            <p:cNvSpPr/>
            <p:nvPr>
              <p:custDataLst>
                <p:tags r:id="rId200"/>
              </p:custDataLst>
            </p:nvPr>
          </p:nvSpPr>
          <p:spPr>
            <a:xfrm>
              <a:off x="6634440" y="7175578"/>
              <a:ext cx="45811" cy="177087"/>
            </a:xfrm>
            <a:custGeom>
              <a:avLst/>
              <a:gdLst>
                <a:gd name="connsiteX0" fmla="*/ 3522 w 45811"/>
                <a:gd name="connsiteY0" fmla="*/ 188 h 177087"/>
                <a:gd name="connsiteX1" fmla="*/ 161 w 45811"/>
                <a:gd name="connsiteY1" fmla="*/ 2315 h 177087"/>
                <a:gd name="connsiteX2" fmla="*/ 1753 w 45811"/>
                <a:gd name="connsiteY2" fmla="*/ 4974 h 177087"/>
                <a:gd name="connsiteX3" fmla="*/ 33945 w 45811"/>
                <a:gd name="connsiteY3" fmla="*/ 88643 h 177087"/>
                <a:gd name="connsiteX4" fmla="*/ 3345 w 45811"/>
                <a:gd name="connsiteY4" fmla="*/ 171071 h 177087"/>
                <a:gd name="connsiteX5" fmla="*/ 161 w 45811"/>
                <a:gd name="connsiteY5" fmla="*/ 175148 h 177087"/>
                <a:gd name="connsiteX6" fmla="*/ 2460 w 45811"/>
                <a:gd name="connsiteY6" fmla="*/ 177275 h 177087"/>
                <a:gd name="connsiteX7" fmla="*/ 33060 w 45811"/>
                <a:gd name="connsiteY7" fmla="*/ 143417 h 177087"/>
                <a:gd name="connsiteX8" fmla="*/ 45972 w 45811"/>
                <a:gd name="connsiteY8" fmla="*/ 88820 h 177087"/>
                <a:gd name="connsiteX9" fmla="*/ 3522 w 45811"/>
                <a:gd name="connsiteY9" fmla="*/ 188 h 17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811" h="177087">
                  <a:moveTo>
                    <a:pt x="3522" y="188"/>
                  </a:moveTo>
                  <a:cubicBezTo>
                    <a:pt x="2283" y="188"/>
                    <a:pt x="161" y="188"/>
                    <a:pt x="161" y="2315"/>
                  </a:cubicBezTo>
                  <a:cubicBezTo>
                    <a:pt x="161" y="3201"/>
                    <a:pt x="692" y="3733"/>
                    <a:pt x="1753" y="4974"/>
                  </a:cubicBezTo>
                  <a:cubicBezTo>
                    <a:pt x="16964" y="18978"/>
                    <a:pt x="33945" y="42908"/>
                    <a:pt x="33945" y="88643"/>
                  </a:cubicBezTo>
                  <a:cubicBezTo>
                    <a:pt x="33945" y="125691"/>
                    <a:pt x="22448" y="153699"/>
                    <a:pt x="3345" y="171071"/>
                  </a:cubicBezTo>
                  <a:cubicBezTo>
                    <a:pt x="338" y="174084"/>
                    <a:pt x="161" y="174261"/>
                    <a:pt x="161" y="175148"/>
                  </a:cubicBezTo>
                  <a:cubicBezTo>
                    <a:pt x="161" y="176034"/>
                    <a:pt x="692" y="177275"/>
                    <a:pt x="2460" y="177275"/>
                  </a:cubicBezTo>
                  <a:cubicBezTo>
                    <a:pt x="4583" y="177275"/>
                    <a:pt x="21386" y="165575"/>
                    <a:pt x="33060" y="143417"/>
                  </a:cubicBezTo>
                  <a:cubicBezTo>
                    <a:pt x="40843" y="128704"/>
                    <a:pt x="45972" y="109560"/>
                    <a:pt x="45972" y="88820"/>
                  </a:cubicBezTo>
                  <a:cubicBezTo>
                    <a:pt x="45972" y="63826"/>
                    <a:pt x="38544" y="25005"/>
                    <a:pt x="3522" y="188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89" name="任意多边形: 形状 2488">
              <a:extLst>
                <a:ext uri="{FF2B5EF4-FFF2-40B4-BE49-F238E27FC236}">
                  <a16:creationId xmlns:a16="http://schemas.microsoft.com/office/drawing/2014/main" id="{ED5EF6A5-2269-BD04-B0A4-C80C92CD659A}"/>
                </a:ext>
              </a:extLst>
            </p:cNvPr>
            <p:cNvSpPr/>
            <p:nvPr>
              <p:custDataLst>
                <p:tags r:id="rId201"/>
              </p:custDataLst>
            </p:nvPr>
          </p:nvSpPr>
          <p:spPr>
            <a:xfrm>
              <a:off x="6805708" y="7149353"/>
              <a:ext cx="113960" cy="116234"/>
            </a:xfrm>
            <a:custGeom>
              <a:avLst/>
              <a:gdLst>
                <a:gd name="connsiteX0" fmla="*/ 114128 w 113960"/>
                <a:gd name="connsiteY0" fmla="*/ 91097 h 116234"/>
                <a:gd name="connsiteX1" fmla="*/ 114128 w 113960"/>
                <a:gd name="connsiteY1" fmla="*/ 76916 h 116234"/>
                <a:gd name="connsiteX2" fmla="*/ 107811 w 113960"/>
                <a:gd name="connsiteY2" fmla="*/ 76916 h 116234"/>
                <a:gd name="connsiteX3" fmla="*/ 107811 w 113960"/>
                <a:gd name="connsiteY3" fmla="*/ 91097 h 116234"/>
                <a:gd name="connsiteX4" fmla="*/ 98714 w 113960"/>
                <a:gd name="connsiteY4" fmla="*/ 107304 h 116234"/>
                <a:gd name="connsiteX5" fmla="*/ 89365 w 113960"/>
                <a:gd name="connsiteY5" fmla="*/ 94642 h 116234"/>
                <a:gd name="connsiteX6" fmla="*/ 89365 w 113960"/>
                <a:gd name="connsiteY6" fmla="*/ 43995 h 116234"/>
                <a:gd name="connsiteX7" fmla="*/ 80268 w 113960"/>
                <a:gd name="connsiteY7" fmla="*/ 14114 h 116234"/>
                <a:gd name="connsiteX8" fmla="*/ 45651 w 113960"/>
                <a:gd name="connsiteY8" fmla="*/ 186 h 116234"/>
                <a:gd name="connsiteX9" fmla="*/ 7496 w 113960"/>
                <a:gd name="connsiteY9" fmla="*/ 28801 h 116234"/>
                <a:gd name="connsiteX10" fmla="*/ 19119 w 113960"/>
                <a:gd name="connsiteY10" fmla="*/ 40703 h 116234"/>
                <a:gd name="connsiteX11" fmla="*/ 30743 w 113960"/>
                <a:gd name="connsiteY11" fmla="*/ 29055 h 116234"/>
                <a:gd name="connsiteX12" fmla="*/ 17856 w 113960"/>
                <a:gd name="connsiteY12" fmla="*/ 17406 h 116234"/>
                <a:gd name="connsiteX13" fmla="*/ 45145 w 113960"/>
                <a:gd name="connsiteY13" fmla="*/ 5757 h 116234"/>
                <a:gd name="connsiteX14" fmla="*/ 71930 w 113960"/>
                <a:gd name="connsiteY14" fmla="*/ 38171 h 116234"/>
                <a:gd name="connsiteX15" fmla="*/ 71930 w 113960"/>
                <a:gd name="connsiteY15" fmla="*/ 47541 h 116234"/>
                <a:gd name="connsiteX16" fmla="*/ 25436 w 113960"/>
                <a:gd name="connsiteY16" fmla="*/ 56657 h 116234"/>
                <a:gd name="connsiteX17" fmla="*/ 168 w 113960"/>
                <a:gd name="connsiteY17" fmla="*/ 89578 h 116234"/>
                <a:gd name="connsiteX18" fmla="*/ 40597 w 113960"/>
                <a:gd name="connsiteY18" fmla="*/ 116421 h 116234"/>
                <a:gd name="connsiteX19" fmla="*/ 73699 w 113960"/>
                <a:gd name="connsiteY19" fmla="*/ 94389 h 116234"/>
                <a:gd name="connsiteX20" fmla="*/ 93408 w 113960"/>
                <a:gd name="connsiteY20" fmla="*/ 115154 h 116234"/>
                <a:gd name="connsiteX21" fmla="*/ 114128 w 113960"/>
                <a:gd name="connsiteY21" fmla="*/ 91097 h 116234"/>
                <a:gd name="connsiteX22" fmla="*/ 71930 w 113960"/>
                <a:gd name="connsiteY22" fmla="*/ 78182 h 116234"/>
                <a:gd name="connsiteX23" fmla="*/ 42366 w 113960"/>
                <a:gd name="connsiteY23" fmla="*/ 110849 h 116234"/>
                <a:gd name="connsiteX24" fmla="*/ 19624 w 113960"/>
                <a:gd name="connsiteY24" fmla="*/ 89325 h 116234"/>
                <a:gd name="connsiteX25" fmla="*/ 71930 w 113960"/>
                <a:gd name="connsiteY25" fmla="*/ 52859 h 116234"/>
                <a:gd name="connsiteX26" fmla="*/ 71930 w 113960"/>
                <a:gd name="connsiteY26" fmla="*/ 78182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3960" h="116234">
                  <a:moveTo>
                    <a:pt x="114128" y="91097"/>
                  </a:moveTo>
                  <a:lnTo>
                    <a:pt x="114128" y="76916"/>
                  </a:lnTo>
                  <a:lnTo>
                    <a:pt x="107811" y="76916"/>
                  </a:lnTo>
                  <a:lnTo>
                    <a:pt x="107811" y="91097"/>
                  </a:lnTo>
                  <a:cubicBezTo>
                    <a:pt x="107811" y="105785"/>
                    <a:pt x="101494" y="107304"/>
                    <a:pt x="98714" y="107304"/>
                  </a:cubicBezTo>
                  <a:cubicBezTo>
                    <a:pt x="90376" y="107304"/>
                    <a:pt x="89365" y="95909"/>
                    <a:pt x="89365" y="94642"/>
                  </a:cubicBezTo>
                  <a:lnTo>
                    <a:pt x="89365" y="43995"/>
                  </a:lnTo>
                  <a:cubicBezTo>
                    <a:pt x="89365" y="33360"/>
                    <a:pt x="89365" y="23483"/>
                    <a:pt x="80268" y="14114"/>
                  </a:cubicBezTo>
                  <a:cubicBezTo>
                    <a:pt x="70414" y="4238"/>
                    <a:pt x="57780" y="186"/>
                    <a:pt x="45651" y="186"/>
                  </a:cubicBezTo>
                  <a:cubicBezTo>
                    <a:pt x="24931" y="186"/>
                    <a:pt x="7496" y="12088"/>
                    <a:pt x="7496" y="28801"/>
                  </a:cubicBezTo>
                  <a:cubicBezTo>
                    <a:pt x="7496" y="36398"/>
                    <a:pt x="12549" y="40703"/>
                    <a:pt x="19119" y="40703"/>
                  </a:cubicBezTo>
                  <a:cubicBezTo>
                    <a:pt x="26194" y="40703"/>
                    <a:pt x="30743" y="35639"/>
                    <a:pt x="30743" y="29055"/>
                  </a:cubicBezTo>
                  <a:cubicBezTo>
                    <a:pt x="30743" y="26016"/>
                    <a:pt x="29479" y="17659"/>
                    <a:pt x="17856" y="17406"/>
                  </a:cubicBezTo>
                  <a:cubicBezTo>
                    <a:pt x="24678" y="8543"/>
                    <a:pt x="37060" y="5757"/>
                    <a:pt x="45145" y="5757"/>
                  </a:cubicBezTo>
                  <a:cubicBezTo>
                    <a:pt x="57527" y="5757"/>
                    <a:pt x="71930" y="15633"/>
                    <a:pt x="71930" y="38171"/>
                  </a:cubicBezTo>
                  <a:lnTo>
                    <a:pt x="71930" y="47541"/>
                  </a:lnTo>
                  <a:cubicBezTo>
                    <a:pt x="59043" y="48300"/>
                    <a:pt x="41355" y="49060"/>
                    <a:pt x="25436" y="56657"/>
                  </a:cubicBezTo>
                  <a:cubicBezTo>
                    <a:pt x="6485" y="65267"/>
                    <a:pt x="168" y="78435"/>
                    <a:pt x="168" y="89578"/>
                  </a:cubicBezTo>
                  <a:cubicBezTo>
                    <a:pt x="168" y="110090"/>
                    <a:pt x="24678" y="116421"/>
                    <a:pt x="40597" y="116421"/>
                  </a:cubicBezTo>
                  <a:cubicBezTo>
                    <a:pt x="57274" y="116421"/>
                    <a:pt x="68898" y="106291"/>
                    <a:pt x="73699" y="94389"/>
                  </a:cubicBezTo>
                  <a:cubicBezTo>
                    <a:pt x="74709" y="104519"/>
                    <a:pt x="81532" y="115154"/>
                    <a:pt x="93408" y="115154"/>
                  </a:cubicBezTo>
                  <a:cubicBezTo>
                    <a:pt x="98714" y="115154"/>
                    <a:pt x="114128" y="111609"/>
                    <a:pt x="114128" y="91097"/>
                  </a:cubicBezTo>
                  <a:close/>
                  <a:moveTo>
                    <a:pt x="71930" y="78182"/>
                  </a:moveTo>
                  <a:cubicBezTo>
                    <a:pt x="71930" y="102239"/>
                    <a:pt x="53737" y="110849"/>
                    <a:pt x="42366" y="110849"/>
                  </a:cubicBezTo>
                  <a:cubicBezTo>
                    <a:pt x="29985" y="110849"/>
                    <a:pt x="19624" y="101986"/>
                    <a:pt x="19624" y="89325"/>
                  </a:cubicBezTo>
                  <a:cubicBezTo>
                    <a:pt x="19624" y="75397"/>
                    <a:pt x="30237" y="54378"/>
                    <a:pt x="71930" y="52859"/>
                  </a:cubicBezTo>
                  <a:lnTo>
                    <a:pt x="71930" y="78182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90" name="任意多边形: 形状 2489">
              <a:extLst>
                <a:ext uri="{FF2B5EF4-FFF2-40B4-BE49-F238E27FC236}">
                  <a16:creationId xmlns:a16="http://schemas.microsoft.com/office/drawing/2014/main" id="{5C9CB195-C8A9-65DF-6131-DAB4C808980E}"/>
                </a:ext>
              </a:extLst>
            </p:cNvPr>
            <p:cNvSpPr/>
            <p:nvPr>
              <p:custDataLst>
                <p:tags r:id="rId202"/>
              </p:custDataLst>
            </p:nvPr>
          </p:nvSpPr>
          <p:spPr>
            <a:xfrm>
              <a:off x="6928765" y="7107063"/>
              <a:ext cx="79089" cy="158525"/>
            </a:xfrm>
            <a:custGeom>
              <a:avLst/>
              <a:gdLst>
                <a:gd name="connsiteX0" fmla="*/ 79263 w 79089"/>
                <a:gd name="connsiteY0" fmla="*/ 124524 h 158525"/>
                <a:gd name="connsiteX1" fmla="*/ 79263 w 79089"/>
                <a:gd name="connsiteY1" fmla="*/ 110090 h 158525"/>
                <a:gd name="connsiteX2" fmla="*/ 72946 w 79089"/>
                <a:gd name="connsiteY2" fmla="*/ 110090 h 158525"/>
                <a:gd name="connsiteX3" fmla="*/ 72946 w 79089"/>
                <a:gd name="connsiteY3" fmla="*/ 124018 h 158525"/>
                <a:gd name="connsiteX4" fmla="*/ 56016 w 79089"/>
                <a:gd name="connsiteY4" fmla="*/ 152380 h 158525"/>
                <a:gd name="connsiteX5" fmla="*/ 39086 w 79089"/>
                <a:gd name="connsiteY5" fmla="*/ 125031 h 158525"/>
                <a:gd name="connsiteX6" fmla="*/ 39086 w 79089"/>
                <a:gd name="connsiteY6" fmla="*/ 54631 h 158525"/>
                <a:gd name="connsiteX7" fmla="*/ 75220 w 79089"/>
                <a:gd name="connsiteY7" fmla="*/ 54631 h 158525"/>
                <a:gd name="connsiteX8" fmla="*/ 75220 w 79089"/>
                <a:gd name="connsiteY8" fmla="*/ 46781 h 158525"/>
                <a:gd name="connsiteX9" fmla="*/ 39086 w 79089"/>
                <a:gd name="connsiteY9" fmla="*/ 46781 h 158525"/>
                <a:gd name="connsiteX10" fmla="*/ 39086 w 79089"/>
                <a:gd name="connsiteY10" fmla="*/ 186 h 158525"/>
                <a:gd name="connsiteX11" fmla="*/ 32769 w 79089"/>
                <a:gd name="connsiteY11" fmla="*/ 186 h 158525"/>
                <a:gd name="connsiteX12" fmla="*/ 173 w 79089"/>
                <a:gd name="connsiteY12" fmla="*/ 49060 h 158525"/>
                <a:gd name="connsiteX13" fmla="*/ 173 w 79089"/>
                <a:gd name="connsiteY13" fmla="*/ 54631 h 158525"/>
                <a:gd name="connsiteX14" fmla="*/ 21651 w 79089"/>
                <a:gd name="connsiteY14" fmla="*/ 54631 h 158525"/>
                <a:gd name="connsiteX15" fmla="*/ 21651 w 79089"/>
                <a:gd name="connsiteY15" fmla="*/ 124524 h 158525"/>
                <a:gd name="connsiteX16" fmla="*/ 54247 w 79089"/>
                <a:gd name="connsiteY16" fmla="*/ 158711 h 158525"/>
                <a:gd name="connsiteX17" fmla="*/ 79263 w 79089"/>
                <a:gd name="connsiteY17" fmla="*/ 124524 h 15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089" h="158525">
                  <a:moveTo>
                    <a:pt x="79263" y="124524"/>
                  </a:moveTo>
                  <a:lnTo>
                    <a:pt x="79263" y="110090"/>
                  </a:lnTo>
                  <a:lnTo>
                    <a:pt x="72946" y="110090"/>
                  </a:lnTo>
                  <a:lnTo>
                    <a:pt x="72946" y="124018"/>
                  </a:lnTo>
                  <a:cubicBezTo>
                    <a:pt x="72946" y="142757"/>
                    <a:pt x="65365" y="152380"/>
                    <a:pt x="56016" y="152380"/>
                  </a:cubicBezTo>
                  <a:cubicBezTo>
                    <a:pt x="39086" y="152380"/>
                    <a:pt x="39086" y="129336"/>
                    <a:pt x="39086" y="125031"/>
                  </a:cubicBezTo>
                  <a:lnTo>
                    <a:pt x="39086" y="54631"/>
                  </a:lnTo>
                  <a:lnTo>
                    <a:pt x="75220" y="54631"/>
                  </a:lnTo>
                  <a:lnTo>
                    <a:pt x="75220" y="46781"/>
                  </a:lnTo>
                  <a:lnTo>
                    <a:pt x="39086" y="46781"/>
                  </a:lnTo>
                  <a:lnTo>
                    <a:pt x="39086" y="186"/>
                  </a:lnTo>
                  <a:lnTo>
                    <a:pt x="32769" y="186"/>
                  </a:lnTo>
                  <a:cubicBezTo>
                    <a:pt x="32516" y="20951"/>
                    <a:pt x="24936" y="48047"/>
                    <a:pt x="173" y="49060"/>
                  </a:cubicBezTo>
                  <a:lnTo>
                    <a:pt x="173" y="54631"/>
                  </a:lnTo>
                  <a:lnTo>
                    <a:pt x="21651" y="54631"/>
                  </a:lnTo>
                  <a:lnTo>
                    <a:pt x="21651" y="124524"/>
                  </a:lnTo>
                  <a:cubicBezTo>
                    <a:pt x="21651" y="155672"/>
                    <a:pt x="45150" y="158711"/>
                    <a:pt x="54247" y="158711"/>
                  </a:cubicBezTo>
                  <a:cubicBezTo>
                    <a:pt x="72188" y="158711"/>
                    <a:pt x="79263" y="140731"/>
                    <a:pt x="79263" y="124524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91" name="任意多边形: 形状 2490">
              <a:extLst>
                <a:ext uri="{FF2B5EF4-FFF2-40B4-BE49-F238E27FC236}">
                  <a16:creationId xmlns:a16="http://schemas.microsoft.com/office/drawing/2014/main" id="{497D8CF9-696E-AB7B-FA75-A92435A91341}"/>
                </a:ext>
              </a:extLst>
            </p:cNvPr>
            <p:cNvSpPr/>
            <p:nvPr>
              <p:custDataLst>
                <p:tags r:id="rId203"/>
              </p:custDataLst>
            </p:nvPr>
          </p:nvSpPr>
          <p:spPr>
            <a:xfrm>
              <a:off x="7111202" y="7107063"/>
              <a:ext cx="79089" cy="158525"/>
            </a:xfrm>
            <a:custGeom>
              <a:avLst/>
              <a:gdLst>
                <a:gd name="connsiteX0" fmla="*/ 79270 w 79089"/>
                <a:gd name="connsiteY0" fmla="*/ 124524 h 158525"/>
                <a:gd name="connsiteX1" fmla="*/ 79270 w 79089"/>
                <a:gd name="connsiteY1" fmla="*/ 110090 h 158525"/>
                <a:gd name="connsiteX2" fmla="*/ 72953 w 79089"/>
                <a:gd name="connsiteY2" fmla="*/ 110090 h 158525"/>
                <a:gd name="connsiteX3" fmla="*/ 72953 w 79089"/>
                <a:gd name="connsiteY3" fmla="*/ 124018 h 158525"/>
                <a:gd name="connsiteX4" fmla="*/ 56023 w 79089"/>
                <a:gd name="connsiteY4" fmla="*/ 152380 h 158525"/>
                <a:gd name="connsiteX5" fmla="*/ 39093 w 79089"/>
                <a:gd name="connsiteY5" fmla="*/ 125031 h 158525"/>
                <a:gd name="connsiteX6" fmla="*/ 39093 w 79089"/>
                <a:gd name="connsiteY6" fmla="*/ 54631 h 158525"/>
                <a:gd name="connsiteX7" fmla="*/ 75227 w 79089"/>
                <a:gd name="connsiteY7" fmla="*/ 54631 h 158525"/>
                <a:gd name="connsiteX8" fmla="*/ 75227 w 79089"/>
                <a:gd name="connsiteY8" fmla="*/ 46781 h 158525"/>
                <a:gd name="connsiteX9" fmla="*/ 39093 w 79089"/>
                <a:gd name="connsiteY9" fmla="*/ 46781 h 158525"/>
                <a:gd name="connsiteX10" fmla="*/ 39093 w 79089"/>
                <a:gd name="connsiteY10" fmla="*/ 186 h 158525"/>
                <a:gd name="connsiteX11" fmla="*/ 32776 w 79089"/>
                <a:gd name="connsiteY11" fmla="*/ 186 h 158525"/>
                <a:gd name="connsiteX12" fmla="*/ 180 w 79089"/>
                <a:gd name="connsiteY12" fmla="*/ 49060 h 158525"/>
                <a:gd name="connsiteX13" fmla="*/ 180 w 79089"/>
                <a:gd name="connsiteY13" fmla="*/ 54631 h 158525"/>
                <a:gd name="connsiteX14" fmla="*/ 21658 w 79089"/>
                <a:gd name="connsiteY14" fmla="*/ 54631 h 158525"/>
                <a:gd name="connsiteX15" fmla="*/ 21658 w 79089"/>
                <a:gd name="connsiteY15" fmla="*/ 124524 h 158525"/>
                <a:gd name="connsiteX16" fmla="*/ 54254 w 79089"/>
                <a:gd name="connsiteY16" fmla="*/ 158711 h 158525"/>
                <a:gd name="connsiteX17" fmla="*/ 79270 w 79089"/>
                <a:gd name="connsiteY17" fmla="*/ 124524 h 15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089" h="158525">
                  <a:moveTo>
                    <a:pt x="79270" y="124524"/>
                  </a:moveTo>
                  <a:lnTo>
                    <a:pt x="79270" y="110090"/>
                  </a:lnTo>
                  <a:lnTo>
                    <a:pt x="72953" y="110090"/>
                  </a:lnTo>
                  <a:lnTo>
                    <a:pt x="72953" y="124018"/>
                  </a:lnTo>
                  <a:cubicBezTo>
                    <a:pt x="72953" y="142757"/>
                    <a:pt x="65372" y="152380"/>
                    <a:pt x="56023" y="152380"/>
                  </a:cubicBezTo>
                  <a:cubicBezTo>
                    <a:pt x="39093" y="152380"/>
                    <a:pt x="39093" y="129336"/>
                    <a:pt x="39093" y="125031"/>
                  </a:cubicBezTo>
                  <a:lnTo>
                    <a:pt x="39093" y="54631"/>
                  </a:lnTo>
                  <a:lnTo>
                    <a:pt x="75227" y="54631"/>
                  </a:lnTo>
                  <a:lnTo>
                    <a:pt x="75227" y="46781"/>
                  </a:lnTo>
                  <a:lnTo>
                    <a:pt x="39093" y="46781"/>
                  </a:lnTo>
                  <a:lnTo>
                    <a:pt x="39093" y="186"/>
                  </a:lnTo>
                  <a:lnTo>
                    <a:pt x="32776" y="186"/>
                  </a:lnTo>
                  <a:cubicBezTo>
                    <a:pt x="32524" y="20951"/>
                    <a:pt x="24943" y="48047"/>
                    <a:pt x="180" y="49060"/>
                  </a:cubicBezTo>
                  <a:lnTo>
                    <a:pt x="180" y="54631"/>
                  </a:lnTo>
                  <a:lnTo>
                    <a:pt x="21658" y="54631"/>
                  </a:lnTo>
                  <a:lnTo>
                    <a:pt x="21658" y="124524"/>
                  </a:lnTo>
                  <a:cubicBezTo>
                    <a:pt x="21658" y="155672"/>
                    <a:pt x="45158" y="158711"/>
                    <a:pt x="54254" y="158711"/>
                  </a:cubicBezTo>
                  <a:cubicBezTo>
                    <a:pt x="72195" y="158711"/>
                    <a:pt x="79270" y="140731"/>
                    <a:pt x="79270" y="124524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92" name="任意多边形: 形状 2491">
              <a:extLst>
                <a:ext uri="{FF2B5EF4-FFF2-40B4-BE49-F238E27FC236}">
                  <a16:creationId xmlns:a16="http://schemas.microsoft.com/office/drawing/2014/main" id="{C9B51357-6F1A-7079-F202-DD69538FC49E}"/>
                </a:ext>
              </a:extLst>
            </p:cNvPr>
            <p:cNvSpPr/>
            <p:nvPr>
              <p:custDataLst>
                <p:tags r:id="rId204"/>
              </p:custDataLst>
            </p:nvPr>
          </p:nvSpPr>
          <p:spPr>
            <a:xfrm>
              <a:off x="7211770" y="7149353"/>
              <a:ext cx="97788" cy="116234"/>
            </a:xfrm>
            <a:custGeom>
              <a:avLst/>
              <a:gdLst>
                <a:gd name="connsiteX0" fmla="*/ 97972 w 97788"/>
                <a:gd name="connsiteY0" fmla="*/ 83500 h 116234"/>
                <a:gd name="connsiteX1" fmla="*/ 94687 w 97788"/>
                <a:gd name="connsiteY1" fmla="*/ 80461 h 116234"/>
                <a:gd name="connsiteX2" fmla="*/ 91403 w 97788"/>
                <a:gd name="connsiteY2" fmla="*/ 84007 h 116234"/>
                <a:gd name="connsiteX3" fmla="*/ 57290 w 97788"/>
                <a:gd name="connsiteY3" fmla="*/ 110090 h 116234"/>
                <a:gd name="connsiteX4" fmla="*/ 28737 w 97788"/>
                <a:gd name="connsiteY4" fmla="*/ 93123 h 116234"/>
                <a:gd name="connsiteX5" fmla="*/ 21157 w 97788"/>
                <a:gd name="connsiteY5" fmla="*/ 55138 h 116234"/>
                <a:gd name="connsiteX6" fmla="*/ 91655 w 97788"/>
                <a:gd name="connsiteY6" fmla="*/ 55138 h 116234"/>
                <a:gd name="connsiteX7" fmla="*/ 97972 w 97788"/>
                <a:gd name="connsiteY7" fmla="*/ 49820 h 116234"/>
                <a:gd name="connsiteX8" fmla="*/ 52742 w 97788"/>
                <a:gd name="connsiteY8" fmla="*/ 186 h 116234"/>
                <a:gd name="connsiteX9" fmla="*/ 184 w 97788"/>
                <a:gd name="connsiteY9" fmla="*/ 57923 h 116234"/>
                <a:gd name="connsiteX10" fmla="*/ 55774 w 97788"/>
                <a:gd name="connsiteY10" fmla="*/ 116421 h 116234"/>
                <a:gd name="connsiteX11" fmla="*/ 97972 w 97788"/>
                <a:gd name="connsiteY11" fmla="*/ 83500 h 116234"/>
                <a:gd name="connsiteX12" fmla="*/ 81295 w 97788"/>
                <a:gd name="connsiteY12" fmla="*/ 49820 h 116234"/>
                <a:gd name="connsiteX13" fmla="*/ 21409 w 97788"/>
                <a:gd name="connsiteY13" fmla="*/ 49820 h 116234"/>
                <a:gd name="connsiteX14" fmla="*/ 52742 w 97788"/>
                <a:gd name="connsiteY14" fmla="*/ 5757 h 116234"/>
                <a:gd name="connsiteX15" fmla="*/ 81295 w 97788"/>
                <a:gd name="connsiteY15" fmla="*/ 49820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788" h="116234">
                  <a:moveTo>
                    <a:pt x="97972" y="83500"/>
                  </a:moveTo>
                  <a:cubicBezTo>
                    <a:pt x="97972" y="80968"/>
                    <a:pt x="95951" y="80461"/>
                    <a:pt x="94687" y="80461"/>
                  </a:cubicBezTo>
                  <a:cubicBezTo>
                    <a:pt x="92413" y="80461"/>
                    <a:pt x="91908" y="81981"/>
                    <a:pt x="91403" y="84007"/>
                  </a:cubicBezTo>
                  <a:cubicBezTo>
                    <a:pt x="82559" y="110090"/>
                    <a:pt x="59817" y="110090"/>
                    <a:pt x="57290" y="110090"/>
                  </a:cubicBezTo>
                  <a:cubicBezTo>
                    <a:pt x="44656" y="110090"/>
                    <a:pt x="34549" y="102493"/>
                    <a:pt x="28737" y="93123"/>
                  </a:cubicBezTo>
                  <a:cubicBezTo>
                    <a:pt x="21157" y="80968"/>
                    <a:pt x="21157" y="64254"/>
                    <a:pt x="21157" y="55138"/>
                  </a:cubicBezTo>
                  <a:lnTo>
                    <a:pt x="91655" y="55138"/>
                  </a:lnTo>
                  <a:cubicBezTo>
                    <a:pt x="97214" y="55138"/>
                    <a:pt x="97972" y="55138"/>
                    <a:pt x="97972" y="49820"/>
                  </a:cubicBezTo>
                  <a:cubicBezTo>
                    <a:pt x="97972" y="24750"/>
                    <a:pt x="84327" y="186"/>
                    <a:pt x="52742" y="186"/>
                  </a:cubicBezTo>
                  <a:cubicBezTo>
                    <a:pt x="23431" y="186"/>
                    <a:pt x="184" y="26269"/>
                    <a:pt x="184" y="57923"/>
                  </a:cubicBezTo>
                  <a:cubicBezTo>
                    <a:pt x="184" y="91857"/>
                    <a:pt x="26716" y="116421"/>
                    <a:pt x="55774" y="116421"/>
                  </a:cubicBezTo>
                  <a:cubicBezTo>
                    <a:pt x="86602" y="116421"/>
                    <a:pt x="97972" y="88312"/>
                    <a:pt x="97972" y="83500"/>
                  </a:cubicBezTo>
                  <a:close/>
                  <a:moveTo>
                    <a:pt x="81295" y="49820"/>
                  </a:moveTo>
                  <a:lnTo>
                    <a:pt x="21409" y="49820"/>
                  </a:lnTo>
                  <a:cubicBezTo>
                    <a:pt x="22925" y="12088"/>
                    <a:pt x="44151" y="5757"/>
                    <a:pt x="52742" y="5757"/>
                  </a:cubicBezTo>
                  <a:cubicBezTo>
                    <a:pt x="78768" y="5757"/>
                    <a:pt x="81295" y="39944"/>
                    <a:pt x="81295" y="49820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93" name="任意多边形: 形状 2492">
              <a:extLst>
                <a:ext uri="{FF2B5EF4-FFF2-40B4-BE49-F238E27FC236}">
                  <a16:creationId xmlns:a16="http://schemas.microsoft.com/office/drawing/2014/main" id="{AA8A0C05-EDBC-86A6-2C9C-E8A710D59CB6}"/>
                </a:ext>
              </a:extLst>
            </p:cNvPr>
            <p:cNvSpPr/>
            <p:nvPr>
              <p:custDataLst>
                <p:tags r:id="rId205"/>
              </p:custDataLst>
            </p:nvPr>
          </p:nvSpPr>
          <p:spPr>
            <a:xfrm>
              <a:off x="7325225" y="7149353"/>
              <a:ext cx="82627" cy="116234"/>
            </a:xfrm>
            <a:custGeom>
              <a:avLst/>
              <a:gdLst>
                <a:gd name="connsiteX0" fmla="*/ 82816 w 82627"/>
                <a:gd name="connsiteY0" fmla="*/ 81221 h 116234"/>
                <a:gd name="connsiteX1" fmla="*/ 72203 w 82627"/>
                <a:gd name="connsiteY1" fmla="*/ 57164 h 116234"/>
                <a:gd name="connsiteX2" fmla="*/ 43397 w 82627"/>
                <a:gd name="connsiteY2" fmla="*/ 45008 h 116234"/>
                <a:gd name="connsiteX3" fmla="*/ 12317 w 82627"/>
                <a:gd name="connsiteY3" fmla="*/ 24243 h 116234"/>
                <a:gd name="connsiteX4" fmla="*/ 40618 w 82627"/>
                <a:gd name="connsiteY4" fmla="*/ 4997 h 116234"/>
                <a:gd name="connsiteX5" fmla="*/ 70182 w 82627"/>
                <a:gd name="connsiteY5" fmla="*/ 35639 h 116234"/>
                <a:gd name="connsiteX6" fmla="*/ 73214 w 82627"/>
                <a:gd name="connsiteY6" fmla="*/ 37918 h 116234"/>
                <a:gd name="connsiteX7" fmla="*/ 76499 w 82627"/>
                <a:gd name="connsiteY7" fmla="*/ 31840 h 116234"/>
                <a:gd name="connsiteX8" fmla="*/ 76499 w 82627"/>
                <a:gd name="connsiteY8" fmla="*/ 6263 h 116234"/>
                <a:gd name="connsiteX9" fmla="*/ 73719 w 82627"/>
                <a:gd name="connsiteY9" fmla="*/ 186 h 116234"/>
                <a:gd name="connsiteX10" fmla="*/ 68666 w 82627"/>
                <a:gd name="connsiteY10" fmla="*/ 3225 h 116234"/>
                <a:gd name="connsiteX11" fmla="*/ 64370 w 82627"/>
                <a:gd name="connsiteY11" fmla="*/ 7276 h 116234"/>
                <a:gd name="connsiteX12" fmla="*/ 40618 w 82627"/>
                <a:gd name="connsiteY12" fmla="*/ 186 h 116234"/>
                <a:gd name="connsiteX13" fmla="*/ 188 w 82627"/>
                <a:gd name="connsiteY13" fmla="*/ 31334 h 116234"/>
                <a:gd name="connsiteX14" fmla="*/ 11054 w 82627"/>
                <a:gd name="connsiteY14" fmla="*/ 52859 h 116234"/>
                <a:gd name="connsiteX15" fmla="*/ 44408 w 82627"/>
                <a:gd name="connsiteY15" fmla="*/ 64507 h 116234"/>
                <a:gd name="connsiteX16" fmla="*/ 70687 w 82627"/>
                <a:gd name="connsiteY16" fmla="*/ 87805 h 116234"/>
                <a:gd name="connsiteX17" fmla="*/ 42134 w 82627"/>
                <a:gd name="connsiteY17" fmla="*/ 110849 h 116234"/>
                <a:gd name="connsiteX18" fmla="*/ 7011 w 82627"/>
                <a:gd name="connsiteY18" fmla="*/ 74890 h 116234"/>
                <a:gd name="connsiteX19" fmla="*/ 3473 w 82627"/>
                <a:gd name="connsiteY19" fmla="*/ 70585 h 116234"/>
                <a:gd name="connsiteX20" fmla="*/ 188 w 82627"/>
                <a:gd name="connsiteY20" fmla="*/ 76916 h 116234"/>
                <a:gd name="connsiteX21" fmla="*/ 188 w 82627"/>
                <a:gd name="connsiteY21" fmla="*/ 110343 h 116234"/>
                <a:gd name="connsiteX22" fmla="*/ 2968 w 82627"/>
                <a:gd name="connsiteY22" fmla="*/ 116421 h 116234"/>
                <a:gd name="connsiteX23" fmla="*/ 9285 w 82627"/>
                <a:gd name="connsiteY23" fmla="*/ 111356 h 116234"/>
                <a:gd name="connsiteX24" fmla="*/ 14339 w 82627"/>
                <a:gd name="connsiteY24" fmla="*/ 105532 h 116234"/>
                <a:gd name="connsiteX25" fmla="*/ 42134 w 82627"/>
                <a:gd name="connsiteY25" fmla="*/ 116421 h 116234"/>
                <a:gd name="connsiteX26" fmla="*/ 82816 w 82627"/>
                <a:gd name="connsiteY26" fmla="*/ 81221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627" h="116234">
                  <a:moveTo>
                    <a:pt x="82816" y="81221"/>
                  </a:moveTo>
                  <a:cubicBezTo>
                    <a:pt x="82816" y="67800"/>
                    <a:pt x="75235" y="60202"/>
                    <a:pt x="72203" y="57164"/>
                  </a:cubicBezTo>
                  <a:cubicBezTo>
                    <a:pt x="63865" y="49060"/>
                    <a:pt x="54010" y="47034"/>
                    <a:pt x="43397" y="45008"/>
                  </a:cubicBezTo>
                  <a:cubicBezTo>
                    <a:pt x="29247" y="42223"/>
                    <a:pt x="12317" y="38931"/>
                    <a:pt x="12317" y="24243"/>
                  </a:cubicBezTo>
                  <a:cubicBezTo>
                    <a:pt x="12317" y="15380"/>
                    <a:pt x="18887" y="4997"/>
                    <a:pt x="40618" y="4997"/>
                  </a:cubicBezTo>
                  <a:cubicBezTo>
                    <a:pt x="68413" y="4997"/>
                    <a:pt x="69676" y="27788"/>
                    <a:pt x="70182" y="35639"/>
                  </a:cubicBezTo>
                  <a:cubicBezTo>
                    <a:pt x="70434" y="37918"/>
                    <a:pt x="73214" y="37918"/>
                    <a:pt x="73214" y="37918"/>
                  </a:cubicBezTo>
                  <a:cubicBezTo>
                    <a:pt x="76499" y="37918"/>
                    <a:pt x="76499" y="36652"/>
                    <a:pt x="76499" y="31840"/>
                  </a:cubicBezTo>
                  <a:lnTo>
                    <a:pt x="76499" y="6263"/>
                  </a:lnTo>
                  <a:cubicBezTo>
                    <a:pt x="76499" y="1958"/>
                    <a:pt x="76499" y="186"/>
                    <a:pt x="73719" y="186"/>
                  </a:cubicBezTo>
                  <a:cubicBezTo>
                    <a:pt x="72456" y="186"/>
                    <a:pt x="71950" y="186"/>
                    <a:pt x="68666" y="3225"/>
                  </a:cubicBezTo>
                  <a:cubicBezTo>
                    <a:pt x="67907" y="4238"/>
                    <a:pt x="65381" y="6517"/>
                    <a:pt x="64370" y="7276"/>
                  </a:cubicBezTo>
                  <a:cubicBezTo>
                    <a:pt x="54768" y="186"/>
                    <a:pt x="44408" y="186"/>
                    <a:pt x="40618" y="186"/>
                  </a:cubicBezTo>
                  <a:cubicBezTo>
                    <a:pt x="9790" y="186"/>
                    <a:pt x="188" y="17153"/>
                    <a:pt x="188" y="31334"/>
                  </a:cubicBezTo>
                  <a:cubicBezTo>
                    <a:pt x="188" y="40197"/>
                    <a:pt x="4231" y="47288"/>
                    <a:pt x="11054" y="52859"/>
                  </a:cubicBezTo>
                  <a:cubicBezTo>
                    <a:pt x="19140" y="59443"/>
                    <a:pt x="26215" y="60962"/>
                    <a:pt x="44408" y="64507"/>
                  </a:cubicBezTo>
                  <a:cubicBezTo>
                    <a:pt x="49967" y="65520"/>
                    <a:pt x="70687" y="69572"/>
                    <a:pt x="70687" y="87805"/>
                  </a:cubicBezTo>
                  <a:cubicBezTo>
                    <a:pt x="70687" y="100720"/>
                    <a:pt x="61843" y="110849"/>
                    <a:pt x="42134" y="110849"/>
                  </a:cubicBezTo>
                  <a:cubicBezTo>
                    <a:pt x="20908" y="110849"/>
                    <a:pt x="11812" y="96415"/>
                    <a:pt x="7011" y="74890"/>
                  </a:cubicBezTo>
                  <a:cubicBezTo>
                    <a:pt x="6253" y="71598"/>
                    <a:pt x="6000" y="70585"/>
                    <a:pt x="3473" y="70585"/>
                  </a:cubicBezTo>
                  <a:cubicBezTo>
                    <a:pt x="188" y="70585"/>
                    <a:pt x="188" y="72358"/>
                    <a:pt x="188" y="76916"/>
                  </a:cubicBezTo>
                  <a:lnTo>
                    <a:pt x="188" y="110343"/>
                  </a:lnTo>
                  <a:cubicBezTo>
                    <a:pt x="188" y="114648"/>
                    <a:pt x="188" y="116421"/>
                    <a:pt x="2968" y="116421"/>
                  </a:cubicBezTo>
                  <a:cubicBezTo>
                    <a:pt x="4231" y="116421"/>
                    <a:pt x="4484" y="116167"/>
                    <a:pt x="9285" y="111356"/>
                  </a:cubicBezTo>
                  <a:cubicBezTo>
                    <a:pt x="9790" y="110849"/>
                    <a:pt x="9790" y="110343"/>
                    <a:pt x="14339" y="105532"/>
                  </a:cubicBezTo>
                  <a:cubicBezTo>
                    <a:pt x="25457" y="116167"/>
                    <a:pt x="36827" y="116421"/>
                    <a:pt x="42134" y="116421"/>
                  </a:cubicBezTo>
                  <a:cubicBezTo>
                    <a:pt x="71192" y="116421"/>
                    <a:pt x="82816" y="99454"/>
                    <a:pt x="82816" y="81221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94" name="任意多边形: 形状 2493">
              <a:extLst>
                <a:ext uri="{FF2B5EF4-FFF2-40B4-BE49-F238E27FC236}">
                  <a16:creationId xmlns:a16="http://schemas.microsoft.com/office/drawing/2014/main" id="{4F29BCD5-C50E-EB0A-BC06-A7703354759C}"/>
                </a:ext>
              </a:extLst>
            </p:cNvPr>
            <p:cNvSpPr/>
            <p:nvPr>
              <p:custDataLst>
                <p:tags r:id="rId206"/>
              </p:custDataLst>
            </p:nvPr>
          </p:nvSpPr>
          <p:spPr>
            <a:xfrm>
              <a:off x="7421245" y="7107063"/>
              <a:ext cx="79089" cy="158525"/>
            </a:xfrm>
            <a:custGeom>
              <a:avLst/>
              <a:gdLst>
                <a:gd name="connsiteX0" fmla="*/ 79282 w 79089"/>
                <a:gd name="connsiteY0" fmla="*/ 124524 h 158525"/>
                <a:gd name="connsiteX1" fmla="*/ 79282 w 79089"/>
                <a:gd name="connsiteY1" fmla="*/ 110090 h 158525"/>
                <a:gd name="connsiteX2" fmla="*/ 72965 w 79089"/>
                <a:gd name="connsiteY2" fmla="*/ 110090 h 158525"/>
                <a:gd name="connsiteX3" fmla="*/ 72965 w 79089"/>
                <a:gd name="connsiteY3" fmla="*/ 124018 h 158525"/>
                <a:gd name="connsiteX4" fmla="*/ 56035 w 79089"/>
                <a:gd name="connsiteY4" fmla="*/ 152380 h 158525"/>
                <a:gd name="connsiteX5" fmla="*/ 39105 w 79089"/>
                <a:gd name="connsiteY5" fmla="*/ 125031 h 158525"/>
                <a:gd name="connsiteX6" fmla="*/ 39105 w 79089"/>
                <a:gd name="connsiteY6" fmla="*/ 54631 h 158525"/>
                <a:gd name="connsiteX7" fmla="*/ 75239 w 79089"/>
                <a:gd name="connsiteY7" fmla="*/ 54631 h 158525"/>
                <a:gd name="connsiteX8" fmla="*/ 75239 w 79089"/>
                <a:gd name="connsiteY8" fmla="*/ 46781 h 158525"/>
                <a:gd name="connsiteX9" fmla="*/ 39105 w 79089"/>
                <a:gd name="connsiteY9" fmla="*/ 46781 h 158525"/>
                <a:gd name="connsiteX10" fmla="*/ 39105 w 79089"/>
                <a:gd name="connsiteY10" fmla="*/ 186 h 158525"/>
                <a:gd name="connsiteX11" fmla="*/ 32788 w 79089"/>
                <a:gd name="connsiteY11" fmla="*/ 186 h 158525"/>
                <a:gd name="connsiteX12" fmla="*/ 192 w 79089"/>
                <a:gd name="connsiteY12" fmla="*/ 49060 h 158525"/>
                <a:gd name="connsiteX13" fmla="*/ 192 w 79089"/>
                <a:gd name="connsiteY13" fmla="*/ 54631 h 158525"/>
                <a:gd name="connsiteX14" fmla="*/ 21670 w 79089"/>
                <a:gd name="connsiteY14" fmla="*/ 54631 h 158525"/>
                <a:gd name="connsiteX15" fmla="*/ 21670 w 79089"/>
                <a:gd name="connsiteY15" fmla="*/ 124524 h 158525"/>
                <a:gd name="connsiteX16" fmla="*/ 54266 w 79089"/>
                <a:gd name="connsiteY16" fmla="*/ 158711 h 158525"/>
                <a:gd name="connsiteX17" fmla="*/ 79282 w 79089"/>
                <a:gd name="connsiteY17" fmla="*/ 124524 h 15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089" h="158525">
                  <a:moveTo>
                    <a:pt x="79282" y="124524"/>
                  </a:moveTo>
                  <a:lnTo>
                    <a:pt x="79282" y="110090"/>
                  </a:lnTo>
                  <a:lnTo>
                    <a:pt x="72965" y="110090"/>
                  </a:lnTo>
                  <a:lnTo>
                    <a:pt x="72965" y="124018"/>
                  </a:lnTo>
                  <a:cubicBezTo>
                    <a:pt x="72965" y="142757"/>
                    <a:pt x="65385" y="152380"/>
                    <a:pt x="56035" y="152380"/>
                  </a:cubicBezTo>
                  <a:cubicBezTo>
                    <a:pt x="39105" y="152380"/>
                    <a:pt x="39105" y="129336"/>
                    <a:pt x="39105" y="125031"/>
                  </a:cubicBezTo>
                  <a:lnTo>
                    <a:pt x="39105" y="54631"/>
                  </a:lnTo>
                  <a:lnTo>
                    <a:pt x="75239" y="54631"/>
                  </a:lnTo>
                  <a:lnTo>
                    <a:pt x="75239" y="46781"/>
                  </a:lnTo>
                  <a:lnTo>
                    <a:pt x="39105" y="46781"/>
                  </a:lnTo>
                  <a:lnTo>
                    <a:pt x="39105" y="186"/>
                  </a:lnTo>
                  <a:lnTo>
                    <a:pt x="32788" y="186"/>
                  </a:lnTo>
                  <a:cubicBezTo>
                    <a:pt x="32536" y="20951"/>
                    <a:pt x="24955" y="48047"/>
                    <a:pt x="192" y="49060"/>
                  </a:cubicBezTo>
                  <a:lnTo>
                    <a:pt x="192" y="54631"/>
                  </a:lnTo>
                  <a:lnTo>
                    <a:pt x="21670" y="54631"/>
                  </a:lnTo>
                  <a:lnTo>
                    <a:pt x="21670" y="124524"/>
                  </a:lnTo>
                  <a:cubicBezTo>
                    <a:pt x="21670" y="155672"/>
                    <a:pt x="45170" y="158711"/>
                    <a:pt x="54266" y="158711"/>
                  </a:cubicBezTo>
                  <a:cubicBezTo>
                    <a:pt x="72207" y="158711"/>
                    <a:pt x="79282" y="140731"/>
                    <a:pt x="79282" y="124524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95" name="任意多边形: 形状 2494">
              <a:extLst>
                <a:ext uri="{FF2B5EF4-FFF2-40B4-BE49-F238E27FC236}">
                  <a16:creationId xmlns:a16="http://schemas.microsoft.com/office/drawing/2014/main" id="{57332CE9-7EA4-B109-E378-77F0B2C9D874}"/>
                </a:ext>
              </a:extLst>
            </p:cNvPr>
            <p:cNvSpPr/>
            <p:nvPr>
              <p:custDataLst>
                <p:tags r:id="rId207"/>
              </p:custDataLst>
            </p:nvPr>
          </p:nvSpPr>
          <p:spPr>
            <a:xfrm>
              <a:off x="7608483" y="7148341"/>
              <a:ext cx="143018" cy="116488"/>
            </a:xfrm>
            <a:custGeom>
              <a:avLst/>
              <a:gdLst>
                <a:gd name="connsiteX0" fmla="*/ 126036 w 143018"/>
                <a:gd name="connsiteY0" fmla="*/ 13101 h 116488"/>
                <a:gd name="connsiteX1" fmla="*/ 112391 w 143018"/>
                <a:gd name="connsiteY1" fmla="*/ 30574 h 116488"/>
                <a:gd name="connsiteX2" fmla="*/ 125025 w 143018"/>
                <a:gd name="connsiteY2" fmla="*/ 42223 h 116488"/>
                <a:gd name="connsiteX3" fmla="*/ 143218 w 143018"/>
                <a:gd name="connsiteY3" fmla="*/ 22470 h 116488"/>
                <a:gd name="connsiteX4" fmla="*/ 114412 w 143018"/>
                <a:gd name="connsiteY4" fmla="*/ 186 h 116488"/>
                <a:gd name="connsiteX5" fmla="*/ 87375 w 143018"/>
                <a:gd name="connsiteY5" fmla="*/ 15633 h 116488"/>
                <a:gd name="connsiteX6" fmla="*/ 52505 w 143018"/>
                <a:gd name="connsiteY6" fmla="*/ 186 h 116488"/>
                <a:gd name="connsiteX7" fmla="*/ 3484 w 143018"/>
                <a:gd name="connsiteY7" fmla="*/ 39690 h 116488"/>
                <a:gd name="connsiteX8" fmla="*/ 9549 w 143018"/>
                <a:gd name="connsiteY8" fmla="*/ 43236 h 116488"/>
                <a:gd name="connsiteX9" fmla="*/ 15360 w 143018"/>
                <a:gd name="connsiteY9" fmla="*/ 39944 h 116488"/>
                <a:gd name="connsiteX10" fmla="*/ 51241 w 143018"/>
                <a:gd name="connsiteY10" fmla="*/ 9302 h 116488"/>
                <a:gd name="connsiteX11" fmla="*/ 65392 w 143018"/>
                <a:gd name="connsiteY11" fmla="*/ 21964 h 116488"/>
                <a:gd name="connsiteX12" fmla="*/ 59580 w 143018"/>
                <a:gd name="connsiteY12" fmla="*/ 49820 h 116488"/>
                <a:gd name="connsiteX13" fmla="*/ 50989 w 143018"/>
                <a:gd name="connsiteY13" fmla="*/ 84513 h 116488"/>
                <a:gd name="connsiteX14" fmla="*/ 29511 w 143018"/>
                <a:gd name="connsiteY14" fmla="*/ 107557 h 116488"/>
                <a:gd name="connsiteX15" fmla="*/ 17382 w 143018"/>
                <a:gd name="connsiteY15" fmla="*/ 103759 h 116488"/>
                <a:gd name="connsiteX16" fmla="*/ 31027 w 143018"/>
                <a:gd name="connsiteY16" fmla="*/ 86286 h 116488"/>
                <a:gd name="connsiteX17" fmla="*/ 18393 w 143018"/>
                <a:gd name="connsiteY17" fmla="*/ 74637 h 116488"/>
                <a:gd name="connsiteX18" fmla="*/ 199 w 143018"/>
                <a:gd name="connsiteY18" fmla="*/ 94389 h 116488"/>
                <a:gd name="connsiteX19" fmla="*/ 29005 w 143018"/>
                <a:gd name="connsiteY19" fmla="*/ 116674 h 116488"/>
                <a:gd name="connsiteX20" fmla="*/ 56042 w 143018"/>
                <a:gd name="connsiteY20" fmla="*/ 101227 h 116488"/>
                <a:gd name="connsiteX21" fmla="*/ 90913 w 143018"/>
                <a:gd name="connsiteY21" fmla="*/ 116674 h 116488"/>
                <a:gd name="connsiteX22" fmla="*/ 139933 w 143018"/>
                <a:gd name="connsiteY22" fmla="*/ 77169 h 116488"/>
                <a:gd name="connsiteX23" fmla="*/ 133869 w 143018"/>
                <a:gd name="connsiteY23" fmla="*/ 73624 h 116488"/>
                <a:gd name="connsiteX24" fmla="*/ 128057 w 143018"/>
                <a:gd name="connsiteY24" fmla="*/ 76916 h 116488"/>
                <a:gd name="connsiteX25" fmla="*/ 92176 w 143018"/>
                <a:gd name="connsiteY25" fmla="*/ 107557 h 116488"/>
                <a:gd name="connsiteX26" fmla="*/ 78026 w 143018"/>
                <a:gd name="connsiteY26" fmla="*/ 94896 h 116488"/>
                <a:gd name="connsiteX27" fmla="*/ 83585 w 143018"/>
                <a:gd name="connsiteY27" fmla="*/ 66787 h 116488"/>
                <a:gd name="connsiteX28" fmla="*/ 92429 w 143018"/>
                <a:gd name="connsiteY28" fmla="*/ 32347 h 116488"/>
                <a:gd name="connsiteX29" fmla="*/ 113907 w 143018"/>
                <a:gd name="connsiteY29" fmla="*/ 9302 h 116488"/>
                <a:gd name="connsiteX30" fmla="*/ 126036 w 143018"/>
                <a:gd name="connsiteY30" fmla="*/ 13101 h 1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3018" h="116488">
                  <a:moveTo>
                    <a:pt x="126036" y="13101"/>
                  </a:moveTo>
                  <a:cubicBezTo>
                    <a:pt x="116939" y="15633"/>
                    <a:pt x="112391" y="24243"/>
                    <a:pt x="112391" y="30574"/>
                  </a:cubicBezTo>
                  <a:cubicBezTo>
                    <a:pt x="112391" y="36145"/>
                    <a:pt x="116686" y="42223"/>
                    <a:pt x="125025" y="42223"/>
                  </a:cubicBezTo>
                  <a:cubicBezTo>
                    <a:pt x="133869" y="42223"/>
                    <a:pt x="143218" y="34879"/>
                    <a:pt x="143218" y="22470"/>
                  </a:cubicBezTo>
                  <a:cubicBezTo>
                    <a:pt x="143218" y="9049"/>
                    <a:pt x="129826" y="186"/>
                    <a:pt x="114412" y="186"/>
                  </a:cubicBezTo>
                  <a:cubicBezTo>
                    <a:pt x="100009" y="186"/>
                    <a:pt x="90660" y="11075"/>
                    <a:pt x="87375" y="15633"/>
                  </a:cubicBezTo>
                  <a:cubicBezTo>
                    <a:pt x="81058" y="4997"/>
                    <a:pt x="66908" y="186"/>
                    <a:pt x="52505" y="186"/>
                  </a:cubicBezTo>
                  <a:cubicBezTo>
                    <a:pt x="20667" y="186"/>
                    <a:pt x="3484" y="31334"/>
                    <a:pt x="3484" y="39690"/>
                  </a:cubicBezTo>
                  <a:cubicBezTo>
                    <a:pt x="3484" y="43236"/>
                    <a:pt x="7275" y="43236"/>
                    <a:pt x="9549" y="43236"/>
                  </a:cubicBezTo>
                  <a:cubicBezTo>
                    <a:pt x="12581" y="43236"/>
                    <a:pt x="14350" y="43236"/>
                    <a:pt x="15360" y="39944"/>
                  </a:cubicBezTo>
                  <a:cubicBezTo>
                    <a:pt x="22688" y="16899"/>
                    <a:pt x="40881" y="9302"/>
                    <a:pt x="51241" y="9302"/>
                  </a:cubicBezTo>
                  <a:cubicBezTo>
                    <a:pt x="60843" y="9302"/>
                    <a:pt x="65392" y="13860"/>
                    <a:pt x="65392" y="21964"/>
                  </a:cubicBezTo>
                  <a:cubicBezTo>
                    <a:pt x="65392" y="26775"/>
                    <a:pt x="61854" y="40703"/>
                    <a:pt x="59580" y="49820"/>
                  </a:cubicBezTo>
                  <a:lnTo>
                    <a:pt x="50989" y="84513"/>
                  </a:lnTo>
                  <a:cubicBezTo>
                    <a:pt x="47199" y="99960"/>
                    <a:pt x="38102" y="107557"/>
                    <a:pt x="29511" y="107557"/>
                  </a:cubicBezTo>
                  <a:cubicBezTo>
                    <a:pt x="28247" y="107557"/>
                    <a:pt x="22436" y="107557"/>
                    <a:pt x="17382" y="103759"/>
                  </a:cubicBezTo>
                  <a:cubicBezTo>
                    <a:pt x="26479" y="101227"/>
                    <a:pt x="31027" y="92617"/>
                    <a:pt x="31027" y="86286"/>
                  </a:cubicBezTo>
                  <a:cubicBezTo>
                    <a:pt x="31027" y="80715"/>
                    <a:pt x="26731" y="74637"/>
                    <a:pt x="18393" y="74637"/>
                  </a:cubicBezTo>
                  <a:cubicBezTo>
                    <a:pt x="9549" y="74637"/>
                    <a:pt x="199" y="81981"/>
                    <a:pt x="199" y="94389"/>
                  </a:cubicBezTo>
                  <a:cubicBezTo>
                    <a:pt x="199" y="107811"/>
                    <a:pt x="13592" y="116674"/>
                    <a:pt x="29005" y="116674"/>
                  </a:cubicBezTo>
                  <a:cubicBezTo>
                    <a:pt x="43408" y="116674"/>
                    <a:pt x="52758" y="105785"/>
                    <a:pt x="56042" y="101227"/>
                  </a:cubicBezTo>
                  <a:cubicBezTo>
                    <a:pt x="62360" y="111862"/>
                    <a:pt x="76510" y="116674"/>
                    <a:pt x="90913" y="116674"/>
                  </a:cubicBezTo>
                  <a:cubicBezTo>
                    <a:pt x="122751" y="116674"/>
                    <a:pt x="139933" y="85526"/>
                    <a:pt x="139933" y="77169"/>
                  </a:cubicBezTo>
                  <a:cubicBezTo>
                    <a:pt x="139933" y="73624"/>
                    <a:pt x="136143" y="73624"/>
                    <a:pt x="133869" y="73624"/>
                  </a:cubicBezTo>
                  <a:cubicBezTo>
                    <a:pt x="130837" y="73624"/>
                    <a:pt x="129068" y="73624"/>
                    <a:pt x="128057" y="76916"/>
                  </a:cubicBezTo>
                  <a:cubicBezTo>
                    <a:pt x="120729" y="99960"/>
                    <a:pt x="102536" y="107557"/>
                    <a:pt x="92176" y="107557"/>
                  </a:cubicBezTo>
                  <a:cubicBezTo>
                    <a:pt x="82574" y="107557"/>
                    <a:pt x="78026" y="102999"/>
                    <a:pt x="78026" y="94896"/>
                  </a:cubicBezTo>
                  <a:cubicBezTo>
                    <a:pt x="78026" y="89578"/>
                    <a:pt x="81311" y="76156"/>
                    <a:pt x="83585" y="66787"/>
                  </a:cubicBezTo>
                  <a:cubicBezTo>
                    <a:pt x="85354" y="60202"/>
                    <a:pt x="91165" y="36398"/>
                    <a:pt x="92429" y="32347"/>
                  </a:cubicBezTo>
                  <a:cubicBezTo>
                    <a:pt x="96219" y="17153"/>
                    <a:pt x="105063" y="9302"/>
                    <a:pt x="113907" y="9302"/>
                  </a:cubicBezTo>
                  <a:cubicBezTo>
                    <a:pt x="115170" y="9302"/>
                    <a:pt x="120982" y="9302"/>
                    <a:pt x="126036" y="13101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96" name="任意多边形: 形状 2495">
              <a:extLst>
                <a:ext uri="{FF2B5EF4-FFF2-40B4-BE49-F238E27FC236}">
                  <a16:creationId xmlns:a16="http://schemas.microsoft.com/office/drawing/2014/main" id="{633A14EE-FF86-4672-481F-5F5A5F7031CA}"/>
                </a:ext>
              </a:extLst>
            </p:cNvPr>
            <p:cNvSpPr/>
            <p:nvPr>
              <p:custDataLst>
                <p:tags r:id="rId208"/>
              </p:custDataLst>
            </p:nvPr>
          </p:nvSpPr>
          <p:spPr>
            <a:xfrm>
              <a:off x="7773720" y="7183261"/>
              <a:ext cx="53594" cy="119298"/>
            </a:xfrm>
            <a:custGeom>
              <a:avLst/>
              <a:gdLst>
                <a:gd name="connsiteX0" fmla="*/ 49201 w 53594"/>
                <a:gd name="connsiteY0" fmla="*/ 6923 h 119298"/>
                <a:gd name="connsiteX1" fmla="*/ 42126 w 53594"/>
                <a:gd name="connsiteY1" fmla="*/ 187 h 119298"/>
                <a:gd name="connsiteX2" fmla="*/ 32221 w 53594"/>
                <a:gd name="connsiteY2" fmla="*/ 9937 h 119298"/>
                <a:gd name="connsiteX3" fmla="*/ 39296 w 53594"/>
                <a:gd name="connsiteY3" fmla="*/ 16673 h 119298"/>
                <a:gd name="connsiteX4" fmla="*/ 49201 w 53594"/>
                <a:gd name="connsiteY4" fmla="*/ 6923 h 119298"/>
                <a:gd name="connsiteX5" fmla="*/ 13118 w 53594"/>
                <a:gd name="connsiteY5" fmla="*/ 96974 h 119298"/>
                <a:gd name="connsiteX6" fmla="*/ 11526 w 53594"/>
                <a:gd name="connsiteY6" fmla="*/ 104419 h 119298"/>
                <a:gd name="connsiteX7" fmla="*/ 28330 w 53594"/>
                <a:gd name="connsiteY7" fmla="*/ 119486 h 119298"/>
                <a:gd name="connsiteX8" fmla="*/ 53800 w 53594"/>
                <a:gd name="connsiteY8" fmla="*/ 92365 h 119298"/>
                <a:gd name="connsiteX9" fmla="*/ 50970 w 53594"/>
                <a:gd name="connsiteY9" fmla="*/ 90060 h 119298"/>
                <a:gd name="connsiteX10" fmla="*/ 47609 w 53594"/>
                <a:gd name="connsiteY10" fmla="*/ 93074 h 119298"/>
                <a:gd name="connsiteX11" fmla="*/ 28860 w 53594"/>
                <a:gd name="connsiteY11" fmla="*/ 114523 h 119298"/>
                <a:gd name="connsiteX12" fmla="*/ 24438 w 53594"/>
                <a:gd name="connsiteY12" fmla="*/ 108319 h 119298"/>
                <a:gd name="connsiteX13" fmla="*/ 27268 w 53594"/>
                <a:gd name="connsiteY13" fmla="*/ 96974 h 119298"/>
                <a:gd name="connsiteX14" fmla="*/ 32929 w 53594"/>
                <a:gd name="connsiteY14" fmla="*/ 82793 h 119298"/>
                <a:gd name="connsiteX15" fmla="*/ 41596 w 53594"/>
                <a:gd name="connsiteY15" fmla="*/ 60280 h 119298"/>
                <a:gd name="connsiteX16" fmla="*/ 42657 w 53594"/>
                <a:gd name="connsiteY16" fmla="*/ 54607 h 119298"/>
                <a:gd name="connsiteX17" fmla="*/ 25853 w 53594"/>
                <a:gd name="connsiteY17" fmla="*/ 39540 h 119298"/>
                <a:gd name="connsiteX18" fmla="*/ 206 w 53594"/>
                <a:gd name="connsiteY18" fmla="*/ 66661 h 119298"/>
                <a:gd name="connsiteX19" fmla="*/ 3213 w 53594"/>
                <a:gd name="connsiteY19" fmla="*/ 68966 h 119298"/>
                <a:gd name="connsiteX20" fmla="*/ 6397 w 53594"/>
                <a:gd name="connsiteY20" fmla="*/ 66130 h 119298"/>
                <a:gd name="connsiteX21" fmla="*/ 25323 w 53594"/>
                <a:gd name="connsiteY21" fmla="*/ 44503 h 119298"/>
                <a:gd name="connsiteX22" fmla="*/ 29745 w 53594"/>
                <a:gd name="connsiteY22" fmla="*/ 50708 h 119298"/>
                <a:gd name="connsiteX23" fmla="*/ 24261 w 53594"/>
                <a:gd name="connsiteY23" fmla="*/ 68434 h 119298"/>
                <a:gd name="connsiteX24" fmla="*/ 13118 w 53594"/>
                <a:gd name="connsiteY24" fmla="*/ 96974 h 11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594" h="119298">
                  <a:moveTo>
                    <a:pt x="49201" y="6923"/>
                  </a:moveTo>
                  <a:cubicBezTo>
                    <a:pt x="49201" y="4087"/>
                    <a:pt x="47079" y="187"/>
                    <a:pt x="42126" y="187"/>
                  </a:cubicBezTo>
                  <a:cubicBezTo>
                    <a:pt x="37350" y="187"/>
                    <a:pt x="32221" y="4796"/>
                    <a:pt x="32221" y="9937"/>
                  </a:cubicBezTo>
                  <a:cubicBezTo>
                    <a:pt x="32221" y="12950"/>
                    <a:pt x="34520" y="16673"/>
                    <a:pt x="39296" y="16673"/>
                  </a:cubicBezTo>
                  <a:cubicBezTo>
                    <a:pt x="44426" y="16673"/>
                    <a:pt x="49201" y="11709"/>
                    <a:pt x="49201" y="6923"/>
                  </a:cubicBezTo>
                  <a:close/>
                  <a:moveTo>
                    <a:pt x="13118" y="96974"/>
                  </a:moveTo>
                  <a:cubicBezTo>
                    <a:pt x="12411" y="99278"/>
                    <a:pt x="11526" y="101405"/>
                    <a:pt x="11526" y="104419"/>
                  </a:cubicBezTo>
                  <a:cubicBezTo>
                    <a:pt x="11526" y="112750"/>
                    <a:pt x="18601" y="119486"/>
                    <a:pt x="28330" y="119486"/>
                  </a:cubicBezTo>
                  <a:cubicBezTo>
                    <a:pt x="46018" y="119486"/>
                    <a:pt x="53800" y="95024"/>
                    <a:pt x="53800" y="92365"/>
                  </a:cubicBezTo>
                  <a:cubicBezTo>
                    <a:pt x="53800" y="90060"/>
                    <a:pt x="51501" y="90060"/>
                    <a:pt x="50970" y="90060"/>
                  </a:cubicBezTo>
                  <a:cubicBezTo>
                    <a:pt x="48494" y="90060"/>
                    <a:pt x="48317" y="91124"/>
                    <a:pt x="47609" y="93074"/>
                  </a:cubicBezTo>
                  <a:cubicBezTo>
                    <a:pt x="43541" y="107255"/>
                    <a:pt x="35759" y="114523"/>
                    <a:pt x="28860" y="114523"/>
                  </a:cubicBezTo>
                  <a:cubicBezTo>
                    <a:pt x="25323" y="114523"/>
                    <a:pt x="24438" y="112218"/>
                    <a:pt x="24438" y="108319"/>
                  </a:cubicBezTo>
                  <a:cubicBezTo>
                    <a:pt x="24438" y="104242"/>
                    <a:pt x="25676" y="100874"/>
                    <a:pt x="27268" y="96974"/>
                  </a:cubicBezTo>
                  <a:cubicBezTo>
                    <a:pt x="29037" y="92188"/>
                    <a:pt x="30983" y="87401"/>
                    <a:pt x="32929" y="82793"/>
                  </a:cubicBezTo>
                  <a:cubicBezTo>
                    <a:pt x="34520" y="78538"/>
                    <a:pt x="40888" y="62407"/>
                    <a:pt x="41596" y="60280"/>
                  </a:cubicBezTo>
                  <a:cubicBezTo>
                    <a:pt x="42126" y="58507"/>
                    <a:pt x="42657" y="56380"/>
                    <a:pt x="42657" y="54607"/>
                  </a:cubicBezTo>
                  <a:cubicBezTo>
                    <a:pt x="42657" y="46276"/>
                    <a:pt x="35582" y="39540"/>
                    <a:pt x="25853" y="39540"/>
                  </a:cubicBezTo>
                  <a:cubicBezTo>
                    <a:pt x="8342" y="39540"/>
                    <a:pt x="206" y="63648"/>
                    <a:pt x="206" y="66661"/>
                  </a:cubicBezTo>
                  <a:cubicBezTo>
                    <a:pt x="206" y="68966"/>
                    <a:pt x="2682" y="68966"/>
                    <a:pt x="3213" y="68966"/>
                  </a:cubicBezTo>
                  <a:cubicBezTo>
                    <a:pt x="5689" y="68966"/>
                    <a:pt x="5866" y="68080"/>
                    <a:pt x="6397" y="66130"/>
                  </a:cubicBezTo>
                  <a:cubicBezTo>
                    <a:pt x="10996" y="50885"/>
                    <a:pt x="18778" y="44503"/>
                    <a:pt x="25323" y="44503"/>
                  </a:cubicBezTo>
                  <a:cubicBezTo>
                    <a:pt x="28153" y="44503"/>
                    <a:pt x="29745" y="45922"/>
                    <a:pt x="29745" y="50708"/>
                  </a:cubicBezTo>
                  <a:cubicBezTo>
                    <a:pt x="29745" y="54785"/>
                    <a:pt x="28683" y="57444"/>
                    <a:pt x="24261" y="68434"/>
                  </a:cubicBezTo>
                  <a:lnTo>
                    <a:pt x="13118" y="96974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97" name="任意多边形: 形状 2496">
              <a:extLst>
                <a:ext uri="{FF2B5EF4-FFF2-40B4-BE49-F238E27FC236}">
                  <a16:creationId xmlns:a16="http://schemas.microsoft.com/office/drawing/2014/main" id="{C20024C3-938F-47DA-F2D7-16F365D16E55}"/>
                </a:ext>
              </a:extLst>
            </p:cNvPr>
            <p:cNvSpPr/>
            <p:nvPr>
              <p:custDataLst>
                <p:tags r:id="rId209"/>
              </p:custDataLst>
            </p:nvPr>
          </p:nvSpPr>
          <p:spPr>
            <a:xfrm>
              <a:off x="7850518" y="7232718"/>
              <a:ext cx="130536" cy="47506"/>
            </a:xfrm>
            <a:custGeom>
              <a:avLst/>
              <a:gdLst>
                <a:gd name="connsiteX0" fmla="*/ 130745 w 130536"/>
                <a:gd name="connsiteY0" fmla="*/ 7278 h 47506"/>
                <a:gd name="connsiteX1" fmla="*/ 127738 w 130536"/>
                <a:gd name="connsiteY1" fmla="*/ 365 h 47506"/>
                <a:gd name="connsiteX2" fmla="*/ 124731 w 130536"/>
                <a:gd name="connsiteY2" fmla="*/ 7632 h 47506"/>
                <a:gd name="connsiteX3" fmla="*/ 98023 w 130536"/>
                <a:gd name="connsiteY3" fmla="*/ 35463 h 47506"/>
                <a:gd name="connsiteX4" fmla="*/ 66715 w 130536"/>
                <a:gd name="connsiteY4" fmla="*/ 18268 h 47506"/>
                <a:gd name="connsiteX5" fmla="*/ 32931 w 130536"/>
                <a:gd name="connsiteY5" fmla="*/ 187 h 47506"/>
                <a:gd name="connsiteX6" fmla="*/ 209 w 130536"/>
                <a:gd name="connsiteY6" fmla="*/ 40604 h 47506"/>
                <a:gd name="connsiteX7" fmla="*/ 3216 w 130536"/>
                <a:gd name="connsiteY7" fmla="*/ 47517 h 47506"/>
                <a:gd name="connsiteX8" fmla="*/ 6223 w 130536"/>
                <a:gd name="connsiteY8" fmla="*/ 40249 h 47506"/>
                <a:gd name="connsiteX9" fmla="*/ 32931 w 130536"/>
                <a:gd name="connsiteY9" fmla="*/ 12419 h 47506"/>
                <a:gd name="connsiteX10" fmla="*/ 64239 w 130536"/>
                <a:gd name="connsiteY10" fmla="*/ 29613 h 47506"/>
                <a:gd name="connsiteX11" fmla="*/ 98023 w 130536"/>
                <a:gd name="connsiteY11" fmla="*/ 47694 h 47506"/>
                <a:gd name="connsiteX12" fmla="*/ 130745 w 130536"/>
                <a:gd name="connsiteY12" fmla="*/ 7278 h 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36" h="47506">
                  <a:moveTo>
                    <a:pt x="130745" y="7278"/>
                  </a:moveTo>
                  <a:cubicBezTo>
                    <a:pt x="130745" y="542"/>
                    <a:pt x="128269" y="365"/>
                    <a:pt x="127738" y="365"/>
                  </a:cubicBezTo>
                  <a:cubicBezTo>
                    <a:pt x="125085" y="365"/>
                    <a:pt x="124731" y="5328"/>
                    <a:pt x="124731" y="7632"/>
                  </a:cubicBezTo>
                  <a:cubicBezTo>
                    <a:pt x="124024" y="20573"/>
                    <a:pt x="114472" y="35463"/>
                    <a:pt x="98023" y="35463"/>
                  </a:cubicBezTo>
                  <a:cubicBezTo>
                    <a:pt x="85464" y="35463"/>
                    <a:pt x="76443" y="27131"/>
                    <a:pt x="66715" y="18268"/>
                  </a:cubicBezTo>
                  <a:cubicBezTo>
                    <a:pt x="57341" y="9760"/>
                    <a:pt x="46728" y="187"/>
                    <a:pt x="32931" y="187"/>
                  </a:cubicBezTo>
                  <a:cubicBezTo>
                    <a:pt x="12767" y="187"/>
                    <a:pt x="209" y="20927"/>
                    <a:pt x="209" y="40604"/>
                  </a:cubicBezTo>
                  <a:cubicBezTo>
                    <a:pt x="209" y="47340"/>
                    <a:pt x="2685" y="47517"/>
                    <a:pt x="3216" y="47517"/>
                  </a:cubicBezTo>
                  <a:cubicBezTo>
                    <a:pt x="5869" y="47517"/>
                    <a:pt x="6046" y="42908"/>
                    <a:pt x="6223" y="40249"/>
                  </a:cubicBezTo>
                  <a:cubicBezTo>
                    <a:pt x="6930" y="27309"/>
                    <a:pt x="16305" y="12419"/>
                    <a:pt x="32931" y="12419"/>
                  </a:cubicBezTo>
                  <a:cubicBezTo>
                    <a:pt x="45490" y="12419"/>
                    <a:pt x="54510" y="20750"/>
                    <a:pt x="64239" y="29613"/>
                  </a:cubicBezTo>
                  <a:cubicBezTo>
                    <a:pt x="73613" y="38122"/>
                    <a:pt x="84226" y="47694"/>
                    <a:pt x="98023" y="47694"/>
                  </a:cubicBezTo>
                  <a:cubicBezTo>
                    <a:pt x="118187" y="47694"/>
                    <a:pt x="130745" y="26954"/>
                    <a:pt x="130745" y="7278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98" name="任意多边形: 形状 2497">
              <a:extLst>
                <a:ext uri="{FF2B5EF4-FFF2-40B4-BE49-F238E27FC236}">
                  <a16:creationId xmlns:a16="http://schemas.microsoft.com/office/drawing/2014/main" id="{9F6696D3-3B3B-A964-CCDC-AE8D2DBB8887}"/>
                </a:ext>
              </a:extLst>
            </p:cNvPr>
            <p:cNvSpPr/>
            <p:nvPr>
              <p:custDataLst>
                <p:tags r:id="rId210"/>
              </p:custDataLst>
            </p:nvPr>
          </p:nvSpPr>
          <p:spPr>
            <a:xfrm>
              <a:off x="8007384" y="7222614"/>
              <a:ext cx="70574" cy="79946"/>
            </a:xfrm>
            <a:custGeom>
              <a:avLst/>
              <a:gdLst>
                <a:gd name="connsiteX0" fmla="*/ 63891 w 70574"/>
                <a:gd name="connsiteY0" fmla="*/ 11709 h 79946"/>
                <a:gd name="connsiteX1" fmla="*/ 56462 w 70574"/>
                <a:gd name="connsiteY1" fmla="*/ 20041 h 79946"/>
                <a:gd name="connsiteX2" fmla="*/ 62299 w 70574"/>
                <a:gd name="connsiteY2" fmla="*/ 25713 h 79946"/>
                <a:gd name="connsiteX3" fmla="*/ 70790 w 70574"/>
                <a:gd name="connsiteY3" fmla="*/ 15609 h 79946"/>
                <a:gd name="connsiteX4" fmla="*/ 47265 w 70574"/>
                <a:gd name="connsiteY4" fmla="*/ 187 h 79946"/>
                <a:gd name="connsiteX5" fmla="*/ 14719 w 70574"/>
                <a:gd name="connsiteY5" fmla="*/ 26068 h 79946"/>
                <a:gd name="connsiteX6" fmla="*/ 20910 w 70574"/>
                <a:gd name="connsiteY6" fmla="*/ 39008 h 79946"/>
                <a:gd name="connsiteX7" fmla="*/ 40897 w 70574"/>
                <a:gd name="connsiteY7" fmla="*/ 45390 h 79946"/>
                <a:gd name="connsiteX8" fmla="*/ 55932 w 70574"/>
                <a:gd name="connsiteY8" fmla="*/ 57089 h 79946"/>
                <a:gd name="connsiteX9" fmla="*/ 46557 w 70574"/>
                <a:gd name="connsiteY9" fmla="*/ 71270 h 79946"/>
                <a:gd name="connsiteX10" fmla="*/ 28869 w 70574"/>
                <a:gd name="connsiteY10" fmla="*/ 75170 h 79946"/>
                <a:gd name="connsiteX11" fmla="*/ 7644 w 70574"/>
                <a:gd name="connsiteY11" fmla="*/ 67725 h 79946"/>
                <a:gd name="connsiteX12" fmla="*/ 17372 w 70574"/>
                <a:gd name="connsiteY12" fmla="*/ 57621 h 79946"/>
                <a:gd name="connsiteX13" fmla="*/ 10474 w 70574"/>
                <a:gd name="connsiteY13" fmla="*/ 51062 h 79946"/>
                <a:gd name="connsiteX14" fmla="*/ 215 w 70574"/>
                <a:gd name="connsiteY14" fmla="*/ 62939 h 79946"/>
                <a:gd name="connsiteX15" fmla="*/ 28692 w 70574"/>
                <a:gd name="connsiteY15" fmla="*/ 80134 h 79946"/>
                <a:gd name="connsiteX16" fmla="*/ 67252 w 70574"/>
                <a:gd name="connsiteY16" fmla="*/ 50885 h 79946"/>
                <a:gd name="connsiteX17" fmla="*/ 42843 w 70574"/>
                <a:gd name="connsiteY17" fmla="*/ 30145 h 79946"/>
                <a:gd name="connsiteX18" fmla="*/ 35768 w 70574"/>
                <a:gd name="connsiteY18" fmla="*/ 28727 h 79946"/>
                <a:gd name="connsiteX19" fmla="*/ 26039 w 70574"/>
                <a:gd name="connsiteY19" fmla="*/ 19864 h 79946"/>
                <a:gd name="connsiteX20" fmla="*/ 33114 w 70574"/>
                <a:gd name="connsiteY20" fmla="*/ 8519 h 79946"/>
                <a:gd name="connsiteX21" fmla="*/ 47088 w 70574"/>
                <a:gd name="connsiteY21" fmla="*/ 5151 h 79946"/>
                <a:gd name="connsiteX22" fmla="*/ 63891 w 70574"/>
                <a:gd name="connsiteY22" fmla="*/ 11709 h 7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0574" h="79946">
                  <a:moveTo>
                    <a:pt x="63891" y="11709"/>
                  </a:moveTo>
                  <a:cubicBezTo>
                    <a:pt x="59292" y="12773"/>
                    <a:pt x="56462" y="16496"/>
                    <a:pt x="56462" y="20041"/>
                  </a:cubicBezTo>
                  <a:cubicBezTo>
                    <a:pt x="56462" y="24118"/>
                    <a:pt x="60000" y="25713"/>
                    <a:pt x="62299" y="25713"/>
                  </a:cubicBezTo>
                  <a:cubicBezTo>
                    <a:pt x="64068" y="25713"/>
                    <a:pt x="70790" y="24650"/>
                    <a:pt x="70790" y="15609"/>
                  </a:cubicBezTo>
                  <a:cubicBezTo>
                    <a:pt x="70790" y="4087"/>
                    <a:pt x="58054" y="187"/>
                    <a:pt x="47265" y="187"/>
                  </a:cubicBezTo>
                  <a:cubicBezTo>
                    <a:pt x="19672" y="187"/>
                    <a:pt x="14719" y="20573"/>
                    <a:pt x="14719" y="26068"/>
                  </a:cubicBezTo>
                  <a:cubicBezTo>
                    <a:pt x="14719" y="32627"/>
                    <a:pt x="18434" y="36881"/>
                    <a:pt x="20910" y="39008"/>
                  </a:cubicBezTo>
                  <a:cubicBezTo>
                    <a:pt x="25509" y="42554"/>
                    <a:pt x="28692" y="43263"/>
                    <a:pt x="40897" y="45390"/>
                  </a:cubicBezTo>
                  <a:cubicBezTo>
                    <a:pt x="44612" y="46099"/>
                    <a:pt x="55932" y="48226"/>
                    <a:pt x="55932" y="57089"/>
                  </a:cubicBezTo>
                  <a:cubicBezTo>
                    <a:pt x="55932" y="60103"/>
                    <a:pt x="53986" y="66839"/>
                    <a:pt x="46557" y="71270"/>
                  </a:cubicBezTo>
                  <a:cubicBezTo>
                    <a:pt x="39659" y="75170"/>
                    <a:pt x="30992" y="75170"/>
                    <a:pt x="28869" y="75170"/>
                  </a:cubicBezTo>
                  <a:cubicBezTo>
                    <a:pt x="21794" y="75170"/>
                    <a:pt x="11712" y="73575"/>
                    <a:pt x="7644" y="67725"/>
                  </a:cubicBezTo>
                  <a:cubicBezTo>
                    <a:pt x="13481" y="67016"/>
                    <a:pt x="17372" y="62584"/>
                    <a:pt x="17372" y="57621"/>
                  </a:cubicBezTo>
                  <a:cubicBezTo>
                    <a:pt x="17372" y="53189"/>
                    <a:pt x="14188" y="51062"/>
                    <a:pt x="10474" y="51062"/>
                  </a:cubicBezTo>
                  <a:cubicBezTo>
                    <a:pt x="5345" y="51062"/>
                    <a:pt x="215" y="55139"/>
                    <a:pt x="215" y="62939"/>
                  </a:cubicBezTo>
                  <a:cubicBezTo>
                    <a:pt x="215" y="73575"/>
                    <a:pt x="11535" y="80134"/>
                    <a:pt x="28692" y="80134"/>
                  </a:cubicBezTo>
                  <a:cubicBezTo>
                    <a:pt x="61238" y="80134"/>
                    <a:pt x="67252" y="57798"/>
                    <a:pt x="67252" y="50885"/>
                  </a:cubicBezTo>
                  <a:cubicBezTo>
                    <a:pt x="67252" y="34577"/>
                    <a:pt x="49387" y="31386"/>
                    <a:pt x="42843" y="30145"/>
                  </a:cubicBezTo>
                  <a:cubicBezTo>
                    <a:pt x="41251" y="29790"/>
                    <a:pt x="36829" y="29081"/>
                    <a:pt x="35768" y="28727"/>
                  </a:cubicBezTo>
                  <a:cubicBezTo>
                    <a:pt x="29223" y="27486"/>
                    <a:pt x="26039" y="23763"/>
                    <a:pt x="26039" y="19864"/>
                  </a:cubicBezTo>
                  <a:cubicBezTo>
                    <a:pt x="26039" y="15787"/>
                    <a:pt x="29223" y="11000"/>
                    <a:pt x="33114" y="8519"/>
                  </a:cubicBezTo>
                  <a:cubicBezTo>
                    <a:pt x="37890" y="5505"/>
                    <a:pt x="44081" y="5151"/>
                    <a:pt x="47088" y="5151"/>
                  </a:cubicBezTo>
                  <a:cubicBezTo>
                    <a:pt x="50802" y="5151"/>
                    <a:pt x="60000" y="5682"/>
                    <a:pt x="63891" y="11709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99" name="任意多边形: 形状 2498">
              <a:extLst>
                <a:ext uri="{FF2B5EF4-FFF2-40B4-BE49-F238E27FC236}">
                  <a16:creationId xmlns:a16="http://schemas.microsoft.com/office/drawing/2014/main" id="{466384E2-5569-198D-E61B-E0910C949C94}"/>
                </a:ext>
              </a:extLst>
            </p:cNvPr>
            <p:cNvSpPr/>
            <p:nvPr>
              <p:custDataLst>
                <p:tags r:id="rId211"/>
              </p:custDataLst>
            </p:nvPr>
          </p:nvSpPr>
          <p:spPr>
            <a:xfrm>
              <a:off x="4154948" y="7486128"/>
              <a:ext cx="70953" cy="134721"/>
            </a:xfrm>
            <a:custGeom>
              <a:avLst/>
              <a:gdLst>
                <a:gd name="connsiteX0" fmla="*/ 71016 w 70953"/>
                <a:gd name="connsiteY0" fmla="*/ 134921 h 134721"/>
                <a:gd name="connsiteX1" fmla="*/ 71016 w 70953"/>
                <a:gd name="connsiteY1" fmla="*/ 128235 h 134721"/>
                <a:gd name="connsiteX2" fmla="*/ 63941 w 70953"/>
                <a:gd name="connsiteY2" fmla="*/ 128235 h 134721"/>
                <a:gd name="connsiteX3" fmla="*/ 44131 w 70953"/>
                <a:gd name="connsiteY3" fmla="*/ 118309 h 134721"/>
                <a:gd name="connsiteX4" fmla="*/ 44131 w 70953"/>
                <a:gd name="connsiteY4" fmla="*/ 5872 h 134721"/>
                <a:gd name="connsiteX5" fmla="*/ 38269 w 70953"/>
                <a:gd name="connsiteY5" fmla="*/ 200 h 134721"/>
                <a:gd name="connsiteX6" fmla="*/ 63 w 70953"/>
                <a:gd name="connsiteY6" fmla="*/ 13166 h 134721"/>
                <a:gd name="connsiteX7" fmla="*/ 63 w 70953"/>
                <a:gd name="connsiteY7" fmla="*/ 19851 h 134721"/>
                <a:gd name="connsiteX8" fmla="*/ 28161 w 70953"/>
                <a:gd name="connsiteY8" fmla="*/ 14381 h 134721"/>
                <a:gd name="connsiteX9" fmla="*/ 28161 w 70953"/>
                <a:gd name="connsiteY9" fmla="*/ 118309 h 134721"/>
                <a:gd name="connsiteX10" fmla="*/ 8351 w 70953"/>
                <a:gd name="connsiteY10" fmla="*/ 128235 h 134721"/>
                <a:gd name="connsiteX11" fmla="*/ 1276 w 70953"/>
                <a:gd name="connsiteY11" fmla="*/ 128235 h 134721"/>
                <a:gd name="connsiteX12" fmla="*/ 1276 w 70953"/>
                <a:gd name="connsiteY12" fmla="*/ 134921 h 134721"/>
                <a:gd name="connsiteX13" fmla="*/ 36045 w 70953"/>
                <a:gd name="connsiteY13" fmla="*/ 134313 h 134721"/>
                <a:gd name="connsiteX14" fmla="*/ 71016 w 70953"/>
                <a:gd name="connsiteY14" fmla="*/ 134921 h 1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0953" h="134721">
                  <a:moveTo>
                    <a:pt x="71016" y="134921"/>
                  </a:moveTo>
                  <a:lnTo>
                    <a:pt x="71016" y="128235"/>
                  </a:lnTo>
                  <a:lnTo>
                    <a:pt x="63941" y="128235"/>
                  </a:lnTo>
                  <a:cubicBezTo>
                    <a:pt x="44737" y="128235"/>
                    <a:pt x="44131" y="125804"/>
                    <a:pt x="44131" y="118309"/>
                  </a:cubicBezTo>
                  <a:lnTo>
                    <a:pt x="44131" y="5872"/>
                  </a:lnTo>
                  <a:cubicBezTo>
                    <a:pt x="44131" y="403"/>
                    <a:pt x="43727" y="200"/>
                    <a:pt x="38269" y="200"/>
                  </a:cubicBezTo>
                  <a:cubicBezTo>
                    <a:pt x="29981" y="8303"/>
                    <a:pt x="19267" y="13166"/>
                    <a:pt x="63" y="13166"/>
                  </a:cubicBezTo>
                  <a:lnTo>
                    <a:pt x="63" y="19851"/>
                  </a:lnTo>
                  <a:cubicBezTo>
                    <a:pt x="5521" y="19851"/>
                    <a:pt x="16437" y="19851"/>
                    <a:pt x="28161" y="14381"/>
                  </a:cubicBezTo>
                  <a:lnTo>
                    <a:pt x="28161" y="118309"/>
                  </a:lnTo>
                  <a:cubicBezTo>
                    <a:pt x="28161" y="125804"/>
                    <a:pt x="27555" y="128235"/>
                    <a:pt x="8351" y="128235"/>
                  </a:cubicBezTo>
                  <a:lnTo>
                    <a:pt x="1276" y="128235"/>
                  </a:lnTo>
                  <a:lnTo>
                    <a:pt x="1276" y="134921"/>
                  </a:lnTo>
                  <a:cubicBezTo>
                    <a:pt x="9564" y="134313"/>
                    <a:pt x="26948" y="134313"/>
                    <a:pt x="36045" y="134313"/>
                  </a:cubicBezTo>
                  <a:cubicBezTo>
                    <a:pt x="45142" y="134313"/>
                    <a:pt x="62728" y="134313"/>
                    <a:pt x="71016" y="134921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00" name="任意多边形: 形状 2499">
              <a:extLst>
                <a:ext uri="{FF2B5EF4-FFF2-40B4-BE49-F238E27FC236}">
                  <a16:creationId xmlns:a16="http://schemas.microsoft.com/office/drawing/2014/main" id="{5A4AA764-EB7E-1CA5-344B-3D15EAA4AE81}"/>
                </a:ext>
              </a:extLst>
            </p:cNvPr>
            <p:cNvSpPr/>
            <p:nvPr>
              <p:custDataLst>
                <p:tags r:id="rId212"/>
              </p:custDataLst>
            </p:nvPr>
          </p:nvSpPr>
          <p:spPr>
            <a:xfrm>
              <a:off x="4262288" y="7486128"/>
              <a:ext cx="70953" cy="134721"/>
            </a:xfrm>
            <a:custGeom>
              <a:avLst/>
              <a:gdLst>
                <a:gd name="connsiteX0" fmla="*/ 71021 w 70953"/>
                <a:gd name="connsiteY0" fmla="*/ 134921 h 134721"/>
                <a:gd name="connsiteX1" fmla="*/ 71021 w 70953"/>
                <a:gd name="connsiteY1" fmla="*/ 128235 h 134721"/>
                <a:gd name="connsiteX2" fmla="*/ 63945 w 70953"/>
                <a:gd name="connsiteY2" fmla="*/ 128235 h 134721"/>
                <a:gd name="connsiteX3" fmla="*/ 44135 w 70953"/>
                <a:gd name="connsiteY3" fmla="*/ 118309 h 134721"/>
                <a:gd name="connsiteX4" fmla="*/ 44135 w 70953"/>
                <a:gd name="connsiteY4" fmla="*/ 5872 h 134721"/>
                <a:gd name="connsiteX5" fmla="*/ 38273 w 70953"/>
                <a:gd name="connsiteY5" fmla="*/ 200 h 134721"/>
                <a:gd name="connsiteX6" fmla="*/ 67 w 70953"/>
                <a:gd name="connsiteY6" fmla="*/ 13166 h 134721"/>
                <a:gd name="connsiteX7" fmla="*/ 67 w 70953"/>
                <a:gd name="connsiteY7" fmla="*/ 19851 h 134721"/>
                <a:gd name="connsiteX8" fmla="*/ 28166 w 70953"/>
                <a:gd name="connsiteY8" fmla="*/ 14381 h 134721"/>
                <a:gd name="connsiteX9" fmla="*/ 28166 w 70953"/>
                <a:gd name="connsiteY9" fmla="*/ 118309 h 134721"/>
                <a:gd name="connsiteX10" fmla="*/ 8355 w 70953"/>
                <a:gd name="connsiteY10" fmla="*/ 128235 h 134721"/>
                <a:gd name="connsiteX11" fmla="*/ 1280 w 70953"/>
                <a:gd name="connsiteY11" fmla="*/ 128235 h 134721"/>
                <a:gd name="connsiteX12" fmla="*/ 1280 w 70953"/>
                <a:gd name="connsiteY12" fmla="*/ 134921 h 134721"/>
                <a:gd name="connsiteX13" fmla="*/ 36049 w 70953"/>
                <a:gd name="connsiteY13" fmla="*/ 134313 h 134721"/>
                <a:gd name="connsiteX14" fmla="*/ 71021 w 70953"/>
                <a:gd name="connsiteY14" fmla="*/ 134921 h 1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0953" h="134721">
                  <a:moveTo>
                    <a:pt x="71021" y="134921"/>
                  </a:moveTo>
                  <a:lnTo>
                    <a:pt x="71021" y="128235"/>
                  </a:lnTo>
                  <a:lnTo>
                    <a:pt x="63945" y="128235"/>
                  </a:lnTo>
                  <a:cubicBezTo>
                    <a:pt x="44742" y="128235"/>
                    <a:pt x="44135" y="125804"/>
                    <a:pt x="44135" y="118309"/>
                  </a:cubicBezTo>
                  <a:lnTo>
                    <a:pt x="44135" y="5872"/>
                  </a:lnTo>
                  <a:cubicBezTo>
                    <a:pt x="44135" y="403"/>
                    <a:pt x="43731" y="200"/>
                    <a:pt x="38273" y="200"/>
                  </a:cubicBezTo>
                  <a:cubicBezTo>
                    <a:pt x="29985" y="8303"/>
                    <a:pt x="19271" y="13166"/>
                    <a:pt x="67" y="13166"/>
                  </a:cubicBezTo>
                  <a:lnTo>
                    <a:pt x="67" y="19851"/>
                  </a:lnTo>
                  <a:cubicBezTo>
                    <a:pt x="5525" y="19851"/>
                    <a:pt x="16441" y="19851"/>
                    <a:pt x="28166" y="14381"/>
                  </a:cubicBezTo>
                  <a:lnTo>
                    <a:pt x="28166" y="118309"/>
                  </a:lnTo>
                  <a:cubicBezTo>
                    <a:pt x="28166" y="125804"/>
                    <a:pt x="27559" y="128235"/>
                    <a:pt x="8355" y="128235"/>
                  </a:cubicBezTo>
                  <a:lnTo>
                    <a:pt x="1280" y="128235"/>
                  </a:lnTo>
                  <a:lnTo>
                    <a:pt x="1280" y="134921"/>
                  </a:lnTo>
                  <a:cubicBezTo>
                    <a:pt x="9568" y="134313"/>
                    <a:pt x="26953" y="134313"/>
                    <a:pt x="36049" y="134313"/>
                  </a:cubicBezTo>
                  <a:cubicBezTo>
                    <a:pt x="45146" y="134313"/>
                    <a:pt x="62733" y="134313"/>
                    <a:pt x="71021" y="134921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01" name="任意多边形: 形状 2500">
              <a:extLst>
                <a:ext uri="{FF2B5EF4-FFF2-40B4-BE49-F238E27FC236}">
                  <a16:creationId xmlns:a16="http://schemas.microsoft.com/office/drawing/2014/main" id="{317248D3-BAFB-EA56-9691-FC0C92950E0B}"/>
                </a:ext>
              </a:extLst>
            </p:cNvPr>
            <p:cNvSpPr/>
            <p:nvPr>
              <p:custDataLst>
                <p:tags r:id="rId213"/>
              </p:custDataLst>
            </p:nvPr>
          </p:nvSpPr>
          <p:spPr>
            <a:xfrm>
              <a:off x="4368819" y="7533534"/>
              <a:ext cx="22438" cy="87315"/>
            </a:xfrm>
            <a:custGeom>
              <a:avLst/>
              <a:gdLst>
                <a:gd name="connsiteX0" fmla="*/ 22510 w 22438"/>
                <a:gd name="connsiteY0" fmla="*/ 11545 h 87315"/>
                <a:gd name="connsiteX1" fmla="*/ 11392 w 22438"/>
                <a:gd name="connsiteY1" fmla="*/ 200 h 87315"/>
                <a:gd name="connsiteX2" fmla="*/ 71 w 22438"/>
                <a:gd name="connsiteY2" fmla="*/ 11342 h 87315"/>
                <a:gd name="connsiteX3" fmla="*/ 11189 w 22438"/>
                <a:gd name="connsiteY3" fmla="*/ 22687 h 87315"/>
                <a:gd name="connsiteX4" fmla="*/ 22510 w 22438"/>
                <a:gd name="connsiteY4" fmla="*/ 11545 h 87315"/>
                <a:gd name="connsiteX5" fmla="*/ 22510 w 22438"/>
                <a:gd name="connsiteY5" fmla="*/ 76373 h 87315"/>
                <a:gd name="connsiteX6" fmla="*/ 11392 w 22438"/>
                <a:gd name="connsiteY6" fmla="*/ 65028 h 87315"/>
                <a:gd name="connsiteX7" fmla="*/ 71 w 22438"/>
                <a:gd name="connsiteY7" fmla="*/ 76170 h 87315"/>
                <a:gd name="connsiteX8" fmla="*/ 11189 w 22438"/>
                <a:gd name="connsiteY8" fmla="*/ 87515 h 87315"/>
                <a:gd name="connsiteX9" fmla="*/ 22510 w 22438"/>
                <a:gd name="connsiteY9" fmla="*/ 76373 h 8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38" h="87315">
                  <a:moveTo>
                    <a:pt x="22510" y="11545"/>
                  </a:moveTo>
                  <a:cubicBezTo>
                    <a:pt x="22510" y="4657"/>
                    <a:pt x="17052" y="200"/>
                    <a:pt x="11392" y="200"/>
                  </a:cubicBezTo>
                  <a:cubicBezTo>
                    <a:pt x="4519" y="200"/>
                    <a:pt x="71" y="5670"/>
                    <a:pt x="71" y="11342"/>
                  </a:cubicBezTo>
                  <a:cubicBezTo>
                    <a:pt x="71" y="18230"/>
                    <a:pt x="5529" y="22687"/>
                    <a:pt x="11189" y="22687"/>
                  </a:cubicBezTo>
                  <a:cubicBezTo>
                    <a:pt x="18062" y="22687"/>
                    <a:pt x="22510" y="17217"/>
                    <a:pt x="22510" y="11545"/>
                  </a:cubicBezTo>
                  <a:close/>
                  <a:moveTo>
                    <a:pt x="22510" y="76373"/>
                  </a:moveTo>
                  <a:cubicBezTo>
                    <a:pt x="22510" y="69485"/>
                    <a:pt x="17052" y="65028"/>
                    <a:pt x="11392" y="65028"/>
                  </a:cubicBezTo>
                  <a:cubicBezTo>
                    <a:pt x="4519" y="65028"/>
                    <a:pt x="71" y="70498"/>
                    <a:pt x="71" y="76170"/>
                  </a:cubicBezTo>
                  <a:cubicBezTo>
                    <a:pt x="71" y="83058"/>
                    <a:pt x="5529" y="87515"/>
                    <a:pt x="11189" y="87515"/>
                  </a:cubicBezTo>
                  <a:cubicBezTo>
                    <a:pt x="18062" y="87515"/>
                    <a:pt x="22510" y="82045"/>
                    <a:pt x="22510" y="76373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02" name="任意多边形: 形状 2501">
              <a:extLst>
                <a:ext uri="{FF2B5EF4-FFF2-40B4-BE49-F238E27FC236}">
                  <a16:creationId xmlns:a16="http://schemas.microsoft.com/office/drawing/2014/main" id="{20313148-F411-D8B6-1605-E9FF5B4FE836}"/>
                </a:ext>
              </a:extLst>
            </p:cNvPr>
            <p:cNvSpPr/>
            <p:nvPr>
              <p:custDataLst>
                <p:tags r:id="rId214"/>
              </p:custDataLst>
            </p:nvPr>
          </p:nvSpPr>
          <p:spPr>
            <a:xfrm>
              <a:off x="5738599" y="7378278"/>
              <a:ext cx="67466" cy="38998"/>
            </a:xfrm>
            <a:custGeom>
              <a:avLst/>
              <a:gdLst>
                <a:gd name="connsiteX0" fmla="*/ 33985 w 67466"/>
                <a:gd name="connsiteY0" fmla="*/ 197 h 38998"/>
                <a:gd name="connsiteX1" fmla="*/ 125 w 67466"/>
                <a:gd name="connsiteY1" fmla="*/ 34637 h 38998"/>
                <a:gd name="connsiteX2" fmla="*/ 4673 w 67466"/>
                <a:gd name="connsiteY2" fmla="*/ 39195 h 38998"/>
                <a:gd name="connsiteX3" fmla="*/ 33985 w 67466"/>
                <a:gd name="connsiteY3" fmla="*/ 13365 h 38998"/>
                <a:gd name="connsiteX4" fmla="*/ 63043 w 67466"/>
                <a:gd name="connsiteY4" fmla="*/ 39195 h 38998"/>
                <a:gd name="connsiteX5" fmla="*/ 67591 w 67466"/>
                <a:gd name="connsiteY5" fmla="*/ 34637 h 38998"/>
                <a:gd name="connsiteX6" fmla="*/ 33985 w 67466"/>
                <a:gd name="connsiteY6" fmla="*/ 197 h 3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66" h="38998">
                  <a:moveTo>
                    <a:pt x="33985" y="197"/>
                  </a:moveTo>
                  <a:lnTo>
                    <a:pt x="125" y="34637"/>
                  </a:lnTo>
                  <a:lnTo>
                    <a:pt x="4673" y="39195"/>
                  </a:lnTo>
                  <a:lnTo>
                    <a:pt x="33985" y="13365"/>
                  </a:lnTo>
                  <a:lnTo>
                    <a:pt x="63043" y="39195"/>
                  </a:lnTo>
                  <a:lnTo>
                    <a:pt x="67591" y="34637"/>
                  </a:lnTo>
                  <a:lnTo>
                    <a:pt x="33985" y="197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03" name="任意多边形: 形状 2502">
              <a:extLst>
                <a:ext uri="{FF2B5EF4-FFF2-40B4-BE49-F238E27FC236}">
                  <a16:creationId xmlns:a16="http://schemas.microsoft.com/office/drawing/2014/main" id="{8D0861DC-DBBB-1E14-2C7A-F3966DC7E799}"/>
                </a:ext>
              </a:extLst>
            </p:cNvPr>
            <p:cNvSpPr/>
            <p:nvPr>
              <p:custDataLst>
                <p:tags r:id="rId215"/>
              </p:custDataLst>
            </p:nvPr>
          </p:nvSpPr>
          <p:spPr>
            <a:xfrm>
              <a:off x="5680820" y="7442066"/>
              <a:ext cx="137744" cy="227911"/>
            </a:xfrm>
            <a:custGeom>
              <a:avLst/>
              <a:gdLst>
                <a:gd name="connsiteX0" fmla="*/ 137868 w 137744"/>
                <a:gd name="connsiteY0" fmla="*/ 34893 h 227911"/>
                <a:gd name="connsiteX1" fmla="*/ 103503 w 137744"/>
                <a:gd name="connsiteY1" fmla="*/ 200 h 227911"/>
                <a:gd name="connsiteX2" fmla="*/ 72928 w 137744"/>
                <a:gd name="connsiteY2" fmla="*/ 10836 h 227911"/>
                <a:gd name="connsiteX3" fmla="*/ 40332 w 137744"/>
                <a:gd name="connsiteY3" fmla="*/ 64775 h 227911"/>
                <a:gd name="connsiteX4" fmla="*/ 156 w 137744"/>
                <a:gd name="connsiteY4" fmla="*/ 225579 h 227911"/>
                <a:gd name="connsiteX5" fmla="*/ 3188 w 137744"/>
                <a:gd name="connsiteY5" fmla="*/ 228111 h 227911"/>
                <a:gd name="connsiteX6" fmla="*/ 6220 w 137744"/>
                <a:gd name="connsiteY6" fmla="*/ 226845 h 227911"/>
                <a:gd name="connsiteX7" fmla="*/ 23908 w 137744"/>
                <a:gd name="connsiteY7" fmla="*/ 156952 h 227911"/>
                <a:gd name="connsiteX8" fmla="*/ 58273 w 137744"/>
                <a:gd name="connsiteY8" fmla="*/ 181516 h 227911"/>
                <a:gd name="connsiteX9" fmla="*/ 107041 w 137744"/>
                <a:gd name="connsiteY9" fmla="*/ 161511 h 227911"/>
                <a:gd name="connsiteX10" fmla="*/ 127255 w 137744"/>
                <a:gd name="connsiteY10" fmla="*/ 114915 h 227911"/>
                <a:gd name="connsiteX11" fmla="*/ 108809 w 137744"/>
                <a:gd name="connsiteY11" fmla="*/ 77183 h 227911"/>
                <a:gd name="connsiteX12" fmla="*/ 137868 w 137744"/>
                <a:gd name="connsiteY12" fmla="*/ 34893 h 227911"/>
                <a:gd name="connsiteX13" fmla="*/ 92385 w 137744"/>
                <a:gd name="connsiteY13" fmla="*/ 76930 h 227911"/>
                <a:gd name="connsiteX14" fmla="*/ 80256 w 137744"/>
                <a:gd name="connsiteY14" fmla="*/ 78703 h 227911"/>
                <a:gd name="connsiteX15" fmla="*/ 69138 w 137744"/>
                <a:gd name="connsiteY15" fmla="*/ 77690 h 227911"/>
                <a:gd name="connsiteX16" fmla="*/ 81520 w 137744"/>
                <a:gd name="connsiteY16" fmla="*/ 75664 h 227911"/>
                <a:gd name="connsiteX17" fmla="*/ 92385 w 137744"/>
                <a:gd name="connsiteY17" fmla="*/ 76930 h 227911"/>
                <a:gd name="connsiteX18" fmla="*/ 123718 w 137744"/>
                <a:gd name="connsiteY18" fmla="*/ 29069 h 227911"/>
                <a:gd name="connsiteX19" fmla="*/ 100976 w 137744"/>
                <a:gd name="connsiteY19" fmla="*/ 72878 h 227911"/>
                <a:gd name="connsiteX20" fmla="*/ 81520 w 137744"/>
                <a:gd name="connsiteY20" fmla="*/ 69840 h 227911"/>
                <a:gd name="connsiteX21" fmla="*/ 62063 w 137744"/>
                <a:gd name="connsiteY21" fmla="*/ 77943 h 227911"/>
                <a:gd name="connsiteX22" fmla="*/ 79498 w 137744"/>
                <a:gd name="connsiteY22" fmla="*/ 84274 h 227911"/>
                <a:gd name="connsiteX23" fmla="*/ 100218 w 137744"/>
                <a:gd name="connsiteY23" fmla="*/ 80982 h 227911"/>
                <a:gd name="connsiteX24" fmla="*/ 111336 w 137744"/>
                <a:gd name="connsiteY24" fmla="*/ 109597 h 227911"/>
                <a:gd name="connsiteX25" fmla="*/ 98702 w 137744"/>
                <a:gd name="connsiteY25" fmla="*/ 153154 h 227911"/>
                <a:gd name="connsiteX26" fmla="*/ 57515 w 137744"/>
                <a:gd name="connsiteY26" fmla="*/ 175945 h 227911"/>
                <a:gd name="connsiteX27" fmla="*/ 28709 w 137744"/>
                <a:gd name="connsiteY27" fmla="*/ 143278 h 227911"/>
                <a:gd name="connsiteX28" fmla="*/ 29972 w 137744"/>
                <a:gd name="connsiteY28" fmla="*/ 132135 h 227911"/>
                <a:gd name="connsiteX29" fmla="*/ 46144 w 137744"/>
                <a:gd name="connsiteY29" fmla="*/ 68067 h 227911"/>
                <a:gd name="connsiteX30" fmla="*/ 100218 w 137744"/>
                <a:gd name="connsiteY30" fmla="*/ 6024 h 227911"/>
                <a:gd name="connsiteX31" fmla="*/ 123718 w 137744"/>
                <a:gd name="connsiteY31" fmla="*/ 29069 h 22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7744" h="227911">
                  <a:moveTo>
                    <a:pt x="137868" y="34893"/>
                  </a:moveTo>
                  <a:cubicBezTo>
                    <a:pt x="137868" y="15900"/>
                    <a:pt x="123970" y="200"/>
                    <a:pt x="103503" y="200"/>
                  </a:cubicBezTo>
                  <a:cubicBezTo>
                    <a:pt x="88847" y="200"/>
                    <a:pt x="81772" y="4252"/>
                    <a:pt x="72928" y="10836"/>
                  </a:cubicBezTo>
                  <a:cubicBezTo>
                    <a:pt x="59031" y="20965"/>
                    <a:pt x="45133" y="45529"/>
                    <a:pt x="40332" y="64775"/>
                  </a:cubicBezTo>
                  <a:lnTo>
                    <a:pt x="156" y="225579"/>
                  </a:lnTo>
                  <a:cubicBezTo>
                    <a:pt x="-97" y="226592"/>
                    <a:pt x="1166" y="228111"/>
                    <a:pt x="3188" y="228111"/>
                  </a:cubicBezTo>
                  <a:cubicBezTo>
                    <a:pt x="5209" y="228111"/>
                    <a:pt x="5967" y="227605"/>
                    <a:pt x="6220" y="226845"/>
                  </a:cubicBezTo>
                  <a:lnTo>
                    <a:pt x="23908" y="156952"/>
                  </a:lnTo>
                  <a:cubicBezTo>
                    <a:pt x="28709" y="172146"/>
                    <a:pt x="39827" y="181516"/>
                    <a:pt x="58273" y="181516"/>
                  </a:cubicBezTo>
                  <a:cubicBezTo>
                    <a:pt x="76719" y="181516"/>
                    <a:pt x="95670" y="172653"/>
                    <a:pt x="107041" y="161511"/>
                  </a:cubicBezTo>
                  <a:cubicBezTo>
                    <a:pt x="119169" y="149862"/>
                    <a:pt x="127255" y="133655"/>
                    <a:pt x="127255" y="114915"/>
                  </a:cubicBezTo>
                  <a:cubicBezTo>
                    <a:pt x="127255" y="96682"/>
                    <a:pt x="117906" y="83514"/>
                    <a:pt x="108809" y="77183"/>
                  </a:cubicBezTo>
                  <a:cubicBezTo>
                    <a:pt x="123465" y="68827"/>
                    <a:pt x="137868" y="53126"/>
                    <a:pt x="137868" y="34893"/>
                  </a:cubicBezTo>
                  <a:close/>
                  <a:moveTo>
                    <a:pt x="92385" y="76930"/>
                  </a:moveTo>
                  <a:cubicBezTo>
                    <a:pt x="89100" y="78196"/>
                    <a:pt x="86321" y="78703"/>
                    <a:pt x="80256" y="78703"/>
                  </a:cubicBezTo>
                  <a:cubicBezTo>
                    <a:pt x="76719" y="78703"/>
                    <a:pt x="71665" y="78956"/>
                    <a:pt x="69138" y="77690"/>
                  </a:cubicBezTo>
                  <a:cubicBezTo>
                    <a:pt x="69643" y="75157"/>
                    <a:pt x="78740" y="75664"/>
                    <a:pt x="81520" y="75664"/>
                  </a:cubicBezTo>
                  <a:cubicBezTo>
                    <a:pt x="86826" y="75664"/>
                    <a:pt x="89100" y="75664"/>
                    <a:pt x="92385" y="76930"/>
                  </a:cubicBezTo>
                  <a:close/>
                  <a:moveTo>
                    <a:pt x="123718" y="29069"/>
                  </a:moveTo>
                  <a:cubicBezTo>
                    <a:pt x="123718" y="46795"/>
                    <a:pt x="114116" y="65028"/>
                    <a:pt x="100976" y="72878"/>
                  </a:cubicBezTo>
                  <a:cubicBezTo>
                    <a:pt x="94154" y="70346"/>
                    <a:pt x="89100" y="69840"/>
                    <a:pt x="81520" y="69840"/>
                  </a:cubicBezTo>
                  <a:cubicBezTo>
                    <a:pt x="76213" y="69840"/>
                    <a:pt x="62063" y="69586"/>
                    <a:pt x="62063" y="77943"/>
                  </a:cubicBezTo>
                  <a:cubicBezTo>
                    <a:pt x="61810" y="85034"/>
                    <a:pt x="74950" y="84274"/>
                    <a:pt x="79498" y="84274"/>
                  </a:cubicBezTo>
                  <a:cubicBezTo>
                    <a:pt x="88847" y="84274"/>
                    <a:pt x="92638" y="84021"/>
                    <a:pt x="100218" y="80982"/>
                  </a:cubicBezTo>
                  <a:cubicBezTo>
                    <a:pt x="109820" y="90098"/>
                    <a:pt x="111084" y="97949"/>
                    <a:pt x="111336" y="109597"/>
                  </a:cubicBezTo>
                  <a:cubicBezTo>
                    <a:pt x="111842" y="124285"/>
                    <a:pt x="105777" y="143278"/>
                    <a:pt x="98702" y="153154"/>
                  </a:cubicBezTo>
                  <a:cubicBezTo>
                    <a:pt x="88847" y="166829"/>
                    <a:pt x="71918" y="175945"/>
                    <a:pt x="57515" y="175945"/>
                  </a:cubicBezTo>
                  <a:cubicBezTo>
                    <a:pt x="38311" y="175945"/>
                    <a:pt x="28709" y="161257"/>
                    <a:pt x="28709" y="143278"/>
                  </a:cubicBezTo>
                  <a:cubicBezTo>
                    <a:pt x="28709" y="140745"/>
                    <a:pt x="28709" y="136947"/>
                    <a:pt x="29972" y="132135"/>
                  </a:cubicBezTo>
                  <a:lnTo>
                    <a:pt x="46144" y="68067"/>
                  </a:lnTo>
                  <a:cubicBezTo>
                    <a:pt x="51703" y="46289"/>
                    <a:pt x="69896" y="6024"/>
                    <a:pt x="100218" y="6024"/>
                  </a:cubicBezTo>
                  <a:cubicBezTo>
                    <a:pt x="114874" y="6024"/>
                    <a:pt x="123718" y="13875"/>
                    <a:pt x="123718" y="29069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04" name="任意多边形: 形状 2503">
              <a:extLst>
                <a:ext uri="{FF2B5EF4-FFF2-40B4-BE49-F238E27FC236}">
                  <a16:creationId xmlns:a16="http://schemas.microsoft.com/office/drawing/2014/main" id="{E78E4E74-F1C5-A207-BD2E-2C475A283629}"/>
                </a:ext>
              </a:extLst>
            </p:cNvPr>
            <p:cNvSpPr/>
            <p:nvPr>
              <p:custDataLst>
                <p:tags r:id="rId216"/>
              </p:custDataLst>
            </p:nvPr>
          </p:nvSpPr>
          <p:spPr>
            <a:xfrm>
              <a:off x="5824509" y="7541308"/>
              <a:ext cx="53594" cy="119298"/>
            </a:xfrm>
            <a:custGeom>
              <a:avLst/>
              <a:gdLst>
                <a:gd name="connsiteX0" fmla="*/ 49124 w 53594"/>
                <a:gd name="connsiteY0" fmla="*/ 6937 h 119298"/>
                <a:gd name="connsiteX1" fmla="*/ 42049 w 53594"/>
                <a:gd name="connsiteY1" fmla="*/ 201 h 119298"/>
                <a:gd name="connsiteX2" fmla="*/ 32144 w 53594"/>
                <a:gd name="connsiteY2" fmla="*/ 9951 h 119298"/>
                <a:gd name="connsiteX3" fmla="*/ 39219 w 53594"/>
                <a:gd name="connsiteY3" fmla="*/ 16687 h 119298"/>
                <a:gd name="connsiteX4" fmla="*/ 49124 w 53594"/>
                <a:gd name="connsiteY4" fmla="*/ 6937 h 119298"/>
                <a:gd name="connsiteX5" fmla="*/ 13041 w 53594"/>
                <a:gd name="connsiteY5" fmla="*/ 96988 h 119298"/>
                <a:gd name="connsiteX6" fmla="*/ 11449 w 53594"/>
                <a:gd name="connsiteY6" fmla="*/ 104433 h 119298"/>
                <a:gd name="connsiteX7" fmla="*/ 28253 w 53594"/>
                <a:gd name="connsiteY7" fmla="*/ 119500 h 119298"/>
                <a:gd name="connsiteX8" fmla="*/ 53723 w 53594"/>
                <a:gd name="connsiteY8" fmla="*/ 92379 h 119298"/>
                <a:gd name="connsiteX9" fmla="*/ 50893 w 53594"/>
                <a:gd name="connsiteY9" fmla="*/ 90074 h 119298"/>
                <a:gd name="connsiteX10" fmla="*/ 47533 w 53594"/>
                <a:gd name="connsiteY10" fmla="*/ 93088 h 119298"/>
                <a:gd name="connsiteX11" fmla="*/ 28783 w 53594"/>
                <a:gd name="connsiteY11" fmla="*/ 114537 h 119298"/>
                <a:gd name="connsiteX12" fmla="*/ 24361 w 53594"/>
                <a:gd name="connsiteY12" fmla="*/ 108333 h 119298"/>
                <a:gd name="connsiteX13" fmla="*/ 27192 w 53594"/>
                <a:gd name="connsiteY13" fmla="*/ 96988 h 119298"/>
                <a:gd name="connsiteX14" fmla="*/ 32852 w 53594"/>
                <a:gd name="connsiteY14" fmla="*/ 82807 h 119298"/>
                <a:gd name="connsiteX15" fmla="*/ 41519 w 53594"/>
                <a:gd name="connsiteY15" fmla="*/ 60294 h 119298"/>
                <a:gd name="connsiteX16" fmla="*/ 42580 w 53594"/>
                <a:gd name="connsiteY16" fmla="*/ 54622 h 119298"/>
                <a:gd name="connsiteX17" fmla="*/ 25777 w 53594"/>
                <a:gd name="connsiteY17" fmla="*/ 39554 h 119298"/>
                <a:gd name="connsiteX18" fmla="*/ 129 w 53594"/>
                <a:gd name="connsiteY18" fmla="*/ 66676 h 119298"/>
                <a:gd name="connsiteX19" fmla="*/ 3136 w 53594"/>
                <a:gd name="connsiteY19" fmla="*/ 68980 h 119298"/>
                <a:gd name="connsiteX20" fmla="*/ 6320 w 53594"/>
                <a:gd name="connsiteY20" fmla="*/ 66144 h 119298"/>
                <a:gd name="connsiteX21" fmla="*/ 25246 w 53594"/>
                <a:gd name="connsiteY21" fmla="*/ 44518 h 119298"/>
                <a:gd name="connsiteX22" fmla="*/ 29668 w 53594"/>
                <a:gd name="connsiteY22" fmla="*/ 50722 h 119298"/>
                <a:gd name="connsiteX23" fmla="*/ 24185 w 53594"/>
                <a:gd name="connsiteY23" fmla="*/ 68448 h 119298"/>
                <a:gd name="connsiteX24" fmla="*/ 13041 w 53594"/>
                <a:gd name="connsiteY24" fmla="*/ 96988 h 11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594" h="119298">
                  <a:moveTo>
                    <a:pt x="49124" y="6937"/>
                  </a:moveTo>
                  <a:cubicBezTo>
                    <a:pt x="49124" y="4101"/>
                    <a:pt x="47002" y="201"/>
                    <a:pt x="42049" y="201"/>
                  </a:cubicBezTo>
                  <a:cubicBezTo>
                    <a:pt x="37274" y="201"/>
                    <a:pt x="32144" y="4810"/>
                    <a:pt x="32144" y="9951"/>
                  </a:cubicBezTo>
                  <a:cubicBezTo>
                    <a:pt x="32144" y="12964"/>
                    <a:pt x="34444" y="16687"/>
                    <a:pt x="39219" y="16687"/>
                  </a:cubicBezTo>
                  <a:cubicBezTo>
                    <a:pt x="44349" y="16687"/>
                    <a:pt x="49124" y="11724"/>
                    <a:pt x="49124" y="6937"/>
                  </a:cubicBezTo>
                  <a:close/>
                  <a:moveTo>
                    <a:pt x="13041" y="96988"/>
                  </a:moveTo>
                  <a:cubicBezTo>
                    <a:pt x="12334" y="99292"/>
                    <a:pt x="11449" y="101419"/>
                    <a:pt x="11449" y="104433"/>
                  </a:cubicBezTo>
                  <a:cubicBezTo>
                    <a:pt x="11449" y="112764"/>
                    <a:pt x="18525" y="119500"/>
                    <a:pt x="28253" y="119500"/>
                  </a:cubicBezTo>
                  <a:cubicBezTo>
                    <a:pt x="45941" y="119500"/>
                    <a:pt x="53723" y="95038"/>
                    <a:pt x="53723" y="92379"/>
                  </a:cubicBezTo>
                  <a:cubicBezTo>
                    <a:pt x="53723" y="90074"/>
                    <a:pt x="51424" y="90074"/>
                    <a:pt x="50893" y="90074"/>
                  </a:cubicBezTo>
                  <a:cubicBezTo>
                    <a:pt x="48417" y="90074"/>
                    <a:pt x="48240" y="91138"/>
                    <a:pt x="47533" y="93088"/>
                  </a:cubicBezTo>
                  <a:cubicBezTo>
                    <a:pt x="43464" y="107269"/>
                    <a:pt x="35682" y="114537"/>
                    <a:pt x="28783" y="114537"/>
                  </a:cubicBezTo>
                  <a:cubicBezTo>
                    <a:pt x="25246" y="114537"/>
                    <a:pt x="24361" y="112233"/>
                    <a:pt x="24361" y="108333"/>
                  </a:cubicBezTo>
                  <a:cubicBezTo>
                    <a:pt x="24361" y="104256"/>
                    <a:pt x="25600" y="100888"/>
                    <a:pt x="27192" y="96988"/>
                  </a:cubicBezTo>
                  <a:cubicBezTo>
                    <a:pt x="28960" y="92202"/>
                    <a:pt x="30906" y="87416"/>
                    <a:pt x="32852" y="82807"/>
                  </a:cubicBezTo>
                  <a:cubicBezTo>
                    <a:pt x="34444" y="78552"/>
                    <a:pt x="40811" y="62421"/>
                    <a:pt x="41519" y="60294"/>
                  </a:cubicBezTo>
                  <a:cubicBezTo>
                    <a:pt x="42049" y="58521"/>
                    <a:pt x="42580" y="56394"/>
                    <a:pt x="42580" y="54622"/>
                  </a:cubicBezTo>
                  <a:cubicBezTo>
                    <a:pt x="42580" y="46290"/>
                    <a:pt x="35505" y="39554"/>
                    <a:pt x="25777" y="39554"/>
                  </a:cubicBezTo>
                  <a:cubicBezTo>
                    <a:pt x="8266" y="39554"/>
                    <a:pt x="129" y="63662"/>
                    <a:pt x="129" y="66676"/>
                  </a:cubicBezTo>
                  <a:cubicBezTo>
                    <a:pt x="129" y="68980"/>
                    <a:pt x="2605" y="68980"/>
                    <a:pt x="3136" y="68980"/>
                  </a:cubicBezTo>
                  <a:cubicBezTo>
                    <a:pt x="5612" y="68980"/>
                    <a:pt x="5789" y="68094"/>
                    <a:pt x="6320" y="66144"/>
                  </a:cubicBezTo>
                  <a:cubicBezTo>
                    <a:pt x="10919" y="50899"/>
                    <a:pt x="18701" y="44518"/>
                    <a:pt x="25246" y="44518"/>
                  </a:cubicBezTo>
                  <a:cubicBezTo>
                    <a:pt x="28076" y="44518"/>
                    <a:pt x="29668" y="45936"/>
                    <a:pt x="29668" y="50722"/>
                  </a:cubicBezTo>
                  <a:cubicBezTo>
                    <a:pt x="29668" y="54799"/>
                    <a:pt x="28607" y="57458"/>
                    <a:pt x="24185" y="68448"/>
                  </a:cubicBezTo>
                  <a:lnTo>
                    <a:pt x="13041" y="96988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05" name="任意多边形: 形状 2504">
              <a:extLst>
                <a:ext uri="{FF2B5EF4-FFF2-40B4-BE49-F238E27FC236}">
                  <a16:creationId xmlns:a16="http://schemas.microsoft.com/office/drawing/2014/main" id="{018ADABC-E273-CB1B-470E-A4F63408B3ED}"/>
                </a:ext>
              </a:extLst>
            </p:cNvPr>
            <p:cNvSpPr/>
            <p:nvPr>
              <p:custDataLst>
                <p:tags r:id="rId217"/>
              </p:custDataLst>
            </p:nvPr>
          </p:nvSpPr>
          <p:spPr>
            <a:xfrm>
              <a:off x="5901307" y="7590765"/>
              <a:ext cx="130536" cy="47506"/>
            </a:xfrm>
            <a:custGeom>
              <a:avLst/>
              <a:gdLst>
                <a:gd name="connsiteX0" fmla="*/ 130668 w 130536"/>
                <a:gd name="connsiteY0" fmla="*/ 7292 h 47506"/>
                <a:gd name="connsiteX1" fmla="*/ 127661 w 130536"/>
                <a:gd name="connsiteY1" fmla="*/ 379 h 47506"/>
                <a:gd name="connsiteX2" fmla="*/ 124654 w 130536"/>
                <a:gd name="connsiteY2" fmla="*/ 7647 h 47506"/>
                <a:gd name="connsiteX3" fmla="*/ 97946 w 130536"/>
                <a:gd name="connsiteY3" fmla="*/ 35477 h 47506"/>
                <a:gd name="connsiteX4" fmla="*/ 66638 w 130536"/>
                <a:gd name="connsiteY4" fmla="*/ 18282 h 47506"/>
                <a:gd name="connsiteX5" fmla="*/ 32854 w 130536"/>
                <a:gd name="connsiteY5" fmla="*/ 201 h 47506"/>
                <a:gd name="connsiteX6" fmla="*/ 132 w 130536"/>
                <a:gd name="connsiteY6" fmla="*/ 40618 h 47506"/>
                <a:gd name="connsiteX7" fmla="*/ 3139 w 130536"/>
                <a:gd name="connsiteY7" fmla="*/ 47531 h 47506"/>
                <a:gd name="connsiteX8" fmla="*/ 6146 w 130536"/>
                <a:gd name="connsiteY8" fmla="*/ 40263 h 47506"/>
                <a:gd name="connsiteX9" fmla="*/ 32854 w 130536"/>
                <a:gd name="connsiteY9" fmla="*/ 12433 h 47506"/>
                <a:gd name="connsiteX10" fmla="*/ 64162 w 130536"/>
                <a:gd name="connsiteY10" fmla="*/ 29627 h 47506"/>
                <a:gd name="connsiteX11" fmla="*/ 97946 w 130536"/>
                <a:gd name="connsiteY11" fmla="*/ 47708 h 47506"/>
                <a:gd name="connsiteX12" fmla="*/ 130668 w 130536"/>
                <a:gd name="connsiteY12" fmla="*/ 7292 h 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36" h="47506">
                  <a:moveTo>
                    <a:pt x="130668" y="7292"/>
                  </a:moveTo>
                  <a:cubicBezTo>
                    <a:pt x="130668" y="556"/>
                    <a:pt x="128192" y="379"/>
                    <a:pt x="127661" y="379"/>
                  </a:cubicBezTo>
                  <a:cubicBezTo>
                    <a:pt x="125008" y="379"/>
                    <a:pt x="124654" y="5342"/>
                    <a:pt x="124654" y="7647"/>
                  </a:cubicBezTo>
                  <a:cubicBezTo>
                    <a:pt x="123947" y="20587"/>
                    <a:pt x="114395" y="35477"/>
                    <a:pt x="97946" y="35477"/>
                  </a:cubicBezTo>
                  <a:cubicBezTo>
                    <a:pt x="85387" y="35477"/>
                    <a:pt x="76367" y="27146"/>
                    <a:pt x="66638" y="18282"/>
                  </a:cubicBezTo>
                  <a:cubicBezTo>
                    <a:pt x="57264" y="9774"/>
                    <a:pt x="46651" y="201"/>
                    <a:pt x="32854" y="201"/>
                  </a:cubicBezTo>
                  <a:cubicBezTo>
                    <a:pt x="12690" y="201"/>
                    <a:pt x="132" y="20941"/>
                    <a:pt x="132" y="40618"/>
                  </a:cubicBezTo>
                  <a:cubicBezTo>
                    <a:pt x="132" y="47354"/>
                    <a:pt x="2608" y="47531"/>
                    <a:pt x="3139" y="47531"/>
                  </a:cubicBezTo>
                  <a:cubicBezTo>
                    <a:pt x="5792" y="47531"/>
                    <a:pt x="5969" y="42922"/>
                    <a:pt x="6146" y="40263"/>
                  </a:cubicBezTo>
                  <a:cubicBezTo>
                    <a:pt x="6853" y="27323"/>
                    <a:pt x="16228" y="12433"/>
                    <a:pt x="32854" y="12433"/>
                  </a:cubicBezTo>
                  <a:cubicBezTo>
                    <a:pt x="45413" y="12433"/>
                    <a:pt x="54434" y="20764"/>
                    <a:pt x="64162" y="29627"/>
                  </a:cubicBezTo>
                  <a:cubicBezTo>
                    <a:pt x="73536" y="38136"/>
                    <a:pt x="84149" y="47708"/>
                    <a:pt x="97946" y="47708"/>
                  </a:cubicBezTo>
                  <a:cubicBezTo>
                    <a:pt x="118110" y="47708"/>
                    <a:pt x="130668" y="26968"/>
                    <a:pt x="130668" y="7292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06" name="任意多边形: 形状 2505">
              <a:extLst>
                <a:ext uri="{FF2B5EF4-FFF2-40B4-BE49-F238E27FC236}">
                  <a16:creationId xmlns:a16="http://schemas.microsoft.com/office/drawing/2014/main" id="{7F1ED36D-8434-0DC0-0415-3B15D0311F14}"/>
                </a:ext>
              </a:extLst>
            </p:cNvPr>
            <p:cNvSpPr/>
            <p:nvPr>
              <p:custDataLst>
                <p:tags r:id="rId218"/>
              </p:custDataLst>
            </p:nvPr>
          </p:nvSpPr>
          <p:spPr>
            <a:xfrm>
              <a:off x="6058173" y="7580661"/>
              <a:ext cx="70574" cy="79946"/>
            </a:xfrm>
            <a:custGeom>
              <a:avLst/>
              <a:gdLst>
                <a:gd name="connsiteX0" fmla="*/ 63814 w 70574"/>
                <a:gd name="connsiteY0" fmla="*/ 11724 h 79946"/>
                <a:gd name="connsiteX1" fmla="*/ 56386 w 70574"/>
                <a:gd name="connsiteY1" fmla="*/ 20055 h 79946"/>
                <a:gd name="connsiteX2" fmla="*/ 62223 w 70574"/>
                <a:gd name="connsiteY2" fmla="*/ 25727 h 79946"/>
                <a:gd name="connsiteX3" fmla="*/ 70713 w 70574"/>
                <a:gd name="connsiteY3" fmla="*/ 15623 h 79946"/>
                <a:gd name="connsiteX4" fmla="*/ 47188 w 70574"/>
                <a:gd name="connsiteY4" fmla="*/ 201 h 79946"/>
                <a:gd name="connsiteX5" fmla="*/ 14642 w 70574"/>
                <a:gd name="connsiteY5" fmla="*/ 26082 h 79946"/>
                <a:gd name="connsiteX6" fmla="*/ 20833 w 70574"/>
                <a:gd name="connsiteY6" fmla="*/ 39022 h 79946"/>
                <a:gd name="connsiteX7" fmla="*/ 40820 w 70574"/>
                <a:gd name="connsiteY7" fmla="*/ 45404 h 79946"/>
                <a:gd name="connsiteX8" fmla="*/ 55855 w 70574"/>
                <a:gd name="connsiteY8" fmla="*/ 57103 h 79946"/>
                <a:gd name="connsiteX9" fmla="*/ 46480 w 70574"/>
                <a:gd name="connsiteY9" fmla="*/ 71284 h 79946"/>
                <a:gd name="connsiteX10" fmla="*/ 28793 w 70574"/>
                <a:gd name="connsiteY10" fmla="*/ 75184 h 79946"/>
                <a:gd name="connsiteX11" fmla="*/ 7567 w 70574"/>
                <a:gd name="connsiteY11" fmla="*/ 67739 h 79946"/>
                <a:gd name="connsiteX12" fmla="*/ 17295 w 70574"/>
                <a:gd name="connsiteY12" fmla="*/ 57635 h 79946"/>
                <a:gd name="connsiteX13" fmla="*/ 10397 w 70574"/>
                <a:gd name="connsiteY13" fmla="*/ 51076 h 79946"/>
                <a:gd name="connsiteX14" fmla="*/ 138 w 70574"/>
                <a:gd name="connsiteY14" fmla="*/ 62953 h 79946"/>
                <a:gd name="connsiteX15" fmla="*/ 28616 w 70574"/>
                <a:gd name="connsiteY15" fmla="*/ 80148 h 79946"/>
                <a:gd name="connsiteX16" fmla="*/ 67175 w 70574"/>
                <a:gd name="connsiteY16" fmla="*/ 50899 h 79946"/>
                <a:gd name="connsiteX17" fmla="*/ 42766 w 70574"/>
                <a:gd name="connsiteY17" fmla="*/ 30159 h 79946"/>
                <a:gd name="connsiteX18" fmla="*/ 35691 w 70574"/>
                <a:gd name="connsiteY18" fmla="*/ 28741 h 79946"/>
                <a:gd name="connsiteX19" fmla="*/ 25962 w 70574"/>
                <a:gd name="connsiteY19" fmla="*/ 19878 h 79946"/>
                <a:gd name="connsiteX20" fmla="*/ 33038 w 70574"/>
                <a:gd name="connsiteY20" fmla="*/ 8533 h 79946"/>
                <a:gd name="connsiteX21" fmla="*/ 47011 w 70574"/>
                <a:gd name="connsiteY21" fmla="*/ 5165 h 79946"/>
                <a:gd name="connsiteX22" fmla="*/ 63814 w 70574"/>
                <a:gd name="connsiteY22" fmla="*/ 11724 h 7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0574" h="79946">
                  <a:moveTo>
                    <a:pt x="63814" y="11724"/>
                  </a:moveTo>
                  <a:cubicBezTo>
                    <a:pt x="59216" y="12787"/>
                    <a:pt x="56386" y="16510"/>
                    <a:pt x="56386" y="20055"/>
                  </a:cubicBezTo>
                  <a:cubicBezTo>
                    <a:pt x="56386" y="24132"/>
                    <a:pt x="59923" y="25727"/>
                    <a:pt x="62223" y="25727"/>
                  </a:cubicBezTo>
                  <a:cubicBezTo>
                    <a:pt x="63991" y="25727"/>
                    <a:pt x="70713" y="24664"/>
                    <a:pt x="70713" y="15623"/>
                  </a:cubicBezTo>
                  <a:cubicBezTo>
                    <a:pt x="70713" y="4101"/>
                    <a:pt x="57977" y="201"/>
                    <a:pt x="47188" y="201"/>
                  </a:cubicBezTo>
                  <a:cubicBezTo>
                    <a:pt x="19595" y="201"/>
                    <a:pt x="14642" y="20587"/>
                    <a:pt x="14642" y="26082"/>
                  </a:cubicBezTo>
                  <a:cubicBezTo>
                    <a:pt x="14642" y="32641"/>
                    <a:pt x="18357" y="36895"/>
                    <a:pt x="20833" y="39022"/>
                  </a:cubicBezTo>
                  <a:cubicBezTo>
                    <a:pt x="25432" y="42568"/>
                    <a:pt x="28616" y="43277"/>
                    <a:pt x="40820" y="45404"/>
                  </a:cubicBezTo>
                  <a:cubicBezTo>
                    <a:pt x="44535" y="46113"/>
                    <a:pt x="55855" y="48240"/>
                    <a:pt x="55855" y="57103"/>
                  </a:cubicBezTo>
                  <a:cubicBezTo>
                    <a:pt x="55855" y="60117"/>
                    <a:pt x="53909" y="66853"/>
                    <a:pt x="46480" y="71284"/>
                  </a:cubicBezTo>
                  <a:cubicBezTo>
                    <a:pt x="39582" y="75184"/>
                    <a:pt x="30915" y="75184"/>
                    <a:pt x="28793" y="75184"/>
                  </a:cubicBezTo>
                  <a:cubicBezTo>
                    <a:pt x="21717" y="75184"/>
                    <a:pt x="11635" y="73589"/>
                    <a:pt x="7567" y="67739"/>
                  </a:cubicBezTo>
                  <a:cubicBezTo>
                    <a:pt x="13404" y="67030"/>
                    <a:pt x="17295" y="62598"/>
                    <a:pt x="17295" y="57635"/>
                  </a:cubicBezTo>
                  <a:cubicBezTo>
                    <a:pt x="17295" y="53203"/>
                    <a:pt x="14112" y="51076"/>
                    <a:pt x="10397" y="51076"/>
                  </a:cubicBezTo>
                  <a:cubicBezTo>
                    <a:pt x="5268" y="51076"/>
                    <a:pt x="138" y="55153"/>
                    <a:pt x="138" y="62953"/>
                  </a:cubicBezTo>
                  <a:cubicBezTo>
                    <a:pt x="138" y="73589"/>
                    <a:pt x="11458" y="80148"/>
                    <a:pt x="28616" y="80148"/>
                  </a:cubicBezTo>
                  <a:cubicBezTo>
                    <a:pt x="61161" y="80148"/>
                    <a:pt x="67175" y="57812"/>
                    <a:pt x="67175" y="50899"/>
                  </a:cubicBezTo>
                  <a:cubicBezTo>
                    <a:pt x="67175" y="34591"/>
                    <a:pt x="49310" y="31400"/>
                    <a:pt x="42766" y="30159"/>
                  </a:cubicBezTo>
                  <a:cubicBezTo>
                    <a:pt x="41174" y="29805"/>
                    <a:pt x="36752" y="29095"/>
                    <a:pt x="35691" y="28741"/>
                  </a:cubicBezTo>
                  <a:cubicBezTo>
                    <a:pt x="29146" y="27500"/>
                    <a:pt x="25962" y="23778"/>
                    <a:pt x="25962" y="19878"/>
                  </a:cubicBezTo>
                  <a:cubicBezTo>
                    <a:pt x="25962" y="15801"/>
                    <a:pt x="29146" y="11015"/>
                    <a:pt x="33038" y="8533"/>
                  </a:cubicBezTo>
                  <a:cubicBezTo>
                    <a:pt x="37813" y="5519"/>
                    <a:pt x="44004" y="5165"/>
                    <a:pt x="47011" y="5165"/>
                  </a:cubicBezTo>
                  <a:cubicBezTo>
                    <a:pt x="50725" y="5165"/>
                    <a:pt x="59923" y="5697"/>
                    <a:pt x="63814" y="11724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07" name="任意多边形: 形状 2506">
              <a:extLst>
                <a:ext uri="{FF2B5EF4-FFF2-40B4-BE49-F238E27FC236}">
                  <a16:creationId xmlns:a16="http://schemas.microsoft.com/office/drawing/2014/main" id="{591EAF33-3C55-AA6F-B5F3-8C377B169D1A}"/>
                </a:ext>
              </a:extLst>
            </p:cNvPr>
            <p:cNvSpPr/>
            <p:nvPr>
              <p:custDataLst>
                <p:tags r:id="rId219"/>
              </p:custDataLst>
            </p:nvPr>
          </p:nvSpPr>
          <p:spPr>
            <a:xfrm>
              <a:off x="6237957" y="7527912"/>
              <a:ext cx="168034" cy="59256"/>
            </a:xfrm>
            <a:custGeom>
              <a:avLst/>
              <a:gdLst>
                <a:gd name="connsiteX0" fmla="*/ 159588 w 168034"/>
                <a:gd name="connsiteY0" fmla="*/ 10329 h 59256"/>
                <a:gd name="connsiteX1" fmla="*/ 168180 w 168034"/>
                <a:gd name="connsiteY1" fmla="*/ 5265 h 59256"/>
                <a:gd name="connsiteX2" fmla="*/ 159841 w 168034"/>
                <a:gd name="connsiteY2" fmla="*/ 200 h 59256"/>
                <a:gd name="connsiteX3" fmla="*/ 8484 w 168034"/>
                <a:gd name="connsiteY3" fmla="*/ 200 h 59256"/>
                <a:gd name="connsiteX4" fmla="*/ 145 w 168034"/>
                <a:gd name="connsiteY4" fmla="*/ 5265 h 59256"/>
                <a:gd name="connsiteX5" fmla="*/ 8736 w 168034"/>
                <a:gd name="connsiteY5" fmla="*/ 10329 h 59256"/>
                <a:gd name="connsiteX6" fmla="*/ 159588 w 168034"/>
                <a:gd name="connsiteY6" fmla="*/ 10329 h 59256"/>
                <a:gd name="connsiteX7" fmla="*/ 159841 w 168034"/>
                <a:gd name="connsiteY7" fmla="*/ 59457 h 59256"/>
                <a:gd name="connsiteX8" fmla="*/ 168180 w 168034"/>
                <a:gd name="connsiteY8" fmla="*/ 54392 h 59256"/>
                <a:gd name="connsiteX9" fmla="*/ 159588 w 168034"/>
                <a:gd name="connsiteY9" fmla="*/ 49327 h 59256"/>
                <a:gd name="connsiteX10" fmla="*/ 8736 w 168034"/>
                <a:gd name="connsiteY10" fmla="*/ 49327 h 59256"/>
                <a:gd name="connsiteX11" fmla="*/ 145 w 168034"/>
                <a:gd name="connsiteY11" fmla="*/ 54392 h 59256"/>
                <a:gd name="connsiteX12" fmla="*/ 8484 w 168034"/>
                <a:gd name="connsiteY12" fmla="*/ 59457 h 59256"/>
                <a:gd name="connsiteX13" fmla="*/ 159841 w 168034"/>
                <a:gd name="connsiteY13" fmla="*/ 59457 h 59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034" h="59256">
                  <a:moveTo>
                    <a:pt x="159588" y="10329"/>
                  </a:moveTo>
                  <a:cubicBezTo>
                    <a:pt x="163379" y="10329"/>
                    <a:pt x="168180" y="10329"/>
                    <a:pt x="168180" y="5265"/>
                  </a:cubicBezTo>
                  <a:cubicBezTo>
                    <a:pt x="168180" y="200"/>
                    <a:pt x="163379" y="200"/>
                    <a:pt x="159841" y="200"/>
                  </a:cubicBezTo>
                  <a:lnTo>
                    <a:pt x="8484" y="200"/>
                  </a:lnTo>
                  <a:cubicBezTo>
                    <a:pt x="4946" y="200"/>
                    <a:pt x="145" y="200"/>
                    <a:pt x="145" y="5265"/>
                  </a:cubicBezTo>
                  <a:cubicBezTo>
                    <a:pt x="145" y="10329"/>
                    <a:pt x="4946" y="10329"/>
                    <a:pt x="8736" y="10329"/>
                  </a:cubicBezTo>
                  <a:lnTo>
                    <a:pt x="159588" y="10329"/>
                  </a:lnTo>
                  <a:close/>
                  <a:moveTo>
                    <a:pt x="159841" y="59457"/>
                  </a:moveTo>
                  <a:cubicBezTo>
                    <a:pt x="163379" y="59457"/>
                    <a:pt x="168180" y="59457"/>
                    <a:pt x="168180" y="54392"/>
                  </a:cubicBezTo>
                  <a:cubicBezTo>
                    <a:pt x="168180" y="49327"/>
                    <a:pt x="163379" y="49327"/>
                    <a:pt x="159588" y="49327"/>
                  </a:cubicBezTo>
                  <a:lnTo>
                    <a:pt x="8736" y="49327"/>
                  </a:lnTo>
                  <a:cubicBezTo>
                    <a:pt x="4946" y="49327"/>
                    <a:pt x="145" y="49327"/>
                    <a:pt x="145" y="54392"/>
                  </a:cubicBezTo>
                  <a:cubicBezTo>
                    <a:pt x="145" y="59457"/>
                    <a:pt x="4946" y="59457"/>
                    <a:pt x="8484" y="59457"/>
                  </a:cubicBezTo>
                  <a:lnTo>
                    <a:pt x="159841" y="59457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08" name="任意多边形: 形状 2507">
              <a:extLst>
                <a:ext uri="{FF2B5EF4-FFF2-40B4-BE49-F238E27FC236}">
                  <a16:creationId xmlns:a16="http://schemas.microsoft.com/office/drawing/2014/main" id="{DE43F911-D993-FC96-A234-53115384B741}"/>
                </a:ext>
              </a:extLst>
            </p:cNvPr>
            <p:cNvSpPr/>
            <p:nvPr>
              <p:custDataLst>
                <p:tags r:id="rId220"/>
              </p:custDataLst>
            </p:nvPr>
          </p:nvSpPr>
          <p:spPr>
            <a:xfrm>
              <a:off x="6497855" y="7508920"/>
              <a:ext cx="116486" cy="163843"/>
            </a:xfrm>
            <a:custGeom>
              <a:avLst/>
              <a:gdLst>
                <a:gd name="connsiteX0" fmla="*/ 115632 w 116486"/>
                <a:gd name="connsiteY0" fmla="*/ 15647 h 163843"/>
                <a:gd name="connsiteX1" fmla="*/ 116643 w 116486"/>
                <a:gd name="connsiteY1" fmla="*/ 9823 h 163843"/>
                <a:gd name="connsiteX2" fmla="*/ 109315 w 116486"/>
                <a:gd name="connsiteY2" fmla="*/ 2985 h 163843"/>
                <a:gd name="connsiteX3" fmla="*/ 100471 w 116486"/>
                <a:gd name="connsiteY3" fmla="*/ 8303 h 163843"/>
                <a:gd name="connsiteX4" fmla="*/ 96933 w 116486"/>
                <a:gd name="connsiteY4" fmla="*/ 21978 h 163843"/>
                <a:gd name="connsiteX5" fmla="*/ 91880 w 116486"/>
                <a:gd name="connsiteY5" fmla="*/ 42237 h 163843"/>
                <a:gd name="connsiteX6" fmla="*/ 80509 w 116486"/>
                <a:gd name="connsiteY6" fmla="*/ 87819 h 163843"/>
                <a:gd name="connsiteX7" fmla="*/ 51956 w 116486"/>
                <a:gd name="connsiteY7" fmla="*/ 109344 h 163843"/>
                <a:gd name="connsiteX8" fmla="*/ 36289 w 116486"/>
                <a:gd name="connsiteY8" fmla="*/ 88832 h 163843"/>
                <a:gd name="connsiteX9" fmla="*/ 49176 w 116486"/>
                <a:gd name="connsiteY9" fmla="*/ 39198 h 163843"/>
                <a:gd name="connsiteX10" fmla="*/ 54230 w 116486"/>
                <a:gd name="connsiteY10" fmla="*/ 20965 h 163843"/>
                <a:gd name="connsiteX11" fmla="*/ 33510 w 116486"/>
                <a:gd name="connsiteY11" fmla="*/ 200 h 163843"/>
                <a:gd name="connsiteX12" fmla="*/ 156 w 116486"/>
                <a:gd name="connsiteY12" fmla="*/ 39198 h 163843"/>
                <a:gd name="connsiteX13" fmla="*/ 3188 w 116486"/>
                <a:gd name="connsiteY13" fmla="*/ 41730 h 163843"/>
                <a:gd name="connsiteX14" fmla="*/ 7231 w 116486"/>
                <a:gd name="connsiteY14" fmla="*/ 37172 h 163843"/>
                <a:gd name="connsiteX15" fmla="*/ 32752 w 116486"/>
                <a:gd name="connsiteY15" fmla="*/ 5771 h 163843"/>
                <a:gd name="connsiteX16" fmla="*/ 39069 w 116486"/>
                <a:gd name="connsiteY16" fmla="*/ 13875 h 163843"/>
                <a:gd name="connsiteX17" fmla="*/ 34773 w 116486"/>
                <a:gd name="connsiteY17" fmla="*/ 31601 h 163843"/>
                <a:gd name="connsiteX18" fmla="*/ 20118 w 116486"/>
                <a:gd name="connsiteY18" fmla="*/ 84780 h 163843"/>
                <a:gd name="connsiteX19" fmla="*/ 50945 w 116486"/>
                <a:gd name="connsiteY19" fmla="*/ 114915 h 163843"/>
                <a:gd name="connsiteX20" fmla="*/ 76466 w 116486"/>
                <a:gd name="connsiteY20" fmla="*/ 103520 h 163843"/>
                <a:gd name="connsiteX21" fmla="*/ 60042 w 116486"/>
                <a:gd name="connsiteY21" fmla="*/ 142518 h 163843"/>
                <a:gd name="connsiteX22" fmla="*/ 32247 w 116486"/>
                <a:gd name="connsiteY22" fmla="*/ 158472 h 163843"/>
                <a:gd name="connsiteX23" fmla="*/ 13043 w 116486"/>
                <a:gd name="connsiteY23" fmla="*/ 147836 h 163843"/>
                <a:gd name="connsiteX24" fmla="*/ 23908 w 116486"/>
                <a:gd name="connsiteY24" fmla="*/ 144797 h 163843"/>
                <a:gd name="connsiteX25" fmla="*/ 28962 w 116486"/>
                <a:gd name="connsiteY25" fmla="*/ 134414 h 163843"/>
                <a:gd name="connsiteX26" fmla="*/ 19612 w 116486"/>
                <a:gd name="connsiteY26" fmla="*/ 125551 h 163843"/>
                <a:gd name="connsiteX27" fmla="*/ 5462 w 116486"/>
                <a:gd name="connsiteY27" fmla="*/ 142011 h 163843"/>
                <a:gd name="connsiteX28" fmla="*/ 32247 w 116486"/>
                <a:gd name="connsiteY28" fmla="*/ 164043 h 163843"/>
                <a:gd name="connsiteX29" fmla="*/ 91374 w 116486"/>
                <a:gd name="connsiteY29" fmla="*/ 112383 h 163843"/>
                <a:gd name="connsiteX30" fmla="*/ 115632 w 116486"/>
                <a:gd name="connsiteY30" fmla="*/ 15647 h 16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6486" h="163843">
                  <a:moveTo>
                    <a:pt x="115632" y="15647"/>
                  </a:moveTo>
                  <a:cubicBezTo>
                    <a:pt x="116643" y="12102"/>
                    <a:pt x="116643" y="11595"/>
                    <a:pt x="116643" y="9823"/>
                  </a:cubicBezTo>
                  <a:cubicBezTo>
                    <a:pt x="116643" y="5265"/>
                    <a:pt x="113105" y="2985"/>
                    <a:pt x="109315" y="2985"/>
                  </a:cubicBezTo>
                  <a:cubicBezTo>
                    <a:pt x="106788" y="2985"/>
                    <a:pt x="102745" y="4505"/>
                    <a:pt x="100471" y="8303"/>
                  </a:cubicBezTo>
                  <a:cubicBezTo>
                    <a:pt x="99966" y="9570"/>
                    <a:pt x="97944" y="17420"/>
                    <a:pt x="96933" y="21978"/>
                  </a:cubicBezTo>
                  <a:cubicBezTo>
                    <a:pt x="95165" y="28562"/>
                    <a:pt x="93396" y="35400"/>
                    <a:pt x="91880" y="42237"/>
                  </a:cubicBezTo>
                  <a:lnTo>
                    <a:pt x="80509" y="87819"/>
                  </a:lnTo>
                  <a:cubicBezTo>
                    <a:pt x="79498" y="91618"/>
                    <a:pt x="68633" y="109344"/>
                    <a:pt x="51956" y="109344"/>
                  </a:cubicBezTo>
                  <a:cubicBezTo>
                    <a:pt x="39069" y="109344"/>
                    <a:pt x="36289" y="98202"/>
                    <a:pt x="36289" y="88832"/>
                  </a:cubicBezTo>
                  <a:cubicBezTo>
                    <a:pt x="36289" y="77183"/>
                    <a:pt x="40585" y="61483"/>
                    <a:pt x="49176" y="39198"/>
                  </a:cubicBezTo>
                  <a:cubicBezTo>
                    <a:pt x="53219" y="28815"/>
                    <a:pt x="54230" y="26030"/>
                    <a:pt x="54230" y="20965"/>
                  </a:cubicBezTo>
                  <a:cubicBezTo>
                    <a:pt x="54230" y="9570"/>
                    <a:pt x="46144" y="200"/>
                    <a:pt x="33510" y="200"/>
                  </a:cubicBezTo>
                  <a:cubicBezTo>
                    <a:pt x="9505" y="200"/>
                    <a:pt x="156" y="36919"/>
                    <a:pt x="156" y="39198"/>
                  </a:cubicBezTo>
                  <a:cubicBezTo>
                    <a:pt x="156" y="41730"/>
                    <a:pt x="2683" y="41730"/>
                    <a:pt x="3188" y="41730"/>
                  </a:cubicBezTo>
                  <a:cubicBezTo>
                    <a:pt x="5715" y="41730"/>
                    <a:pt x="5967" y="41224"/>
                    <a:pt x="7231" y="37172"/>
                  </a:cubicBezTo>
                  <a:cubicBezTo>
                    <a:pt x="14053" y="13368"/>
                    <a:pt x="24161" y="5771"/>
                    <a:pt x="32752" y="5771"/>
                  </a:cubicBezTo>
                  <a:cubicBezTo>
                    <a:pt x="34773" y="5771"/>
                    <a:pt x="39069" y="5771"/>
                    <a:pt x="39069" y="13875"/>
                  </a:cubicBezTo>
                  <a:cubicBezTo>
                    <a:pt x="39069" y="20205"/>
                    <a:pt x="36542" y="26790"/>
                    <a:pt x="34773" y="31601"/>
                  </a:cubicBezTo>
                  <a:cubicBezTo>
                    <a:pt x="24666" y="58444"/>
                    <a:pt x="20118" y="72878"/>
                    <a:pt x="20118" y="84780"/>
                  </a:cubicBezTo>
                  <a:cubicBezTo>
                    <a:pt x="20118" y="107318"/>
                    <a:pt x="36037" y="114915"/>
                    <a:pt x="50945" y="114915"/>
                  </a:cubicBezTo>
                  <a:cubicBezTo>
                    <a:pt x="60800" y="114915"/>
                    <a:pt x="69391" y="110610"/>
                    <a:pt x="76466" y="103520"/>
                  </a:cubicBezTo>
                  <a:cubicBezTo>
                    <a:pt x="73181" y="116688"/>
                    <a:pt x="70149" y="129096"/>
                    <a:pt x="60042" y="142518"/>
                  </a:cubicBezTo>
                  <a:cubicBezTo>
                    <a:pt x="53472" y="151128"/>
                    <a:pt x="43870" y="158472"/>
                    <a:pt x="32247" y="158472"/>
                  </a:cubicBezTo>
                  <a:cubicBezTo>
                    <a:pt x="28709" y="158472"/>
                    <a:pt x="17338" y="157712"/>
                    <a:pt x="13043" y="147836"/>
                  </a:cubicBezTo>
                  <a:cubicBezTo>
                    <a:pt x="17086" y="147836"/>
                    <a:pt x="20370" y="147836"/>
                    <a:pt x="23908" y="144797"/>
                  </a:cubicBezTo>
                  <a:cubicBezTo>
                    <a:pt x="26435" y="142518"/>
                    <a:pt x="28962" y="139226"/>
                    <a:pt x="28962" y="134414"/>
                  </a:cubicBezTo>
                  <a:cubicBezTo>
                    <a:pt x="28962" y="126564"/>
                    <a:pt x="22139" y="125551"/>
                    <a:pt x="19612" y="125551"/>
                  </a:cubicBezTo>
                  <a:cubicBezTo>
                    <a:pt x="13801" y="125551"/>
                    <a:pt x="5462" y="129603"/>
                    <a:pt x="5462" y="142011"/>
                  </a:cubicBezTo>
                  <a:cubicBezTo>
                    <a:pt x="5462" y="154673"/>
                    <a:pt x="16580" y="164043"/>
                    <a:pt x="32247" y="164043"/>
                  </a:cubicBezTo>
                  <a:cubicBezTo>
                    <a:pt x="58273" y="164043"/>
                    <a:pt x="84299" y="140999"/>
                    <a:pt x="91374" y="112383"/>
                  </a:cubicBezTo>
                  <a:lnTo>
                    <a:pt x="115632" y="15647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09" name="任意多边形: 形状 2508">
              <a:extLst>
                <a:ext uri="{FF2B5EF4-FFF2-40B4-BE49-F238E27FC236}">
                  <a16:creationId xmlns:a16="http://schemas.microsoft.com/office/drawing/2014/main" id="{320E6568-7D74-C477-E96A-CFE2F24EE184}"/>
                </a:ext>
              </a:extLst>
            </p:cNvPr>
            <p:cNvSpPr/>
            <p:nvPr>
              <p:custDataLst>
                <p:tags r:id="rId221"/>
              </p:custDataLst>
            </p:nvPr>
          </p:nvSpPr>
          <p:spPr>
            <a:xfrm>
              <a:off x="6634754" y="7533625"/>
              <a:ext cx="45988" cy="177087"/>
            </a:xfrm>
            <a:custGeom>
              <a:avLst/>
              <a:gdLst>
                <a:gd name="connsiteX0" fmla="*/ 42611 w 45988"/>
                <a:gd name="connsiteY0" fmla="*/ 202 h 177087"/>
                <a:gd name="connsiteX1" fmla="*/ 161 w 45988"/>
                <a:gd name="connsiteY1" fmla="*/ 88657 h 177087"/>
                <a:gd name="connsiteX2" fmla="*/ 42611 w 45988"/>
                <a:gd name="connsiteY2" fmla="*/ 177289 h 177087"/>
                <a:gd name="connsiteX3" fmla="*/ 46149 w 45988"/>
                <a:gd name="connsiteY3" fmla="*/ 175162 h 177087"/>
                <a:gd name="connsiteX4" fmla="*/ 44380 w 45988"/>
                <a:gd name="connsiteY4" fmla="*/ 172503 h 177087"/>
                <a:gd name="connsiteX5" fmla="*/ 12188 w 45988"/>
                <a:gd name="connsiteY5" fmla="*/ 88834 h 177087"/>
                <a:gd name="connsiteX6" fmla="*/ 44911 w 45988"/>
                <a:gd name="connsiteY6" fmla="*/ 4456 h 177087"/>
                <a:gd name="connsiteX7" fmla="*/ 46149 w 45988"/>
                <a:gd name="connsiteY7" fmla="*/ 2329 h 177087"/>
                <a:gd name="connsiteX8" fmla="*/ 42611 w 45988"/>
                <a:gd name="connsiteY8" fmla="*/ 202 h 17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988" h="177087">
                  <a:moveTo>
                    <a:pt x="42611" y="202"/>
                  </a:moveTo>
                  <a:cubicBezTo>
                    <a:pt x="9005" y="23955"/>
                    <a:pt x="161" y="61535"/>
                    <a:pt x="161" y="88657"/>
                  </a:cubicBezTo>
                  <a:cubicBezTo>
                    <a:pt x="161" y="113651"/>
                    <a:pt x="7590" y="152472"/>
                    <a:pt x="42611" y="177289"/>
                  </a:cubicBezTo>
                  <a:cubicBezTo>
                    <a:pt x="44026" y="177289"/>
                    <a:pt x="46149" y="177289"/>
                    <a:pt x="46149" y="175162"/>
                  </a:cubicBezTo>
                  <a:cubicBezTo>
                    <a:pt x="46149" y="174098"/>
                    <a:pt x="45618" y="173744"/>
                    <a:pt x="44380" y="172503"/>
                  </a:cubicBezTo>
                  <a:cubicBezTo>
                    <a:pt x="20855" y="151231"/>
                    <a:pt x="12188" y="121096"/>
                    <a:pt x="12188" y="88834"/>
                  </a:cubicBezTo>
                  <a:cubicBezTo>
                    <a:pt x="12188" y="40973"/>
                    <a:pt x="30407" y="17574"/>
                    <a:pt x="44911" y="4456"/>
                  </a:cubicBezTo>
                  <a:cubicBezTo>
                    <a:pt x="45618" y="3747"/>
                    <a:pt x="46149" y="3215"/>
                    <a:pt x="46149" y="2329"/>
                  </a:cubicBezTo>
                  <a:cubicBezTo>
                    <a:pt x="46149" y="202"/>
                    <a:pt x="44026" y="202"/>
                    <a:pt x="42611" y="202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10" name="任意多边形: 形状 2509">
              <a:extLst>
                <a:ext uri="{FF2B5EF4-FFF2-40B4-BE49-F238E27FC236}">
                  <a16:creationId xmlns:a16="http://schemas.microsoft.com/office/drawing/2014/main" id="{8A7C254A-242F-C10E-140C-4694B37EB12A}"/>
                </a:ext>
              </a:extLst>
            </p:cNvPr>
            <p:cNvSpPr/>
            <p:nvPr>
              <p:custDataLst>
                <p:tags r:id="rId222"/>
              </p:custDataLst>
            </p:nvPr>
          </p:nvSpPr>
          <p:spPr>
            <a:xfrm>
              <a:off x="6701690" y="7549047"/>
              <a:ext cx="53594" cy="119298"/>
            </a:xfrm>
            <a:custGeom>
              <a:avLst/>
              <a:gdLst>
                <a:gd name="connsiteX0" fmla="*/ 49159 w 53594"/>
                <a:gd name="connsiteY0" fmla="*/ 6938 h 119298"/>
                <a:gd name="connsiteX1" fmla="*/ 42084 w 53594"/>
                <a:gd name="connsiteY1" fmla="*/ 202 h 119298"/>
                <a:gd name="connsiteX2" fmla="*/ 32179 w 53594"/>
                <a:gd name="connsiteY2" fmla="*/ 9951 h 119298"/>
                <a:gd name="connsiteX3" fmla="*/ 39254 w 53594"/>
                <a:gd name="connsiteY3" fmla="*/ 16687 h 119298"/>
                <a:gd name="connsiteX4" fmla="*/ 49159 w 53594"/>
                <a:gd name="connsiteY4" fmla="*/ 6938 h 119298"/>
                <a:gd name="connsiteX5" fmla="*/ 13076 w 53594"/>
                <a:gd name="connsiteY5" fmla="*/ 96988 h 119298"/>
                <a:gd name="connsiteX6" fmla="*/ 11484 w 53594"/>
                <a:gd name="connsiteY6" fmla="*/ 104433 h 119298"/>
                <a:gd name="connsiteX7" fmla="*/ 28287 w 53594"/>
                <a:gd name="connsiteY7" fmla="*/ 119501 h 119298"/>
                <a:gd name="connsiteX8" fmla="*/ 53758 w 53594"/>
                <a:gd name="connsiteY8" fmla="*/ 92379 h 119298"/>
                <a:gd name="connsiteX9" fmla="*/ 50928 w 53594"/>
                <a:gd name="connsiteY9" fmla="*/ 90075 h 119298"/>
                <a:gd name="connsiteX10" fmla="*/ 47567 w 53594"/>
                <a:gd name="connsiteY10" fmla="*/ 93088 h 119298"/>
                <a:gd name="connsiteX11" fmla="*/ 28818 w 53594"/>
                <a:gd name="connsiteY11" fmla="*/ 114537 h 119298"/>
                <a:gd name="connsiteX12" fmla="*/ 24396 w 53594"/>
                <a:gd name="connsiteY12" fmla="*/ 108333 h 119298"/>
                <a:gd name="connsiteX13" fmla="*/ 27226 w 53594"/>
                <a:gd name="connsiteY13" fmla="*/ 96988 h 119298"/>
                <a:gd name="connsiteX14" fmla="*/ 32886 w 53594"/>
                <a:gd name="connsiteY14" fmla="*/ 82807 h 119298"/>
                <a:gd name="connsiteX15" fmla="*/ 41553 w 53594"/>
                <a:gd name="connsiteY15" fmla="*/ 60294 h 119298"/>
                <a:gd name="connsiteX16" fmla="*/ 42615 w 53594"/>
                <a:gd name="connsiteY16" fmla="*/ 54622 h 119298"/>
                <a:gd name="connsiteX17" fmla="*/ 25811 w 53594"/>
                <a:gd name="connsiteY17" fmla="*/ 39554 h 119298"/>
                <a:gd name="connsiteX18" fmla="*/ 164 w 53594"/>
                <a:gd name="connsiteY18" fmla="*/ 66676 h 119298"/>
                <a:gd name="connsiteX19" fmla="*/ 3171 w 53594"/>
                <a:gd name="connsiteY19" fmla="*/ 68980 h 119298"/>
                <a:gd name="connsiteX20" fmla="*/ 6355 w 53594"/>
                <a:gd name="connsiteY20" fmla="*/ 66144 h 119298"/>
                <a:gd name="connsiteX21" fmla="*/ 25280 w 53594"/>
                <a:gd name="connsiteY21" fmla="*/ 44518 h 119298"/>
                <a:gd name="connsiteX22" fmla="*/ 29702 w 53594"/>
                <a:gd name="connsiteY22" fmla="*/ 50722 h 119298"/>
                <a:gd name="connsiteX23" fmla="*/ 24219 w 53594"/>
                <a:gd name="connsiteY23" fmla="*/ 68449 h 119298"/>
                <a:gd name="connsiteX24" fmla="*/ 13076 w 53594"/>
                <a:gd name="connsiteY24" fmla="*/ 96988 h 11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594" h="119298">
                  <a:moveTo>
                    <a:pt x="49159" y="6938"/>
                  </a:moveTo>
                  <a:cubicBezTo>
                    <a:pt x="49159" y="4101"/>
                    <a:pt x="47037" y="202"/>
                    <a:pt x="42084" y="202"/>
                  </a:cubicBezTo>
                  <a:cubicBezTo>
                    <a:pt x="37308" y="202"/>
                    <a:pt x="32179" y="4811"/>
                    <a:pt x="32179" y="9951"/>
                  </a:cubicBezTo>
                  <a:cubicBezTo>
                    <a:pt x="32179" y="12965"/>
                    <a:pt x="34478" y="16687"/>
                    <a:pt x="39254" y="16687"/>
                  </a:cubicBezTo>
                  <a:cubicBezTo>
                    <a:pt x="44383" y="16687"/>
                    <a:pt x="49159" y="11724"/>
                    <a:pt x="49159" y="6938"/>
                  </a:cubicBezTo>
                  <a:close/>
                  <a:moveTo>
                    <a:pt x="13076" y="96988"/>
                  </a:moveTo>
                  <a:cubicBezTo>
                    <a:pt x="12368" y="99293"/>
                    <a:pt x="11484" y="101420"/>
                    <a:pt x="11484" y="104433"/>
                  </a:cubicBezTo>
                  <a:cubicBezTo>
                    <a:pt x="11484" y="112765"/>
                    <a:pt x="18559" y="119501"/>
                    <a:pt x="28287" y="119501"/>
                  </a:cubicBezTo>
                  <a:cubicBezTo>
                    <a:pt x="45975" y="119501"/>
                    <a:pt x="53758" y="95038"/>
                    <a:pt x="53758" y="92379"/>
                  </a:cubicBezTo>
                  <a:cubicBezTo>
                    <a:pt x="53758" y="90075"/>
                    <a:pt x="51458" y="90075"/>
                    <a:pt x="50928" y="90075"/>
                  </a:cubicBezTo>
                  <a:cubicBezTo>
                    <a:pt x="48452" y="90075"/>
                    <a:pt x="48275" y="91138"/>
                    <a:pt x="47567" y="93088"/>
                  </a:cubicBezTo>
                  <a:cubicBezTo>
                    <a:pt x="43499" y="107269"/>
                    <a:pt x="35716" y="114537"/>
                    <a:pt x="28818" y="114537"/>
                  </a:cubicBezTo>
                  <a:cubicBezTo>
                    <a:pt x="25280" y="114537"/>
                    <a:pt x="24396" y="112233"/>
                    <a:pt x="24396" y="108333"/>
                  </a:cubicBezTo>
                  <a:cubicBezTo>
                    <a:pt x="24396" y="104256"/>
                    <a:pt x="25634" y="100888"/>
                    <a:pt x="27226" y="96988"/>
                  </a:cubicBezTo>
                  <a:cubicBezTo>
                    <a:pt x="28995" y="92202"/>
                    <a:pt x="30941" y="87416"/>
                    <a:pt x="32886" y="82807"/>
                  </a:cubicBezTo>
                  <a:cubicBezTo>
                    <a:pt x="34478" y="78553"/>
                    <a:pt x="40846" y="62422"/>
                    <a:pt x="41553" y="60294"/>
                  </a:cubicBezTo>
                  <a:cubicBezTo>
                    <a:pt x="42084" y="58522"/>
                    <a:pt x="42615" y="56395"/>
                    <a:pt x="42615" y="54622"/>
                  </a:cubicBezTo>
                  <a:cubicBezTo>
                    <a:pt x="42615" y="46290"/>
                    <a:pt x="35539" y="39554"/>
                    <a:pt x="25811" y="39554"/>
                  </a:cubicBezTo>
                  <a:cubicBezTo>
                    <a:pt x="8300" y="39554"/>
                    <a:pt x="164" y="63662"/>
                    <a:pt x="164" y="66676"/>
                  </a:cubicBezTo>
                  <a:cubicBezTo>
                    <a:pt x="164" y="68980"/>
                    <a:pt x="2640" y="68980"/>
                    <a:pt x="3171" y="68980"/>
                  </a:cubicBezTo>
                  <a:cubicBezTo>
                    <a:pt x="5647" y="68980"/>
                    <a:pt x="5824" y="68094"/>
                    <a:pt x="6355" y="66144"/>
                  </a:cubicBezTo>
                  <a:cubicBezTo>
                    <a:pt x="10953" y="50899"/>
                    <a:pt x="18736" y="44518"/>
                    <a:pt x="25280" y="44518"/>
                  </a:cubicBezTo>
                  <a:cubicBezTo>
                    <a:pt x="28111" y="44518"/>
                    <a:pt x="29702" y="45936"/>
                    <a:pt x="29702" y="50722"/>
                  </a:cubicBezTo>
                  <a:cubicBezTo>
                    <a:pt x="29702" y="54799"/>
                    <a:pt x="28641" y="57458"/>
                    <a:pt x="24219" y="68449"/>
                  </a:cubicBezTo>
                  <a:lnTo>
                    <a:pt x="13076" y="96988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11" name="任意多边形: 形状 2510">
              <a:extLst>
                <a:ext uri="{FF2B5EF4-FFF2-40B4-BE49-F238E27FC236}">
                  <a16:creationId xmlns:a16="http://schemas.microsoft.com/office/drawing/2014/main" id="{AB8AAFF0-25F6-9175-CE44-800D56639A30}"/>
                </a:ext>
              </a:extLst>
            </p:cNvPr>
            <p:cNvSpPr/>
            <p:nvPr>
              <p:custDataLst>
                <p:tags r:id="rId223"/>
              </p:custDataLst>
            </p:nvPr>
          </p:nvSpPr>
          <p:spPr>
            <a:xfrm>
              <a:off x="6778488" y="7598503"/>
              <a:ext cx="130536" cy="47506"/>
            </a:xfrm>
            <a:custGeom>
              <a:avLst/>
              <a:gdLst>
                <a:gd name="connsiteX0" fmla="*/ 130703 w 130536"/>
                <a:gd name="connsiteY0" fmla="*/ 7292 h 47506"/>
                <a:gd name="connsiteX1" fmla="*/ 127696 w 130536"/>
                <a:gd name="connsiteY1" fmla="*/ 379 h 47506"/>
                <a:gd name="connsiteX2" fmla="*/ 124689 w 130536"/>
                <a:gd name="connsiteY2" fmla="*/ 7647 h 47506"/>
                <a:gd name="connsiteX3" fmla="*/ 97980 w 130536"/>
                <a:gd name="connsiteY3" fmla="*/ 35477 h 47506"/>
                <a:gd name="connsiteX4" fmla="*/ 66673 w 130536"/>
                <a:gd name="connsiteY4" fmla="*/ 18283 h 47506"/>
                <a:gd name="connsiteX5" fmla="*/ 32889 w 130536"/>
                <a:gd name="connsiteY5" fmla="*/ 202 h 47506"/>
                <a:gd name="connsiteX6" fmla="*/ 167 w 130536"/>
                <a:gd name="connsiteY6" fmla="*/ 40618 h 47506"/>
                <a:gd name="connsiteX7" fmla="*/ 3174 w 130536"/>
                <a:gd name="connsiteY7" fmla="*/ 47531 h 47506"/>
                <a:gd name="connsiteX8" fmla="*/ 6180 w 130536"/>
                <a:gd name="connsiteY8" fmla="*/ 40263 h 47506"/>
                <a:gd name="connsiteX9" fmla="*/ 32889 w 130536"/>
                <a:gd name="connsiteY9" fmla="*/ 12433 h 47506"/>
                <a:gd name="connsiteX10" fmla="*/ 64197 w 130536"/>
                <a:gd name="connsiteY10" fmla="*/ 29628 h 47506"/>
                <a:gd name="connsiteX11" fmla="*/ 97980 w 130536"/>
                <a:gd name="connsiteY11" fmla="*/ 47709 h 47506"/>
                <a:gd name="connsiteX12" fmla="*/ 130703 w 130536"/>
                <a:gd name="connsiteY12" fmla="*/ 7292 h 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36" h="47506">
                  <a:moveTo>
                    <a:pt x="130703" y="7292"/>
                  </a:moveTo>
                  <a:cubicBezTo>
                    <a:pt x="130703" y="556"/>
                    <a:pt x="128226" y="379"/>
                    <a:pt x="127696" y="379"/>
                  </a:cubicBezTo>
                  <a:cubicBezTo>
                    <a:pt x="125043" y="379"/>
                    <a:pt x="124689" y="5342"/>
                    <a:pt x="124689" y="7647"/>
                  </a:cubicBezTo>
                  <a:cubicBezTo>
                    <a:pt x="123981" y="20587"/>
                    <a:pt x="114430" y="35477"/>
                    <a:pt x="97980" y="35477"/>
                  </a:cubicBezTo>
                  <a:cubicBezTo>
                    <a:pt x="85422" y="35477"/>
                    <a:pt x="76401" y="27146"/>
                    <a:pt x="66673" y="18283"/>
                  </a:cubicBezTo>
                  <a:cubicBezTo>
                    <a:pt x="57298" y="9774"/>
                    <a:pt x="46686" y="202"/>
                    <a:pt x="32889" y="202"/>
                  </a:cubicBezTo>
                  <a:cubicBezTo>
                    <a:pt x="12725" y="202"/>
                    <a:pt x="167" y="20942"/>
                    <a:pt x="167" y="40618"/>
                  </a:cubicBezTo>
                  <a:cubicBezTo>
                    <a:pt x="167" y="47354"/>
                    <a:pt x="2643" y="47531"/>
                    <a:pt x="3174" y="47531"/>
                  </a:cubicBezTo>
                  <a:cubicBezTo>
                    <a:pt x="5827" y="47531"/>
                    <a:pt x="6004" y="42922"/>
                    <a:pt x="6180" y="40263"/>
                  </a:cubicBezTo>
                  <a:cubicBezTo>
                    <a:pt x="6888" y="27323"/>
                    <a:pt x="16262" y="12433"/>
                    <a:pt x="32889" y="12433"/>
                  </a:cubicBezTo>
                  <a:cubicBezTo>
                    <a:pt x="45447" y="12433"/>
                    <a:pt x="54468" y="20764"/>
                    <a:pt x="64197" y="29628"/>
                  </a:cubicBezTo>
                  <a:cubicBezTo>
                    <a:pt x="73571" y="38136"/>
                    <a:pt x="84184" y="47709"/>
                    <a:pt x="97980" y="47709"/>
                  </a:cubicBezTo>
                  <a:cubicBezTo>
                    <a:pt x="118144" y="47709"/>
                    <a:pt x="130703" y="26969"/>
                    <a:pt x="130703" y="7292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12" name="任意多边形: 形状 2511">
              <a:extLst>
                <a:ext uri="{FF2B5EF4-FFF2-40B4-BE49-F238E27FC236}">
                  <a16:creationId xmlns:a16="http://schemas.microsoft.com/office/drawing/2014/main" id="{2A280A88-F8FB-BB41-90E8-14C91BCFF2CD}"/>
                </a:ext>
              </a:extLst>
            </p:cNvPr>
            <p:cNvSpPr/>
            <p:nvPr>
              <p:custDataLst>
                <p:tags r:id="rId224"/>
              </p:custDataLst>
            </p:nvPr>
          </p:nvSpPr>
          <p:spPr>
            <a:xfrm>
              <a:off x="6935355" y="7588399"/>
              <a:ext cx="70574" cy="79946"/>
            </a:xfrm>
            <a:custGeom>
              <a:avLst/>
              <a:gdLst>
                <a:gd name="connsiteX0" fmla="*/ 63849 w 70574"/>
                <a:gd name="connsiteY0" fmla="*/ 11724 h 79946"/>
                <a:gd name="connsiteX1" fmla="*/ 56420 w 70574"/>
                <a:gd name="connsiteY1" fmla="*/ 20055 h 79946"/>
                <a:gd name="connsiteX2" fmla="*/ 62257 w 70574"/>
                <a:gd name="connsiteY2" fmla="*/ 25728 h 79946"/>
                <a:gd name="connsiteX3" fmla="*/ 70747 w 70574"/>
                <a:gd name="connsiteY3" fmla="*/ 15624 h 79946"/>
                <a:gd name="connsiteX4" fmla="*/ 47222 w 70574"/>
                <a:gd name="connsiteY4" fmla="*/ 202 h 79946"/>
                <a:gd name="connsiteX5" fmla="*/ 14677 w 70574"/>
                <a:gd name="connsiteY5" fmla="*/ 26082 h 79946"/>
                <a:gd name="connsiteX6" fmla="*/ 20868 w 70574"/>
                <a:gd name="connsiteY6" fmla="*/ 39023 h 79946"/>
                <a:gd name="connsiteX7" fmla="*/ 40855 w 70574"/>
                <a:gd name="connsiteY7" fmla="*/ 45404 h 79946"/>
                <a:gd name="connsiteX8" fmla="*/ 55889 w 70574"/>
                <a:gd name="connsiteY8" fmla="*/ 57104 h 79946"/>
                <a:gd name="connsiteX9" fmla="*/ 46515 w 70574"/>
                <a:gd name="connsiteY9" fmla="*/ 71285 h 79946"/>
                <a:gd name="connsiteX10" fmla="*/ 28827 w 70574"/>
                <a:gd name="connsiteY10" fmla="*/ 75185 h 79946"/>
                <a:gd name="connsiteX11" fmla="*/ 7602 w 70574"/>
                <a:gd name="connsiteY11" fmla="*/ 67739 h 79946"/>
                <a:gd name="connsiteX12" fmla="*/ 17330 w 70574"/>
                <a:gd name="connsiteY12" fmla="*/ 57635 h 79946"/>
                <a:gd name="connsiteX13" fmla="*/ 10432 w 70574"/>
                <a:gd name="connsiteY13" fmla="*/ 51077 h 79946"/>
                <a:gd name="connsiteX14" fmla="*/ 173 w 70574"/>
                <a:gd name="connsiteY14" fmla="*/ 62953 h 79946"/>
                <a:gd name="connsiteX15" fmla="*/ 28650 w 70574"/>
                <a:gd name="connsiteY15" fmla="*/ 80148 h 79946"/>
                <a:gd name="connsiteX16" fmla="*/ 67210 w 70574"/>
                <a:gd name="connsiteY16" fmla="*/ 50899 h 79946"/>
                <a:gd name="connsiteX17" fmla="*/ 42800 w 70574"/>
                <a:gd name="connsiteY17" fmla="*/ 30159 h 79946"/>
                <a:gd name="connsiteX18" fmla="*/ 35725 w 70574"/>
                <a:gd name="connsiteY18" fmla="*/ 28741 h 79946"/>
                <a:gd name="connsiteX19" fmla="*/ 25997 w 70574"/>
                <a:gd name="connsiteY19" fmla="*/ 19878 h 79946"/>
                <a:gd name="connsiteX20" fmla="*/ 33072 w 70574"/>
                <a:gd name="connsiteY20" fmla="*/ 8533 h 79946"/>
                <a:gd name="connsiteX21" fmla="*/ 47046 w 70574"/>
                <a:gd name="connsiteY21" fmla="*/ 5165 h 79946"/>
                <a:gd name="connsiteX22" fmla="*/ 63849 w 70574"/>
                <a:gd name="connsiteY22" fmla="*/ 11724 h 7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0574" h="79946">
                  <a:moveTo>
                    <a:pt x="63849" y="11724"/>
                  </a:moveTo>
                  <a:cubicBezTo>
                    <a:pt x="59250" y="12787"/>
                    <a:pt x="56420" y="16510"/>
                    <a:pt x="56420" y="20055"/>
                  </a:cubicBezTo>
                  <a:cubicBezTo>
                    <a:pt x="56420" y="24132"/>
                    <a:pt x="59958" y="25728"/>
                    <a:pt x="62257" y="25728"/>
                  </a:cubicBezTo>
                  <a:cubicBezTo>
                    <a:pt x="64026" y="25728"/>
                    <a:pt x="70747" y="24664"/>
                    <a:pt x="70747" y="15624"/>
                  </a:cubicBezTo>
                  <a:cubicBezTo>
                    <a:pt x="70747" y="4102"/>
                    <a:pt x="58012" y="202"/>
                    <a:pt x="47222" y="202"/>
                  </a:cubicBezTo>
                  <a:cubicBezTo>
                    <a:pt x="19629" y="202"/>
                    <a:pt x="14677" y="20587"/>
                    <a:pt x="14677" y="26082"/>
                  </a:cubicBezTo>
                  <a:cubicBezTo>
                    <a:pt x="14677" y="32641"/>
                    <a:pt x="18391" y="36895"/>
                    <a:pt x="20868" y="39023"/>
                  </a:cubicBezTo>
                  <a:cubicBezTo>
                    <a:pt x="25466" y="42568"/>
                    <a:pt x="28650" y="43277"/>
                    <a:pt x="40855" y="45404"/>
                  </a:cubicBezTo>
                  <a:cubicBezTo>
                    <a:pt x="44569" y="46113"/>
                    <a:pt x="55889" y="48240"/>
                    <a:pt x="55889" y="57104"/>
                  </a:cubicBezTo>
                  <a:cubicBezTo>
                    <a:pt x="55889" y="60117"/>
                    <a:pt x="53944" y="66853"/>
                    <a:pt x="46515" y="71285"/>
                  </a:cubicBezTo>
                  <a:cubicBezTo>
                    <a:pt x="39617" y="75185"/>
                    <a:pt x="30950" y="75185"/>
                    <a:pt x="28827" y="75185"/>
                  </a:cubicBezTo>
                  <a:cubicBezTo>
                    <a:pt x="21752" y="75185"/>
                    <a:pt x="11670" y="73589"/>
                    <a:pt x="7602" y="67739"/>
                  </a:cubicBezTo>
                  <a:cubicBezTo>
                    <a:pt x="13439" y="67030"/>
                    <a:pt x="17330" y="62599"/>
                    <a:pt x="17330" y="57635"/>
                  </a:cubicBezTo>
                  <a:cubicBezTo>
                    <a:pt x="17330" y="53204"/>
                    <a:pt x="14146" y="51077"/>
                    <a:pt x="10432" y="51077"/>
                  </a:cubicBezTo>
                  <a:cubicBezTo>
                    <a:pt x="5302" y="51077"/>
                    <a:pt x="173" y="55154"/>
                    <a:pt x="173" y="62953"/>
                  </a:cubicBezTo>
                  <a:cubicBezTo>
                    <a:pt x="173" y="73589"/>
                    <a:pt x="11493" y="80148"/>
                    <a:pt x="28650" y="80148"/>
                  </a:cubicBezTo>
                  <a:cubicBezTo>
                    <a:pt x="61196" y="80148"/>
                    <a:pt x="67210" y="57813"/>
                    <a:pt x="67210" y="50899"/>
                  </a:cubicBezTo>
                  <a:cubicBezTo>
                    <a:pt x="67210" y="34591"/>
                    <a:pt x="49345" y="31400"/>
                    <a:pt x="42800" y="30159"/>
                  </a:cubicBezTo>
                  <a:cubicBezTo>
                    <a:pt x="41209" y="29805"/>
                    <a:pt x="36787" y="29096"/>
                    <a:pt x="35725" y="28741"/>
                  </a:cubicBezTo>
                  <a:cubicBezTo>
                    <a:pt x="29181" y="27500"/>
                    <a:pt x="25997" y="23778"/>
                    <a:pt x="25997" y="19878"/>
                  </a:cubicBezTo>
                  <a:cubicBezTo>
                    <a:pt x="25997" y="15801"/>
                    <a:pt x="29181" y="11015"/>
                    <a:pt x="33072" y="8533"/>
                  </a:cubicBezTo>
                  <a:cubicBezTo>
                    <a:pt x="37848" y="5520"/>
                    <a:pt x="44039" y="5165"/>
                    <a:pt x="47046" y="5165"/>
                  </a:cubicBezTo>
                  <a:cubicBezTo>
                    <a:pt x="50760" y="5165"/>
                    <a:pt x="59958" y="5697"/>
                    <a:pt x="63849" y="11724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13" name="任意多边形: 形状 2512">
              <a:extLst>
                <a:ext uri="{FF2B5EF4-FFF2-40B4-BE49-F238E27FC236}">
                  <a16:creationId xmlns:a16="http://schemas.microsoft.com/office/drawing/2014/main" id="{A10A39B6-A869-E94B-A12D-25AB5C5F0321}"/>
                </a:ext>
              </a:extLst>
            </p:cNvPr>
            <p:cNvSpPr/>
            <p:nvPr>
              <p:custDataLst>
                <p:tags r:id="rId225"/>
              </p:custDataLst>
            </p:nvPr>
          </p:nvSpPr>
          <p:spPr>
            <a:xfrm>
              <a:off x="7030726" y="7533625"/>
              <a:ext cx="45811" cy="177087"/>
            </a:xfrm>
            <a:custGeom>
              <a:avLst/>
              <a:gdLst>
                <a:gd name="connsiteX0" fmla="*/ 3537 w 45811"/>
                <a:gd name="connsiteY0" fmla="*/ 202 h 177087"/>
                <a:gd name="connsiteX1" fmla="*/ 177 w 45811"/>
                <a:gd name="connsiteY1" fmla="*/ 2329 h 177087"/>
                <a:gd name="connsiteX2" fmla="*/ 1768 w 45811"/>
                <a:gd name="connsiteY2" fmla="*/ 4988 h 177087"/>
                <a:gd name="connsiteX3" fmla="*/ 33960 w 45811"/>
                <a:gd name="connsiteY3" fmla="*/ 88657 h 177087"/>
                <a:gd name="connsiteX4" fmla="*/ 3360 w 45811"/>
                <a:gd name="connsiteY4" fmla="*/ 171085 h 177087"/>
                <a:gd name="connsiteX5" fmla="*/ 177 w 45811"/>
                <a:gd name="connsiteY5" fmla="*/ 175162 h 177087"/>
                <a:gd name="connsiteX6" fmla="*/ 2476 w 45811"/>
                <a:gd name="connsiteY6" fmla="*/ 177289 h 177087"/>
                <a:gd name="connsiteX7" fmla="*/ 33076 w 45811"/>
                <a:gd name="connsiteY7" fmla="*/ 143431 h 177087"/>
                <a:gd name="connsiteX8" fmla="*/ 45988 w 45811"/>
                <a:gd name="connsiteY8" fmla="*/ 88834 h 177087"/>
                <a:gd name="connsiteX9" fmla="*/ 3537 w 45811"/>
                <a:gd name="connsiteY9" fmla="*/ 202 h 17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811" h="177087">
                  <a:moveTo>
                    <a:pt x="3537" y="202"/>
                  </a:moveTo>
                  <a:cubicBezTo>
                    <a:pt x="2299" y="202"/>
                    <a:pt x="177" y="202"/>
                    <a:pt x="177" y="2329"/>
                  </a:cubicBezTo>
                  <a:cubicBezTo>
                    <a:pt x="177" y="3215"/>
                    <a:pt x="707" y="3747"/>
                    <a:pt x="1768" y="4988"/>
                  </a:cubicBezTo>
                  <a:cubicBezTo>
                    <a:pt x="16980" y="18992"/>
                    <a:pt x="33960" y="42922"/>
                    <a:pt x="33960" y="88657"/>
                  </a:cubicBezTo>
                  <a:cubicBezTo>
                    <a:pt x="33960" y="125705"/>
                    <a:pt x="22463" y="153713"/>
                    <a:pt x="3360" y="171085"/>
                  </a:cubicBezTo>
                  <a:cubicBezTo>
                    <a:pt x="353" y="174098"/>
                    <a:pt x="177" y="174275"/>
                    <a:pt x="177" y="175162"/>
                  </a:cubicBezTo>
                  <a:cubicBezTo>
                    <a:pt x="177" y="176048"/>
                    <a:pt x="707" y="177289"/>
                    <a:pt x="2476" y="177289"/>
                  </a:cubicBezTo>
                  <a:cubicBezTo>
                    <a:pt x="4599" y="177289"/>
                    <a:pt x="21402" y="165589"/>
                    <a:pt x="33076" y="143431"/>
                  </a:cubicBezTo>
                  <a:cubicBezTo>
                    <a:pt x="40859" y="128718"/>
                    <a:pt x="45988" y="109574"/>
                    <a:pt x="45988" y="88834"/>
                  </a:cubicBezTo>
                  <a:cubicBezTo>
                    <a:pt x="45988" y="63840"/>
                    <a:pt x="38559" y="25019"/>
                    <a:pt x="3537" y="202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14" name="任意多边形: 形状 2513">
              <a:extLst>
                <a:ext uri="{FF2B5EF4-FFF2-40B4-BE49-F238E27FC236}">
                  <a16:creationId xmlns:a16="http://schemas.microsoft.com/office/drawing/2014/main" id="{717BDAD2-7D65-4E2C-5A72-DCD46B65AAEF}"/>
                </a:ext>
              </a:extLst>
            </p:cNvPr>
            <p:cNvSpPr/>
            <p:nvPr>
              <p:custDataLst>
                <p:tags r:id="rId226"/>
              </p:custDataLst>
            </p:nvPr>
          </p:nvSpPr>
          <p:spPr>
            <a:xfrm>
              <a:off x="7186888" y="7552476"/>
              <a:ext cx="154389" cy="10129"/>
            </a:xfrm>
            <a:custGeom>
              <a:avLst/>
              <a:gdLst>
                <a:gd name="connsiteX0" fmla="*/ 145728 w 154389"/>
                <a:gd name="connsiteY0" fmla="*/ 10329 h 10129"/>
                <a:gd name="connsiteX1" fmla="*/ 154572 w 154389"/>
                <a:gd name="connsiteY1" fmla="*/ 5265 h 10129"/>
                <a:gd name="connsiteX2" fmla="*/ 145728 w 154389"/>
                <a:gd name="connsiteY2" fmla="*/ 200 h 10129"/>
                <a:gd name="connsiteX3" fmla="*/ 9026 w 154389"/>
                <a:gd name="connsiteY3" fmla="*/ 200 h 10129"/>
                <a:gd name="connsiteX4" fmla="*/ 182 w 154389"/>
                <a:gd name="connsiteY4" fmla="*/ 5265 h 10129"/>
                <a:gd name="connsiteX5" fmla="*/ 9026 w 154389"/>
                <a:gd name="connsiteY5" fmla="*/ 10329 h 10129"/>
                <a:gd name="connsiteX6" fmla="*/ 145728 w 154389"/>
                <a:gd name="connsiteY6" fmla="*/ 10329 h 10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389" h="10129">
                  <a:moveTo>
                    <a:pt x="145728" y="10329"/>
                  </a:moveTo>
                  <a:cubicBezTo>
                    <a:pt x="150024" y="10329"/>
                    <a:pt x="154572" y="10329"/>
                    <a:pt x="154572" y="5265"/>
                  </a:cubicBezTo>
                  <a:cubicBezTo>
                    <a:pt x="154572" y="200"/>
                    <a:pt x="150024" y="200"/>
                    <a:pt x="145728" y="200"/>
                  </a:cubicBezTo>
                  <a:lnTo>
                    <a:pt x="9026" y="200"/>
                  </a:lnTo>
                  <a:cubicBezTo>
                    <a:pt x="4731" y="200"/>
                    <a:pt x="182" y="200"/>
                    <a:pt x="182" y="5265"/>
                  </a:cubicBezTo>
                  <a:cubicBezTo>
                    <a:pt x="182" y="10329"/>
                    <a:pt x="4731" y="10329"/>
                    <a:pt x="9026" y="10329"/>
                  </a:cubicBezTo>
                  <a:lnTo>
                    <a:pt x="145728" y="10329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15" name="任意多边形: 形状 2514">
              <a:extLst>
                <a:ext uri="{FF2B5EF4-FFF2-40B4-BE49-F238E27FC236}">
                  <a16:creationId xmlns:a16="http://schemas.microsoft.com/office/drawing/2014/main" id="{9D1582F5-8156-EAF9-ED5E-7AD1BF98A6ED}"/>
                </a:ext>
              </a:extLst>
            </p:cNvPr>
            <p:cNvSpPr/>
            <p:nvPr>
              <p:custDataLst>
                <p:tags r:id="rId227"/>
              </p:custDataLst>
            </p:nvPr>
          </p:nvSpPr>
          <p:spPr>
            <a:xfrm>
              <a:off x="7425925" y="7508920"/>
              <a:ext cx="116486" cy="163843"/>
            </a:xfrm>
            <a:custGeom>
              <a:avLst/>
              <a:gdLst>
                <a:gd name="connsiteX0" fmla="*/ 115669 w 116486"/>
                <a:gd name="connsiteY0" fmla="*/ 15647 h 163843"/>
                <a:gd name="connsiteX1" fmla="*/ 116679 w 116486"/>
                <a:gd name="connsiteY1" fmla="*/ 9823 h 163843"/>
                <a:gd name="connsiteX2" fmla="*/ 109351 w 116486"/>
                <a:gd name="connsiteY2" fmla="*/ 2985 h 163843"/>
                <a:gd name="connsiteX3" fmla="*/ 100508 w 116486"/>
                <a:gd name="connsiteY3" fmla="*/ 8303 h 163843"/>
                <a:gd name="connsiteX4" fmla="*/ 96970 w 116486"/>
                <a:gd name="connsiteY4" fmla="*/ 21978 h 163843"/>
                <a:gd name="connsiteX5" fmla="*/ 91916 w 116486"/>
                <a:gd name="connsiteY5" fmla="*/ 42237 h 163843"/>
                <a:gd name="connsiteX6" fmla="*/ 80546 w 116486"/>
                <a:gd name="connsiteY6" fmla="*/ 87819 h 163843"/>
                <a:gd name="connsiteX7" fmla="*/ 51992 w 116486"/>
                <a:gd name="connsiteY7" fmla="*/ 109344 h 163843"/>
                <a:gd name="connsiteX8" fmla="*/ 36326 w 116486"/>
                <a:gd name="connsiteY8" fmla="*/ 88832 h 163843"/>
                <a:gd name="connsiteX9" fmla="*/ 49213 w 116486"/>
                <a:gd name="connsiteY9" fmla="*/ 39198 h 163843"/>
                <a:gd name="connsiteX10" fmla="*/ 54267 w 116486"/>
                <a:gd name="connsiteY10" fmla="*/ 20965 h 163843"/>
                <a:gd name="connsiteX11" fmla="*/ 33547 w 116486"/>
                <a:gd name="connsiteY11" fmla="*/ 200 h 163843"/>
                <a:gd name="connsiteX12" fmla="*/ 192 w 116486"/>
                <a:gd name="connsiteY12" fmla="*/ 39198 h 163843"/>
                <a:gd name="connsiteX13" fmla="*/ 3225 w 116486"/>
                <a:gd name="connsiteY13" fmla="*/ 41730 h 163843"/>
                <a:gd name="connsiteX14" fmla="*/ 7267 w 116486"/>
                <a:gd name="connsiteY14" fmla="*/ 37172 h 163843"/>
                <a:gd name="connsiteX15" fmla="*/ 32788 w 116486"/>
                <a:gd name="connsiteY15" fmla="*/ 5771 h 163843"/>
                <a:gd name="connsiteX16" fmla="*/ 39106 w 116486"/>
                <a:gd name="connsiteY16" fmla="*/ 13875 h 163843"/>
                <a:gd name="connsiteX17" fmla="*/ 34810 w 116486"/>
                <a:gd name="connsiteY17" fmla="*/ 31601 h 163843"/>
                <a:gd name="connsiteX18" fmla="*/ 20154 w 116486"/>
                <a:gd name="connsiteY18" fmla="*/ 84780 h 163843"/>
                <a:gd name="connsiteX19" fmla="*/ 50982 w 116486"/>
                <a:gd name="connsiteY19" fmla="*/ 114915 h 163843"/>
                <a:gd name="connsiteX20" fmla="*/ 76503 w 116486"/>
                <a:gd name="connsiteY20" fmla="*/ 103520 h 163843"/>
                <a:gd name="connsiteX21" fmla="*/ 60078 w 116486"/>
                <a:gd name="connsiteY21" fmla="*/ 142518 h 163843"/>
                <a:gd name="connsiteX22" fmla="*/ 32283 w 116486"/>
                <a:gd name="connsiteY22" fmla="*/ 158472 h 163843"/>
                <a:gd name="connsiteX23" fmla="*/ 13079 w 116486"/>
                <a:gd name="connsiteY23" fmla="*/ 147836 h 163843"/>
                <a:gd name="connsiteX24" fmla="*/ 23945 w 116486"/>
                <a:gd name="connsiteY24" fmla="*/ 144797 h 163843"/>
                <a:gd name="connsiteX25" fmla="*/ 28998 w 116486"/>
                <a:gd name="connsiteY25" fmla="*/ 134414 h 163843"/>
                <a:gd name="connsiteX26" fmla="*/ 19649 w 116486"/>
                <a:gd name="connsiteY26" fmla="*/ 125551 h 163843"/>
                <a:gd name="connsiteX27" fmla="*/ 5499 w 116486"/>
                <a:gd name="connsiteY27" fmla="*/ 142011 h 163843"/>
                <a:gd name="connsiteX28" fmla="*/ 32283 w 116486"/>
                <a:gd name="connsiteY28" fmla="*/ 164043 h 163843"/>
                <a:gd name="connsiteX29" fmla="*/ 91411 w 116486"/>
                <a:gd name="connsiteY29" fmla="*/ 112383 h 163843"/>
                <a:gd name="connsiteX30" fmla="*/ 115669 w 116486"/>
                <a:gd name="connsiteY30" fmla="*/ 15647 h 16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6486" h="163843">
                  <a:moveTo>
                    <a:pt x="115669" y="15647"/>
                  </a:moveTo>
                  <a:cubicBezTo>
                    <a:pt x="116679" y="12102"/>
                    <a:pt x="116679" y="11595"/>
                    <a:pt x="116679" y="9823"/>
                  </a:cubicBezTo>
                  <a:cubicBezTo>
                    <a:pt x="116679" y="5265"/>
                    <a:pt x="113142" y="2985"/>
                    <a:pt x="109351" y="2985"/>
                  </a:cubicBezTo>
                  <a:cubicBezTo>
                    <a:pt x="106825" y="2985"/>
                    <a:pt x="102782" y="4505"/>
                    <a:pt x="100508" y="8303"/>
                  </a:cubicBezTo>
                  <a:cubicBezTo>
                    <a:pt x="100002" y="9570"/>
                    <a:pt x="97981" y="17420"/>
                    <a:pt x="96970" y="21978"/>
                  </a:cubicBezTo>
                  <a:cubicBezTo>
                    <a:pt x="95201" y="28562"/>
                    <a:pt x="93432" y="35400"/>
                    <a:pt x="91916" y="42237"/>
                  </a:cubicBezTo>
                  <a:lnTo>
                    <a:pt x="80546" y="87819"/>
                  </a:lnTo>
                  <a:cubicBezTo>
                    <a:pt x="79535" y="91618"/>
                    <a:pt x="68670" y="109344"/>
                    <a:pt x="51992" y="109344"/>
                  </a:cubicBezTo>
                  <a:cubicBezTo>
                    <a:pt x="39106" y="109344"/>
                    <a:pt x="36326" y="98202"/>
                    <a:pt x="36326" y="88832"/>
                  </a:cubicBezTo>
                  <a:cubicBezTo>
                    <a:pt x="36326" y="77183"/>
                    <a:pt x="40622" y="61483"/>
                    <a:pt x="49213" y="39198"/>
                  </a:cubicBezTo>
                  <a:cubicBezTo>
                    <a:pt x="53256" y="28815"/>
                    <a:pt x="54267" y="26030"/>
                    <a:pt x="54267" y="20965"/>
                  </a:cubicBezTo>
                  <a:cubicBezTo>
                    <a:pt x="54267" y="9570"/>
                    <a:pt x="46181" y="200"/>
                    <a:pt x="33547" y="200"/>
                  </a:cubicBezTo>
                  <a:cubicBezTo>
                    <a:pt x="9542" y="200"/>
                    <a:pt x="192" y="36919"/>
                    <a:pt x="192" y="39198"/>
                  </a:cubicBezTo>
                  <a:cubicBezTo>
                    <a:pt x="192" y="41730"/>
                    <a:pt x="2719" y="41730"/>
                    <a:pt x="3225" y="41730"/>
                  </a:cubicBezTo>
                  <a:cubicBezTo>
                    <a:pt x="5751" y="41730"/>
                    <a:pt x="6004" y="41224"/>
                    <a:pt x="7267" y="37172"/>
                  </a:cubicBezTo>
                  <a:cubicBezTo>
                    <a:pt x="14090" y="13368"/>
                    <a:pt x="24197" y="5771"/>
                    <a:pt x="32788" y="5771"/>
                  </a:cubicBezTo>
                  <a:cubicBezTo>
                    <a:pt x="34810" y="5771"/>
                    <a:pt x="39106" y="5771"/>
                    <a:pt x="39106" y="13875"/>
                  </a:cubicBezTo>
                  <a:cubicBezTo>
                    <a:pt x="39106" y="20205"/>
                    <a:pt x="36579" y="26790"/>
                    <a:pt x="34810" y="31601"/>
                  </a:cubicBezTo>
                  <a:cubicBezTo>
                    <a:pt x="24703" y="58444"/>
                    <a:pt x="20154" y="72878"/>
                    <a:pt x="20154" y="84780"/>
                  </a:cubicBezTo>
                  <a:cubicBezTo>
                    <a:pt x="20154" y="107318"/>
                    <a:pt x="36073" y="114915"/>
                    <a:pt x="50982" y="114915"/>
                  </a:cubicBezTo>
                  <a:cubicBezTo>
                    <a:pt x="60836" y="114915"/>
                    <a:pt x="69428" y="110610"/>
                    <a:pt x="76503" y="103520"/>
                  </a:cubicBezTo>
                  <a:cubicBezTo>
                    <a:pt x="73218" y="116688"/>
                    <a:pt x="70186" y="129096"/>
                    <a:pt x="60078" y="142518"/>
                  </a:cubicBezTo>
                  <a:cubicBezTo>
                    <a:pt x="53509" y="151128"/>
                    <a:pt x="43907" y="158472"/>
                    <a:pt x="32283" y="158472"/>
                  </a:cubicBezTo>
                  <a:cubicBezTo>
                    <a:pt x="28746" y="158472"/>
                    <a:pt x="17375" y="157712"/>
                    <a:pt x="13079" y="147836"/>
                  </a:cubicBezTo>
                  <a:cubicBezTo>
                    <a:pt x="17122" y="147836"/>
                    <a:pt x="20407" y="147836"/>
                    <a:pt x="23945" y="144797"/>
                  </a:cubicBezTo>
                  <a:cubicBezTo>
                    <a:pt x="26471" y="142518"/>
                    <a:pt x="28998" y="139226"/>
                    <a:pt x="28998" y="134414"/>
                  </a:cubicBezTo>
                  <a:cubicBezTo>
                    <a:pt x="28998" y="126564"/>
                    <a:pt x="22176" y="125551"/>
                    <a:pt x="19649" y="125551"/>
                  </a:cubicBezTo>
                  <a:cubicBezTo>
                    <a:pt x="13837" y="125551"/>
                    <a:pt x="5499" y="129603"/>
                    <a:pt x="5499" y="142011"/>
                  </a:cubicBezTo>
                  <a:cubicBezTo>
                    <a:pt x="5499" y="154673"/>
                    <a:pt x="16617" y="164043"/>
                    <a:pt x="32283" y="164043"/>
                  </a:cubicBezTo>
                  <a:cubicBezTo>
                    <a:pt x="58309" y="164043"/>
                    <a:pt x="84336" y="140999"/>
                    <a:pt x="91411" y="112383"/>
                  </a:cubicBezTo>
                  <a:lnTo>
                    <a:pt x="115669" y="15647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16" name="任意多边形: 形状 2515">
              <a:extLst>
                <a:ext uri="{FF2B5EF4-FFF2-40B4-BE49-F238E27FC236}">
                  <a16:creationId xmlns:a16="http://schemas.microsoft.com/office/drawing/2014/main" id="{99A784A3-D14D-B0EA-A13A-97366AD92E35}"/>
                </a:ext>
              </a:extLst>
            </p:cNvPr>
            <p:cNvSpPr/>
            <p:nvPr>
              <p:custDataLst>
                <p:tags r:id="rId228"/>
              </p:custDataLst>
            </p:nvPr>
          </p:nvSpPr>
          <p:spPr>
            <a:xfrm>
              <a:off x="7562825" y="7533625"/>
              <a:ext cx="45988" cy="177087"/>
            </a:xfrm>
            <a:custGeom>
              <a:avLst/>
              <a:gdLst>
                <a:gd name="connsiteX0" fmla="*/ 42648 w 45988"/>
                <a:gd name="connsiteY0" fmla="*/ 202 h 177087"/>
                <a:gd name="connsiteX1" fmla="*/ 197 w 45988"/>
                <a:gd name="connsiteY1" fmla="*/ 88657 h 177087"/>
                <a:gd name="connsiteX2" fmla="*/ 42648 w 45988"/>
                <a:gd name="connsiteY2" fmla="*/ 177289 h 177087"/>
                <a:gd name="connsiteX3" fmla="*/ 46186 w 45988"/>
                <a:gd name="connsiteY3" fmla="*/ 175162 h 177087"/>
                <a:gd name="connsiteX4" fmla="*/ 44417 w 45988"/>
                <a:gd name="connsiteY4" fmla="*/ 172503 h 177087"/>
                <a:gd name="connsiteX5" fmla="*/ 12225 w 45988"/>
                <a:gd name="connsiteY5" fmla="*/ 88834 h 177087"/>
                <a:gd name="connsiteX6" fmla="*/ 44947 w 45988"/>
                <a:gd name="connsiteY6" fmla="*/ 4456 h 177087"/>
                <a:gd name="connsiteX7" fmla="*/ 46186 w 45988"/>
                <a:gd name="connsiteY7" fmla="*/ 2329 h 177087"/>
                <a:gd name="connsiteX8" fmla="*/ 42648 w 45988"/>
                <a:gd name="connsiteY8" fmla="*/ 202 h 17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988" h="177087">
                  <a:moveTo>
                    <a:pt x="42648" y="202"/>
                  </a:moveTo>
                  <a:cubicBezTo>
                    <a:pt x="9041" y="23955"/>
                    <a:pt x="197" y="61535"/>
                    <a:pt x="197" y="88657"/>
                  </a:cubicBezTo>
                  <a:cubicBezTo>
                    <a:pt x="197" y="113651"/>
                    <a:pt x="7626" y="152472"/>
                    <a:pt x="42648" y="177289"/>
                  </a:cubicBezTo>
                  <a:cubicBezTo>
                    <a:pt x="44063" y="177289"/>
                    <a:pt x="46186" y="177289"/>
                    <a:pt x="46186" y="175162"/>
                  </a:cubicBezTo>
                  <a:cubicBezTo>
                    <a:pt x="46186" y="174098"/>
                    <a:pt x="45655" y="173744"/>
                    <a:pt x="44417" y="172503"/>
                  </a:cubicBezTo>
                  <a:cubicBezTo>
                    <a:pt x="20892" y="151231"/>
                    <a:pt x="12225" y="121096"/>
                    <a:pt x="12225" y="88834"/>
                  </a:cubicBezTo>
                  <a:cubicBezTo>
                    <a:pt x="12225" y="40973"/>
                    <a:pt x="30443" y="17574"/>
                    <a:pt x="44947" y="4456"/>
                  </a:cubicBezTo>
                  <a:cubicBezTo>
                    <a:pt x="45655" y="3747"/>
                    <a:pt x="46186" y="3215"/>
                    <a:pt x="46186" y="2329"/>
                  </a:cubicBezTo>
                  <a:cubicBezTo>
                    <a:pt x="46186" y="202"/>
                    <a:pt x="44063" y="202"/>
                    <a:pt x="42648" y="202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17" name="任意多边形: 形状 2516">
              <a:extLst>
                <a:ext uri="{FF2B5EF4-FFF2-40B4-BE49-F238E27FC236}">
                  <a16:creationId xmlns:a16="http://schemas.microsoft.com/office/drawing/2014/main" id="{335BCAC4-761E-1E52-CCFD-230797C6A478}"/>
                </a:ext>
              </a:extLst>
            </p:cNvPr>
            <p:cNvSpPr/>
            <p:nvPr>
              <p:custDataLst>
                <p:tags r:id="rId229"/>
              </p:custDataLst>
            </p:nvPr>
          </p:nvSpPr>
          <p:spPr>
            <a:xfrm>
              <a:off x="7630645" y="7548869"/>
              <a:ext cx="82071" cy="121248"/>
            </a:xfrm>
            <a:custGeom>
              <a:avLst/>
              <a:gdLst>
                <a:gd name="connsiteX0" fmla="*/ 82272 w 82071"/>
                <a:gd name="connsiteY0" fmla="*/ 61358 h 121248"/>
                <a:gd name="connsiteX1" fmla="*/ 71836 w 82071"/>
                <a:gd name="connsiteY1" fmla="*/ 15446 h 121248"/>
                <a:gd name="connsiteX2" fmla="*/ 41236 w 82071"/>
                <a:gd name="connsiteY2" fmla="*/ 202 h 121248"/>
                <a:gd name="connsiteX3" fmla="*/ 200 w 82071"/>
                <a:gd name="connsiteY3" fmla="*/ 61358 h 121248"/>
                <a:gd name="connsiteX4" fmla="*/ 41236 w 82071"/>
                <a:gd name="connsiteY4" fmla="*/ 121451 h 121248"/>
                <a:gd name="connsiteX5" fmla="*/ 82272 w 82071"/>
                <a:gd name="connsiteY5" fmla="*/ 61358 h 121248"/>
                <a:gd name="connsiteX6" fmla="*/ 41236 w 82071"/>
                <a:gd name="connsiteY6" fmla="*/ 116487 h 121248"/>
                <a:gd name="connsiteX7" fmla="*/ 18773 w 82071"/>
                <a:gd name="connsiteY7" fmla="*/ 97165 h 121248"/>
                <a:gd name="connsiteX8" fmla="*/ 16296 w 82071"/>
                <a:gd name="connsiteY8" fmla="*/ 59053 h 121248"/>
                <a:gd name="connsiteX9" fmla="*/ 18949 w 82071"/>
                <a:gd name="connsiteY9" fmla="*/ 22892 h 121248"/>
                <a:gd name="connsiteX10" fmla="*/ 41236 w 82071"/>
                <a:gd name="connsiteY10" fmla="*/ 5165 h 121248"/>
                <a:gd name="connsiteX11" fmla="*/ 63169 w 82071"/>
                <a:gd name="connsiteY11" fmla="*/ 21296 h 121248"/>
                <a:gd name="connsiteX12" fmla="*/ 66176 w 82071"/>
                <a:gd name="connsiteY12" fmla="*/ 59053 h 121248"/>
                <a:gd name="connsiteX13" fmla="*/ 63877 w 82071"/>
                <a:gd name="connsiteY13" fmla="*/ 96456 h 121248"/>
                <a:gd name="connsiteX14" fmla="*/ 41236 w 82071"/>
                <a:gd name="connsiteY14" fmla="*/ 116487 h 121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2071" h="121248">
                  <a:moveTo>
                    <a:pt x="82272" y="61358"/>
                  </a:moveTo>
                  <a:cubicBezTo>
                    <a:pt x="82272" y="41859"/>
                    <a:pt x="79972" y="27855"/>
                    <a:pt x="71836" y="15446"/>
                  </a:cubicBezTo>
                  <a:cubicBezTo>
                    <a:pt x="66353" y="7292"/>
                    <a:pt x="55386" y="202"/>
                    <a:pt x="41236" y="202"/>
                  </a:cubicBezTo>
                  <a:cubicBezTo>
                    <a:pt x="200" y="202"/>
                    <a:pt x="200" y="48595"/>
                    <a:pt x="200" y="61358"/>
                  </a:cubicBezTo>
                  <a:cubicBezTo>
                    <a:pt x="200" y="74121"/>
                    <a:pt x="200" y="121451"/>
                    <a:pt x="41236" y="121451"/>
                  </a:cubicBezTo>
                  <a:cubicBezTo>
                    <a:pt x="82272" y="121451"/>
                    <a:pt x="82272" y="74121"/>
                    <a:pt x="82272" y="61358"/>
                  </a:cubicBezTo>
                  <a:close/>
                  <a:moveTo>
                    <a:pt x="41236" y="116487"/>
                  </a:moveTo>
                  <a:cubicBezTo>
                    <a:pt x="33100" y="116487"/>
                    <a:pt x="22310" y="111701"/>
                    <a:pt x="18773" y="97165"/>
                  </a:cubicBezTo>
                  <a:cubicBezTo>
                    <a:pt x="16296" y="86707"/>
                    <a:pt x="16296" y="72171"/>
                    <a:pt x="16296" y="59053"/>
                  </a:cubicBezTo>
                  <a:cubicBezTo>
                    <a:pt x="16296" y="46113"/>
                    <a:pt x="16296" y="32641"/>
                    <a:pt x="18949" y="22892"/>
                  </a:cubicBezTo>
                  <a:cubicBezTo>
                    <a:pt x="22664" y="8888"/>
                    <a:pt x="33984" y="5165"/>
                    <a:pt x="41236" y="5165"/>
                  </a:cubicBezTo>
                  <a:cubicBezTo>
                    <a:pt x="50788" y="5165"/>
                    <a:pt x="59985" y="11015"/>
                    <a:pt x="63169" y="21296"/>
                  </a:cubicBezTo>
                  <a:cubicBezTo>
                    <a:pt x="65999" y="30868"/>
                    <a:pt x="66176" y="43631"/>
                    <a:pt x="66176" y="59053"/>
                  </a:cubicBezTo>
                  <a:cubicBezTo>
                    <a:pt x="66176" y="72171"/>
                    <a:pt x="66176" y="85289"/>
                    <a:pt x="63877" y="96456"/>
                  </a:cubicBezTo>
                  <a:cubicBezTo>
                    <a:pt x="60339" y="112587"/>
                    <a:pt x="48311" y="116487"/>
                    <a:pt x="41236" y="116487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18" name="任意多边形: 形状 2517">
              <a:extLst>
                <a:ext uri="{FF2B5EF4-FFF2-40B4-BE49-F238E27FC236}">
                  <a16:creationId xmlns:a16="http://schemas.microsoft.com/office/drawing/2014/main" id="{FA3A00E2-8BC2-6AD2-943F-C0770B5401E6}"/>
                </a:ext>
              </a:extLst>
            </p:cNvPr>
            <p:cNvSpPr/>
            <p:nvPr>
              <p:custDataLst>
                <p:tags r:id="rId230"/>
              </p:custDataLst>
            </p:nvPr>
          </p:nvSpPr>
          <p:spPr>
            <a:xfrm>
              <a:off x="7734729" y="7533625"/>
              <a:ext cx="45811" cy="177087"/>
            </a:xfrm>
            <a:custGeom>
              <a:avLst/>
              <a:gdLst>
                <a:gd name="connsiteX0" fmla="*/ 3565 w 45811"/>
                <a:gd name="connsiteY0" fmla="*/ 202 h 177087"/>
                <a:gd name="connsiteX1" fmla="*/ 204 w 45811"/>
                <a:gd name="connsiteY1" fmla="*/ 2329 h 177087"/>
                <a:gd name="connsiteX2" fmla="*/ 1796 w 45811"/>
                <a:gd name="connsiteY2" fmla="*/ 4988 h 177087"/>
                <a:gd name="connsiteX3" fmla="*/ 33988 w 45811"/>
                <a:gd name="connsiteY3" fmla="*/ 88657 h 177087"/>
                <a:gd name="connsiteX4" fmla="*/ 3388 w 45811"/>
                <a:gd name="connsiteY4" fmla="*/ 171085 h 177087"/>
                <a:gd name="connsiteX5" fmla="*/ 204 w 45811"/>
                <a:gd name="connsiteY5" fmla="*/ 175162 h 177087"/>
                <a:gd name="connsiteX6" fmla="*/ 2504 w 45811"/>
                <a:gd name="connsiteY6" fmla="*/ 177289 h 177087"/>
                <a:gd name="connsiteX7" fmla="*/ 33104 w 45811"/>
                <a:gd name="connsiteY7" fmla="*/ 143431 h 177087"/>
                <a:gd name="connsiteX8" fmla="*/ 46016 w 45811"/>
                <a:gd name="connsiteY8" fmla="*/ 88834 h 177087"/>
                <a:gd name="connsiteX9" fmla="*/ 3565 w 45811"/>
                <a:gd name="connsiteY9" fmla="*/ 202 h 17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811" h="177087">
                  <a:moveTo>
                    <a:pt x="3565" y="202"/>
                  </a:moveTo>
                  <a:cubicBezTo>
                    <a:pt x="2327" y="202"/>
                    <a:pt x="204" y="202"/>
                    <a:pt x="204" y="2329"/>
                  </a:cubicBezTo>
                  <a:cubicBezTo>
                    <a:pt x="204" y="3215"/>
                    <a:pt x="735" y="3747"/>
                    <a:pt x="1796" y="4988"/>
                  </a:cubicBezTo>
                  <a:cubicBezTo>
                    <a:pt x="17008" y="18992"/>
                    <a:pt x="33988" y="42922"/>
                    <a:pt x="33988" y="88657"/>
                  </a:cubicBezTo>
                  <a:cubicBezTo>
                    <a:pt x="33988" y="125705"/>
                    <a:pt x="22491" y="153713"/>
                    <a:pt x="3388" y="171085"/>
                  </a:cubicBezTo>
                  <a:cubicBezTo>
                    <a:pt x="381" y="174098"/>
                    <a:pt x="204" y="174275"/>
                    <a:pt x="204" y="175162"/>
                  </a:cubicBezTo>
                  <a:cubicBezTo>
                    <a:pt x="204" y="176048"/>
                    <a:pt x="735" y="177289"/>
                    <a:pt x="2504" y="177289"/>
                  </a:cubicBezTo>
                  <a:cubicBezTo>
                    <a:pt x="4626" y="177289"/>
                    <a:pt x="21430" y="165589"/>
                    <a:pt x="33104" y="143431"/>
                  </a:cubicBezTo>
                  <a:cubicBezTo>
                    <a:pt x="40886" y="128718"/>
                    <a:pt x="46016" y="109574"/>
                    <a:pt x="46016" y="88834"/>
                  </a:cubicBezTo>
                  <a:cubicBezTo>
                    <a:pt x="46016" y="63840"/>
                    <a:pt x="38587" y="25019"/>
                    <a:pt x="3565" y="202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19" name="任意多边形: 形状 2518">
              <a:extLst>
                <a:ext uri="{FF2B5EF4-FFF2-40B4-BE49-F238E27FC236}">
                  <a16:creationId xmlns:a16="http://schemas.microsoft.com/office/drawing/2014/main" id="{D1B360E3-BDE4-B8DA-BBBD-338EA019F632}"/>
                </a:ext>
              </a:extLst>
            </p:cNvPr>
            <p:cNvSpPr/>
            <p:nvPr>
              <p:custDataLst>
                <p:tags r:id="rId231"/>
              </p:custDataLst>
            </p:nvPr>
          </p:nvSpPr>
          <p:spPr>
            <a:xfrm>
              <a:off x="4154948" y="7790010"/>
              <a:ext cx="70953" cy="134721"/>
            </a:xfrm>
            <a:custGeom>
              <a:avLst/>
              <a:gdLst>
                <a:gd name="connsiteX0" fmla="*/ 71016 w 70953"/>
                <a:gd name="connsiteY0" fmla="*/ 134933 h 134721"/>
                <a:gd name="connsiteX1" fmla="*/ 71016 w 70953"/>
                <a:gd name="connsiteY1" fmla="*/ 128247 h 134721"/>
                <a:gd name="connsiteX2" fmla="*/ 63941 w 70953"/>
                <a:gd name="connsiteY2" fmla="*/ 128247 h 134721"/>
                <a:gd name="connsiteX3" fmla="*/ 44131 w 70953"/>
                <a:gd name="connsiteY3" fmla="*/ 118321 h 134721"/>
                <a:gd name="connsiteX4" fmla="*/ 44131 w 70953"/>
                <a:gd name="connsiteY4" fmla="*/ 5884 h 134721"/>
                <a:gd name="connsiteX5" fmla="*/ 38269 w 70953"/>
                <a:gd name="connsiteY5" fmla="*/ 212 h 134721"/>
                <a:gd name="connsiteX6" fmla="*/ 63 w 70953"/>
                <a:gd name="connsiteY6" fmla="*/ 13177 h 134721"/>
                <a:gd name="connsiteX7" fmla="*/ 63 w 70953"/>
                <a:gd name="connsiteY7" fmla="*/ 19863 h 134721"/>
                <a:gd name="connsiteX8" fmla="*/ 28161 w 70953"/>
                <a:gd name="connsiteY8" fmla="*/ 14393 h 134721"/>
                <a:gd name="connsiteX9" fmla="*/ 28161 w 70953"/>
                <a:gd name="connsiteY9" fmla="*/ 118321 h 134721"/>
                <a:gd name="connsiteX10" fmla="*/ 8351 w 70953"/>
                <a:gd name="connsiteY10" fmla="*/ 128247 h 134721"/>
                <a:gd name="connsiteX11" fmla="*/ 1276 w 70953"/>
                <a:gd name="connsiteY11" fmla="*/ 128247 h 134721"/>
                <a:gd name="connsiteX12" fmla="*/ 1276 w 70953"/>
                <a:gd name="connsiteY12" fmla="*/ 134933 h 134721"/>
                <a:gd name="connsiteX13" fmla="*/ 36045 w 70953"/>
                <a:gd name="connsiteY13" fmla="*/ 134325 h 134721"/>
                <a:gd name="connsiteX14" fmla="*/ 71016 w 70953"/>
                <a:gd name="connsiteY14" fmla="*/ 134933 h 1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0953" h="134721">
                  <a:moveTo>
                    <a:pt x="71016" y="134933"/>
                  </a:moveTo>
                  <a:lnTo>
                    <a:pt x="71016" y="128247"/>
                  </a:lnTo>
                  <a:lnTo>
                    <a:pt x="63941" y="128247"/>
                  </a:lnTo>
                  <a:cubicBezTo>
                    <a:pt x="44737" y="128247"/>
                    <a:pt x="44131" y="125816"/>
                    <a:pt x="44131" y="118321"/>
                  </a:cubicBezTo>
                  <a:lnTo>
                    <a:pt x="44131" y="5884"/>
                  </a:lnTo>
                  <a:cubicBezTo>
                    <a:pt x="44131" y="414"/>
                    <a:pt x="43727" y="212"/>
                    <a:pt x="38269" y="212"/>
                  </a:cubicBezTo>
                  <a:cubicBezTo>
                    <a:pt x="29981" y="8315"/>
                    <a:pt x="19267" y="13177"/>
                    <a:pt x="63" y="13177"/>
                  </a:cubicBezTo>
                  <a:lnTo>
                    <a:pt x="63" y="19863"/>
                  </a:lnTo>
                  <a:cubicBezTo>
                    <a:pt x="5521" y="19863"/>
                    <a:pt x="16437" y="19863"/>
                    <a:pt x="28161" y="14393"/>
                  </a:cubicBezTo>
                  <a:lnTo>
                    <a:pt x="28161" y="118321"/>
                  </a:lnTo>
                  <a:cubicBezTo>
                    <a:pt x="28161" y="125816"/>
                    <a:pt x="27555" y="128247"/>
                    <a:pt x="8351" y="128247"/>
                  </a:cubicBezTo>
                  <a:lnTo>
                    <a:pt x="1276" y="128247"/>
                  </a:lnTo>
                  <a:lnTo>
                    <a:pt x="1276" y="134933"/>
                  </a:lnTo>
                  <a:cubicBezTo>
                    <a:pt x="9564" y="134325"/>
                    <a:pt x="26948" y="134325"/>
                    <a:pt x="36045" y="134325"/>
                  </a:cubicBezTo>
                  <a:cubicBezTo>
                    <a:pt x="45142" y="134325"/>
                    <a:pt x="62728" y="134325"/>
                    <a:pt x="71016" y="134933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20" name="任意多边形: 形状 2519">
              <a:extLst>
                <a:ext uri="{FF2B5EF4-FFF2-40B4-BE49-F238E27FC236}">
                  <a16:creationId xmlns:a16="http://schemas.microsoft.com/office/drawing/2014/main" id="{916A3DF1-60BC-E4EC-8C8A-F749D4397465}"/>
                </a:ext>
              </a:extLst>
            </p:cNvPr>
            <p:cNvSpPr/>
            <p:nvPr>
              <p:custDataLst>
                <p:tags r:id="rId232"/>
              </p:custDataLst>
            </p:nvPr>
          </p:nvSpPr>
          <p:spPr>
            <a:xfrm>
              <a:off x="4253595" y="7790010"/>
              <a:ext cx="85710" cy="134721"/>
            </a:xfrm>
            <a:custGeom>
              <a:avLst/>
              <a:gdLst>
                <a:gd name="connsiteX0" fmla="*/ 85777 w 85710"/>
                <a:gd name="connsiteY0" fmla="*/ 98670 h 134721"/>
                <a:gd name="connsiteX1" fmla="*/ 79511 w 85710"/>
                <a:gd name="connsiteY1" fmla="*/ 98670 h 134721"/>
                <a:gd name="connsiteX2" fmla="*/ 74861 w 85710"/>
                <a:gd name="connsiteY2" fmla="*/ 116700 h 134721"/>
                <a:gd name="connsiteX3" fmla="*/ 55051 w 85710"/>
                <a:gd name="connsiteY3" fmla="*/ 118321 h 134721"/>
                <a:gd name="connsiteX4" fmla="*/ 19069 w 85710"/>
                <a:gd name="connsiteY4" fmla="*/ 118321 h 134721"/>
                <a:gd name="connsiteX5" fmla="*/ 46359 w 85710"/>
                <a:gd name="connsiteY5" fmla="*/ 93605 h 134721"/>
                <a:gd name="connsiteX6" fmla="*/ 61318 w 85710"/>
                <a:gd name="connsiteY6" fmla="*/ 81044 h 134721"/>
                <a:gd name="connsiteX7" fmla="*/ 85777 w 85710"/>
                <a:gd name="connsiteY7" fmla="*/ 39919 h 134721"/>
                <a:gd name="connsiteX8" fmla="*/ 40294 w 85710"/>
                <a:gd name="connsiteY8" fmla="*/ 212 h 134721"/>
                <a:gd name="connsiteX9" fmla="*/ 67 w 85710"/>
                <a:gd name="connsiteY9" fmla="*/ 36678 h 134721"/>
                <a:gd name="connsiteX10" fmla="*/ 10781 w 85710"/>
                <a:gd name="connsiteY10" fmla="*/ 48023 h 134721"/>
                <a:gd name="connsiteX11" fmla="*/ 21293 w 85710"/>
                <a:gd name="connsiteY11" fmla="*/ 37285 h 134721"/>
                <a:gd name="connsiteX12" fmla="*/ 8759 w 85710"/>
                <a:gd name="connsiteY12" fmla="*/ 26751 h 134721"/>
                <a:gd name="connsiteX13" fmla="*/ 38071 w 85710"/>
                <a:gd name="connsiteY13" fmla="*/ 6897 h 134721"/>
                <a:gd name="connsiteX14" fmla="*/ 66573 w 85710"/>
                <a:gd name="connsiteY14" fmla="*/ 39919 h 134721"/>
                <a:gd name="connsiteX15" fmla="*/ 27963 w 85710"/>
                <a:gd name="connsiteY15" fmla="*/ 100898 h 134721"/>
                <a:gd name="connsiteX16" fmla="*/ 2493 w 85710"/>
                <a:gd name="connsiteY16" fmla="*/ 127235 h 134721"/>
                <a:gd name="connsiteX17" fmla="*/ 67 w 85710"/>
                <a:gd name="connsiteY17" fmla="*/ 134933 h 134721"/>
                <a:gd name="connsiteX18" fmla="*/ 79915 w 85710"/>
                <a:gd name="connsiteY18" fmla="*/ 134933 h 134721"/>
                <a:gd name="connsiteX19" fmla="*/ 85777 w 85710"/>
                <a:gd name="connsiteY19" fmla="*/ 98670 h 1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710" h="134721">
                  <a:moveTo>
                    <a:pt x="85777" y="98670"/>
                  </a:moveTo>
                  <a:lnTo>
                    <a:pt x="79511" y="98670"/>
                  </a:lnTo>
                  <a:cubicBezTo>
                    <a:pt x="78904" y="102721"/>
                    <a:pt x="77287" y="112851"/>
                    <a:pt x="74861" y="116700"/>
                  </a:cubicBezTo>
                  <a:cubicBezTo>
                    <a:pt x="73649" y="118321"/>
                    <a:pt x="58285" y="118321"/>
                    <a:pt x="55051" y="118321"/>
                  </a:cubicBezTo>
                  <a:lnTo>
                    <a:pt x="19069" y="118321"/>
                  </a:lnTo>
                  <a:lnTo>
                    <a:pt x="46359" y="93605"/>
                  </a:lnTo>
                  <a:cubicBezTo>
                    <a:pt x="49593" y="90566"/>
                    <a:pt x="58083" y="83881"/>
                    <a:pt x="61318" y="81044"/>
                  </a:cubicBezTo>
                  <a:cubicBezTo>
                    <a:pt x="73851" y="69497"/>
                    <a:pt x="85777" y="58355"/>
                    <a:pt x="85777" y="39919"/>
                  </a:cubicBezTo>
                  <a:cubicBezTo>
                    <a:pt x="85777" y="15811"/>
                    <a:pt x="65563" y="212"/>
                    <a:pt x="40294" y="212"/>
                  </a:cubicBezTo>
                  <a:cubicBezTo>
                    <a:pt x="16037" y="212"/>
                    <a:pt x="67" y="18647"/>
                    <a:pt x="67" y="36678"/>
                  </a:cubicBezTo>
                  <a:cubicBezTo>
                    <a:pt x="67" y="46605"/>
                    <a:pt x="7951" y="48023"/>
                    <a:pt x="10781" y="48023"/>
                  </a:cubicBezTo>
                  <a:cubicBezTo>
                    <a:pt x="15026" y="48023"/>
                    <a:pt x="21293" y="44984"/>
                    <a:pt x="21293" y="37285"/>
                  </a:cubicBezTo>
                  <a:cubicBezTo>
                    <a:pt x="21293" y="26751"/>
                    <a:pt x="11185" y="26751"/>
                    <a:pt x="8759" y="26751"/>
                  </a:cubicBezTo>
                  <a:cubicBezTo>
                    <a:pt x="14622" y="11962"/>
                    <a:pt x="28166" y="6897"/>
                    <a:pt x="38071" y="6897"/>
                  </a:cubicBezTo>
                  <a:cubicBezTo>
                    <a:pt x="56870" y="6897"/>
                    <a:pt x="66573" y="22902"/>
                    <a:pt x="66573" y="39919"/>
                  </a:cubicBezTo>
                  <a:cubicBezTo>
                    <a:pt x="66573" y="60988"/>
                    <a:pt x="51817" y="76385"/>
                    <a:pt x="27963" y="100898"/>
                  </a:cubicBezTo>
                  <a:lnTo>
                    <a:pt x="2493" y="127235"/>
                  </a:lnTo>
                  <a:cubicBezTo>
                    <a:pt x="67" y="129463"/>
                    <a:pt x="67" y="129868"/>
                    <a:pt x="67" y="134933"/>
                  </a:cubicBezTo>
                  <a:lnTo>
                    <a:pt x="79915" y="134933"/>
                  </a:lnTo>
                  <a:lnTo>
                    <a:pt x="85777" y="98670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21" name="任意多边形: 形状 2520">
              <a:extLst>
                <a:ext uri="{FF2B5EF4-FFF2-40B4-BE49-F238E27FC236}">
                  <a16:creationId xmlns:a16="http://schemas.microsoft.com/office/drawing/2014/main" id="{0CF818AC-B59B-C916-D6FD-47D5D89A3331}"/>
                </a:ext>
              </a:extLst>
            </p:cNvPr>
            <p:cNvSpPr/>
            <p:nvPr>
              <p:custDataLst>
                <p:tags r:id="rId233"/>
              </p:custDataLst>
            </p:nvPr>
          </p:nvSpPr>
          <p:spPr>
            <a:xfrm>
              <a:off x="4368819" y="7837416"/>
              <a:ext cx="22438" cy="87315"/>
            </a:xfrm>
            <a:custGeom>
              <a:avLst/>
              <a:gdLst>
                <a:gd name="connsiteX0" fmla="*/ 22510 w 22438"/>
                <a:gd name="connsiteY0" fmla="*/ 11557 h 87315"/>
                <a:gd name="connsiteX1" fmla="*/ 11392 w 22438"/>
                <a:gd name="connsiteY1" fmla="*/ 212 h 87315"/>
                <a:gd name="connsiteX2" fmla="*/ 71 w 22438"/>
                <a:gd name="connsiteY2" fmla="*/ 11354 h 87315"/>
                <a:gd name="connsiteX3" fmla="*/ 11189 w 22438"/>
                <a:gd name="connsiteY3" fmla="*/ 22699 h 87315"/>
                <a:gd name="connsiteX4" fmla="*/ 22510 w 22438"/>
                <a:gd name="connsiteY4" fmla="*/ 11557 h 87315"/>
                <a:gd name="connsiteX5" fmla="*/ 22510 w 22438"/>
                <a:gd name="connsiteY5" fmla="*/ 76385 h 87315"/>
                <a:gd name="connsiteX6" fmla="*/ 11392 w 22438"/>
                <a:gd name="connsiteY6" fmla="*/ 65040 h 87315"/>
                <a:gd name="connsiteX7" fmla="*/ 71 w 22438"/>
                <a:gd name="connsiteY7" fmla="*/ 76182 h 87315"/>
                <a:gd name="connsiteX8" fmla="*/ 11189 w 22438"/>
                <a:gd name="connsiteY8" fmla="*/ 87527 h 87315"/>
                <a:gd name="connsiteX9" fmla="*/ 22510 w 22438"/>
                <a:gd name="connsiteY9" fmla="*/ 76385 h 8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38" h="87315">
                  <a:moveTo>
                    <a:pt x="22510" y="11557"/>
                  </a:moveTo>
                  <a:cubicBezTo>
                    <a:pt x="22510" y="4669"/>
                    <a:pt x="17052" y="212"/>
                    <a:pt x="11392" y="212"/>
                  </a:cubicBezTo>
                  <a:cubicBezTo>
                    <a:pt x="4519" y="212"/>
                    <a:pt x="71" y="5682"/>
                    <a:pt x="71" y="11354"/>
                  </a:cubicBezTo>
                  <a:cubicBezTo>
                    <a:pt x="71" y="18242"/>
                    <a:pt x="5529" y="22699"/>
                    <a:pt x="11189" y="22699"/>
                  </a:cubicBezTo>
                  <a:cubicBezTo>
                    <a:pt x="18062" y="22699"/>
                    <a:pt x="22510" y="17229"/>
                    <a:pt x="22510" y="11557"/>
                  </a:cubicBezTo>
                  <a:close/>
                  <a:moveTo>
                    <a:pt x="22510" y="76385"/>
                  </a:moveTo>
                  <a:cubicBezTo>
                    <a:pt x="22510" y="69497"/>
                    <a:pt x="17052" y="65040"/>
                    <a:pt x="11392" y="65040"/>
                  </a:cubicBezTo>
                  <a:cubicBezTo>
                    <a:pt x="4519" y="65040"/>
                    <a:pt x="71" y="70510"/>
                    <a:pt x="71" y="76182"/>
                  </a:cubicBezTo>
                  <a:cubicBezTo>
                    <a:pt x="71" y="83070"/>
                    <a:pt x="5529" y="87527"/>
                    <a:pt x="11189" y="87527"/>
                  </a:cubicBezTo>
                  <a:cubicBezTo>
                    <a:pt x="18062" y="87527"/>
                    <a:pt x="22510" y="82057"/>
                    <a:pt x="22510" y="76385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22" name="任意多边形: 形状 2521">
              <a:extLst>
                <a:ext uri="{FF2B5EF4-FFF2-40B4-BE49-F238E27FC236}">
                  <a16:creationId xmlns:a16="http://schemas.microsoft.com/office/drawing/2014/main" id="{2BB6E40B-F4A9-B9CE-6640-3518A9BFFBEA}"/>
                </a:ext>
              </a:extLst>
            </p:cNvPr>
            <p:cNvSpPr/>
            <p:nvPr>
              <p:custDataLst>
                <p:tags r:id="rId234"/>
              </p:custDataLst>
            </p:nvPr>
          </p:nvSpPr>
          <p:spPr>
            <a:xfrm>
              <a:off x="5302332" y="7810016"/>
              <a:ext cx="116739" cy="116234"/>
            </a:xfrm>
            <a:custGeom>
              <a:avLst/>
              <a:gdLst>
                <a:gd name="connsiteX0" fmla="*/ 116848 w 116739"/>
                <a:gd name="connsiteY0" fmla="*/ 85299 h 116234"/>
                <a:gd name="connsiteX1" fmla="*/ 110784 w 116739"/>
                <a:gd name="connsiteY1" fmla="*/ 80741 h 116234"/>
                <a:gd name="connsiteX2" fmla="*/ 104467 w 116739"/>
                <a:gd name="connsiteY2" fmla="*/ 86058 h 116234"/>
                <a:gd name="connsiteX3" fmla="*/ 68333 w 116739"/>
                <a:gd name="connsiteY3" fmla="*/ 106317 h 116234"/>
                <a:gd name="connsiteX4" fmla="*/ 32452 w 116739"/>
                <a:gd name="connsiteY4" fmla="*/ 59722 h 116234"/>
                <a:gd name="connsiteX5" fmla="*/ 108762 w 116739"/>
                <a:gd name="connsiteY5" fmla="*/ 59722 h 116234"/>
                <a:gd name="connsiteX6" fmla="*/ 116848 w 116739"/>
                <a:gd name="connsiteY6" fmla="*/ 52885 h 116234"/>
                <a:gd name="connsiteX7" fmla="*/ 102698 w 116739"/>
                <a:gd name="connsiteY7" fmla="*/ 13887 h 116234"/>
                <a:gd name="connsiteX8" fmla="*/ 62521 w 116739"/>
                <a:gd name="connsiteY8" fmla="*/ 212 h 116234"/>
                <a:gd name="connsiteX9" fmla="*/ 109 w 116739"/>
                <a:gd name="connsiteY9" fmla="*/ 57949 h 116234"/>
                <a:gd name="connsiteX10" fmla="*/ 66059 w 116739"/>
                <a:gd name="connsiteY10" fmla="*/ 116447 h 116234"/>
                <a:gd name="connsiteX11" fmla="*/ 116848 w 116739"/>
                <a:gd name="connsiteY11" fmla="*/ 85299 h 116234"/>
                <a:gd name="connsiteX12" fmla="*/ 92843 w 116739"/>
                <a:gd name="connsiteY12" fmla="*/ 51365 h 116234"/>
                <a:gd name="connsiteX13" fmla="*/ 32452 w 116739"/>
                <a:gd name="connsiteY13" fmla="*/ 51365 h 116234"/>
                <a:gd name="connsiteX14" fmla="*/ 38516 w 116739"/>
                <a:gd name="connsiteY14" fmla="*/ 22497 h 116234"/>
                <a:gd name="connsiteX15" fmla="*/ 62521 w 116739"/>
                <a:gd name="connsiteY15" fmla="*/ 9328 h 116234"/>
                <a:gd name="connsiteX16" fmla="*/ 92843 w 116739"/>
                <a:gd name="connsiteY16" fmla="*/ 51365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39" h="116234">
                  <a:moveTo>
                    <a:pt x="116848" y="85299"/>
                  </a:moveTo>
                  <a:cubicBezTo>
                    <a:pt x="116848" y="80741"/>
                    <a:pt x="112047" y="80741"/>
                    <a:pt x="110784" y="80741"/>
                  </a:cubicBezTo>
                  <a:cubicBezTo>
                    <a:pt x="106488" y="80741"/>
                    <a:pt x="105983" y="82007"/>
                    <a:pt x="104467" y="86058"/>
                  </a:cubicBezTo>
                  <a:cubicBezTo>
                    <a:pt x="99160" y="98214"/>
                    <a:pt x="84758" y="106317"/>
                    <a:pt x="68333" y="106317"/>
                  </a:cubicBezTo>
                  <a:cubicBezTo>
                    <a:pt x="32705" y="106317"/>
                    <a:pt x="32452" y="72637"/>
                    <a:pt x="32452" y="59722"/>
                  </a:cubicBezTo>
                  <a:lnTo>
                    <a:pt x="108762" y="59722"/>
                  </a:lnTo>
                  <a:cubicBezTo>
                    <a:pt x="114321" y="59722"/>
                    <a:pt x="116848" y="59722"/>
                    <a:pt x="116848" y="52885"/>
                  </a:cubicBezTo>
                  <a:cubicBezTo>
                    <a:pt x="116848" y="45034"/>
                    <a:pt x="115332" y="26548"/>
                    <a:pt x="102698" y="13887"/>
                  </a:cubicBezTo>
                  <a:cubicBezTo>
                    <a:pt x="93349" y="4770"/>
                    <a:pt x="79957" y="212"/>
                    <a:pt x="62521" y="212"/>
                  </a:cubicBezTo>
                  <a:cubicBezTo>
                    <a:pt x="22092" y="212"/>
                    <a:pt x="109" y="26295"/>
                    <a:pt x="109" y="57949"/>
                  </a:cubicBezTo>
                  <a:cubicBezTo>
                    <a:pt x="109" y="91883"/>
                    <a:pt x="25377" y="116447"/>
                    <a:pt x="66059" y="116447"/>
                  </a:cubicBezTo>
                  <a:cubicBezTo>
                    <a:pt x="105983" y="116447"/>
                    <a:pt x="116848" y="89604"/>
                    <a:pt x="116848" y="85299"/>
                  </a:cubicBezTo>
                  <a:close/>
                  <a:moveTo>
                    <a:pt x="92843" y="51365"/>
                  </a:moveTo>
                  <a:lnTo>
                    <a:pt x="32452" y="51365"/>
                  </a:lnTo>
                  <a:cubicBezTo>
                    <a:pt x="32957" y="41489"/>
                    <a:pt x="33210" y="30853"/>
                    <a:pt x="38516" y="22497"/>
                  </a:cubicBezTo>
                  <a:cubicBezTo>
                    <a:pt x="45086" y="12367"/>
                    <a:pt x="55194" y="9328"/>
                    <a:pt x="62521" y="9328"/>
                  </a:cubicBezTo>
                  <a:cubicBezTo>
                    <a:pt x="92085" y="9328"/>
                    <a:pt x="92591" y="42502"/>
                    <a:pt x="92843" y="51365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23" name="任意多边形: 形状 2522">
              <a:extLst>
                <a:ext uri="{FF2B5EF4-FFF2-40B4-BE49-F238E27FC236}">
                  <a16:creationId xmlns:a16="http://schemas.microsoft.com/office/drawing/2014/main" id="{7CD94044-63F0-1941-99E3-07289E4E4AF1}"/>
                </a:ext>
              </a:extLst>
            </p:cNvPr>
            <p:cNvSpPr/>
            <p:nvPr>
              <p:custDataLst>
                <p:tags r:id="rId235"/>
              </p:custDataLst>
            </p:nvPr>
          </p:nvSpPr>
          <p:spPr>
            <a:xfrm>
              <a:off x="5439286" y="7748986"/>
              <a:ext cx="62160" cy="175745"/>
            </a:xfrm>
            <a:custGeom>
              <a:avLst/>
              <a:gdLst>
                <a:gd name="connsiteX0" fmla="*/ 62274 w 62160"/>
                <a:gd name="connsiteY0" fmla="*/ 175957 h 175745"/>
                <a:gd name="connsiteX1" fmla="*/ 62274 w 62160"/>
                <a:gd name="connsiteY1" fmla="*/ 164055 h 175745"/>
                <a:gd name="connsiteX2" fmla="*/ 44839 w 62160"/>
                <a:gd name="connsiteY2" fmla="*/ 164055 h 175745"/>
                <a:gd name="connsiteX3" fmla="*/ 44839 w 62160"/>
                <a:gd name="connsiteY3" fmla="*/ 212 h 175745"/>
                <a:gd name="connsiteX4" fmla="*/ 114 w 62160"/>
                <a:gd name="connsiteY4" fmla="*/ 2238 h 175745"/>
                <a:gd name="connsiteX5" fmla="*/ 114 w 62160"/>
                <a:gd name="connsiteY5" fmla="*/ 14140 h 175745"/>
                <a:gd name="connsiteX6" fmla="*/ 17549 w 62160"/>
                <a:gd name="connsiteY6" fmla="*/ 24016 h 175745"/>
                <a:gd name="connsiteX7" fmla="*/ 17549 w 62160"/>
                <a:gd name="connsiteY7" fmla="*/ 164055 h 175745"/>
                <a:gd name="connsiteX8" fmla="*/ 114 w 62160"/>
                <a:gd name="connsiteY8" fmla="*/ 164055 h 175745"/>
                <a:gd name="connsiteX9" fmla="*/ 114 w 62160"/>
                <a:gd name="connsiteY9" fmla="*/ 175957 h 175745"/>
                <a:gd name="connsiteX10" fmla="*/ 31194 w 62160"/>
                <a:gd name="connsiteY10" fmla="*/ 175197 h 175745"/>
                <a:gd name="connsiteX11" fmla="*/ 62274 w 62160"/>
                <a:gd name="connsiteY11" fmla="*/ 175957 h 17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160" h="175745">
                  <a:moveTo>
                    <a:pt x="62274" y="175957"/>
                  </a:moveTo>
                  <a:lnTo>
                    <a:pt x="62274" y="164055"/>
                  </a:lnTo>
                  <a:lnTo>
                    <a:pt x="44839" y="164055"/>
                  </a:lnTo>
                  <a:lnTo>
                    <a:pt x="44839" y="212"/>
                  </a:lnTo>
                  <a:lnTo>
                    <a:pt x="114" y="2238"/>
                  </a:lnTo>
                  <a:lnTo>
                    <a:pt x="114" y="14140"/>
                  </a:lnTo>
                  <a:cubicBezTo>
                    <a:pt x="15780" y="14140"/>
                    <a:pt x="17549" y="14140"/>
                    <a:pt x="17549" y="24016"/>
                  </a:cubicBezTo>
                  <a:lnTo>
                    <a:pt x="17549" y="164055"/>
                  </a:lnTo>
                  <a:lnTo>
                    <a:pt x="114" y="164055"/>
                  </a:lnTo>
                  <a:lnTo>
                    <a:pt x="114" y="175957"/>
                  </a:lnTo>
                  <a:lnTo>
                    <a:pt x="31194" y="175197"/>
                  </a:lnTo>
                  <a:lnTo>
                    <a:pt x="62274" y="175957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24" name="任意多边形: 形状 2523">
              <a:extLst>
                <a:ext uri="{FF2B5EF4-FFF2-40B4-BE49-F238E27FC236}">
                  <a16:creationId xmlns:a16="http://schemas.microsoft.com/office/drawing/2014/main" id="{F93D0F9F-3444-656C-9C59-AEB9EDCD1B7A}"/>
                </a:ext>
              </a:extLst>
            </p:cNvPr>
            <p:cNvSpPr/>
            <p:nvPr>
              <p:custDataLst>
                <p:tags r:id="rId236"/>
              </p:custDataLst>
            </p:nvPr>
          </p:nvSpPr>
          <p:spPr>
            <a:xfrm>
              <a:off x="5517618" y="7810016"/>
              <a:ext cx="95261" cy="116234"/>
            </a:xfrm>
            <a:custGeom>
              <a:avLst/>
              <a:gdLst>
                <a:gd name="connsiteX0" fmla="*/ 95379 w 95261"/>
                <a:gd name="connsiteY0" fmla="*/ 79474 h 116234"/>
                <a:gd name="connsiteX1" fmla="*/ 81481 w 95261"/>
                <a:gd name="connsiteY1" fmla="*/ 52631 h 116234"/>
                <a:gd name="connsiteX2" fmla="*/ 43831 w 95261"/>
                <a:gd name="connsiteY2" fmla="*/ 40476 h 116234"/>
                <a:gd name="connsiteX3" fmla="*/ 18058 w 95261"/>
                <a:gd name="connsiteY3" fmla="*/ 24016 h 116234"/>
                <a:gd name="connsiteX4" fmla="*/ 46358 w 95261"/>
                <a:gd name="connsiteY4" fmla="*/ 8315 h 116234"/>
                <a:gd name="connsiteX5" fmla="*/ 76175 w 95261"/>
                <a:gd name="connsiteY5" fmla="*/ 29587 h 116234"/>
                <a:gd name="connsiteX6" fmla="*/ 81986 w 95261"/>
                <a:gd name="connsiteY6" fmla="*/ 34652 h 116234"/>
                <a:gd name="connsiteX7" fmla="*/ 88051 w 95261"/>
                <a:gd name="connsiteY7" fmla="*/ 27561 h 116234"/>
                <a:gd name="connsiteX8" fmla="*/ 88051 w 95261"/>
                <a:gd name="connsiteY8" fmla="*/ 7302 h 116234"/>
                <a:gd name="connsiteX9" fmla="*/ 83503 w 95261"/>
                <a:gd name="connsiteY9" fmla="*/ 212 h 116234"/>
                <a:gd name="connsiteX10" fmla="*/ 72132 w 95261"/>
                <a:gd name="connsiteY10" fmla="*/ 5023 h 116234"/>
                <a:gd name="connsiteX11" fmla="*/ 46611 w 95261"/>
                <a:gd name="connsiteY11" fmla="*/ 212 h 116234"/>
                <a:gd name="connsiteX12" fmla="*/ 117 w 95261"/>
                <a:gd name="connsiteY12" fmla="*/ 33386 h 116234"/>
                <a:gd name="connsiteX13" fmla="*/ 10224 w 95261"/>
                <a:gd name="connsiteY13" fmla="*/ 54657 h 116234"/>
                <a:gd name="connsiteX14" fmla="*/ 49390 w 95261"/>
                <a:gd name="connsiteY14" fmla="*/ 68585 h 116234"/>
                <a:gd name="connsiteX15" fmla="*/ 77438 w 95261"/>
                <a:gd name="connsiteY15" fmla="*/ 88338 h 116234"/>
                <a:gd name="connsiteX16" fmla="*/ 48632 w 95261"/>
                <a:gd name="connsiteY16" fmla="*/ 107330 h 116234"/>
                <a:gd name="connsiteX17" fmla="*/ 12246 w 95261"/>
                <a:gd name="connsiteY17" fmla="*/ 77955 h 116234"/>
                <a:gd name="connsiteX18" fmla="*/ 6181 w 95261"/>
                <a:gd name="connsiteY18" fmla="*/ 74410 h 116234"/>
                <a:gd name="connsiteX19" fmla="*/ 117 w 95261"/>
                <a:gd name="connsiteY19" fmla="*/ 81753 h 116234"/>
                <a:gd name="connsiteX20" fmla="*/ 117 w 95261"/>
                <a:gd name="connsiteY20" fmla="*/ 109356 h 116234"/>
                <a:gd name="connsiteX21" fmla="*/ 4665 w 95261"/>
                <a:gd name="connsiteY21" fmla="*/ 116447 h 116234"/>
                <a:gd name="connsiteX22" fmla="*/ 12246 w 95261"/>
                <a:gd name="connsiteY22" fmla="*/ 112648 h 116234"/>
                <a:gd name="connsiteX23" fmla="*/ 18816 w 95261"/>
                <a:gd name="connsiteY23" fmla="*/ 108343 h 116234"/>
                <a:gd name="connsiteX24" fmla="*/ 48632 w 95261"/>
                <a:gd name="connsiteY24" fmla="*/ 116447 h 116234"/>
                <a:gd name="connsiteX25" fmla="*/ 95379 w 95261"/>
                <a:gd name="connsiteY25" fmla="*/ 79474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5261" h="116234">
                  <a:moveTo>
                    <a:pt x="95379" y="79474"/>
                  </a:moveTo>
                  <a:cubicBezTo>
                    <a:pt x="95379" y="68585"/>
                    <a:pt x="90325" y="59722"/>
                    <a:pt x="81481" y="52631"/>
                  </a:cubicBezTo>
                  <a:cubicBezTo>
                    <a:pt x="71626" y="45288"/>
                    <a:pt x="63541" y="43768"/>
                    <a:pt x="43831" y="40476"/>
                  </a:cubicBezTo>
                  <a:cubicBezTo>
                    <a:pt x="34482" y="38704"/>
                    <a:pt x="18058" y="35918"/>
                    <a:pt x="18058" y="24016"/>
                  </a:cubicBezTo>
                  <a:cubicBezTo>
                    <a:pt x="18058" y="8315"/>
                    <a:pt x="41557" y="8315"/>
                    <a:pt x="46358" y="8315"/>
                  </a:cubicBezTo>
                  <a:cubicBezTo>
                    <a:pt x="65309" y="8315"/>
                    <a:pt x="74911" y="15659"/>
                    <a:pt x="76175" y="29587"/>
                  </a:cubicBezTo>
                  <a:cubicBezTo>
                    <a:pt x="76427" y="33386"/>
                    <a:pt x="76680" y="34652"/>
                    <a:pt x="81986" y="34652"/>
                  </a:cubicBezTo>
                  <a:cubicBezTo>
                    <a:pt x="88051" y="34652"/>
                    <a:pt x="88051" y="33386"/>
                    <a:pt x="88051" y="27561"/>
                  </a:cubicBezTo>
                  <a:lnTo>
                    <a:pt x="88051" y="7302"/>
                  </a:lnTo>
                  <a:cubicBezTo>
                    <a:pt x="88051" y="2491"/>
                    <a:pt x="88051" y="212"/>
                    <a:pt x="83503" y="212"/>
                  </a:cubicBezTo>
                  <a:cubicBezTo>
                    <a:pt x="82492" y="212"/>
                    <a:pt x="81986" y="212"/>
                    <a:pt x="72132" y="5023"/>
                  </a:cubicBezTo>
                  <a:cubicBezTo>
                    <a:pt x="65562" y="1731"/>
                    <a:pt x="56718" y="212"/>
                    <a:pt x="46611" y="212"/>
                  </a:cubicBezTo>
                  <a:cubicBezTo>
                    <a:pt x="39030" y="212"/>
                    <a:pt x="117" y="212"/>
                    <a:pt x="117" y="33386"/>
                  </a:cubicBezTo>
                  <a:cubicBezTo>
                    <a:pt x="117" y="43515"/>
                    <a:pt x="5171" y="50352"/>
                    <a:pt x="10224" y="54657"/>
                  </a:cubicBezTo>
                  <a:cubicBezTo>
                    <a:pt x="20332" y="63521"/>
                    <a:pt x="29934" y="65040"/>
                    <a:pt x="49390" y="68585"/>
                  </a:cubicBezTo>
                  <a:cubicBezTo>
                    <a:pt x="58487" y="70105"/>
                    <a:pt x="77438" y="73397"/>
                    <a:pt x="77438" y="88338"/>
                  </a:cubicBezTo>
                  <a:cubicBezTo>
                    <a:pt x="77438" y="107330"/>
                    <a:pt x="54191" y="107330"/>
                    <a:pt x="48632" y="107330"/>
                  </a:cubicBezTo>
                  <a:cubicBezTo>
                    <a:pt x="21848" y="107330"/>
                    <a:pt x="15278" y="88844"/>
                    <a:pt x="12246" y="77955"/>
                  </a:cubicBezTo>
                  <a:cubicBezTo>
                    <a:pt x="10982" y="74410"/>
                    <a:pt x="9719" y="74410"/>
                    <a:pt x="6181" y="74410"/>
                  </a:cubicBezTo>
                  <a:cubicBezTo>
                    <a:pt x="117" y="74410"/>
                    <a:pt x="117" y="75929"/>
                    <a:pt x="117" y="81753"/>
                  </a:cubicBezTo>
                  <a:lnTo>
                    <a:pt x="117" y="109356"/>
                  </a:lnTo>
                  <a:cubicBezTo>
                    <a:pt x="117" y="114168"/>
                    <a:pt x="117" y="116447"/>
                    <a:pt x="4665" y="116447"/>
                  </a:cubicBezTo>
                  <a:cubicBezTo>
                    <a:pt x="6434" y="116447"/>
                    <a:pt x="6939" y="116447"/>
                    <a:pt x="12246" y="112648"/>
                  </a:cubicBezTo>
                  <a:lnTo>
                    <a:pt x="18816" y="108343"/>
                  </a:lnTo>
                  <a:cubicBezTo>
                    <a:pt x="30439" y="116447"/>
                    <a:pt x="43579" y="116447"/>
                    <a:pt x="48632" y="116447"/>
                  </a:cubicBezTo>
                  <a:cubicBezTo>
                    <a:pt x="56465" y="116447"/>
                    <a:pt x="95379" y="116447"/>
                    <a:pt x="95379" y="79474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25" name="任意多边形: 形状 2524">
              <a:extLst>
                <a:ext uri="{FF2B5EF4-FFF2-40B4-BE49-F238E27FC236}">
                  <a16:creationId xmlns:a16="http://schemas.microsoft.com/office/drawing/2014/main" id="{DAB7D3FC-E4BE-0524-B453-DF92AC9672DE}"/>
                </a:ext>
              </a:extLst>
            </p:cNvPr>
            <p:cNvSpPr/>
            <p:nvPr>
              <p:custDataLst>
                <p:tags r:id="rId237"/>
              </p:custDataLst>
            </p:nvPr>
          </p:nvSpPr>
          <p:spPr>
            <a:xfrm>
              <a:off x="5630820" y="7810016"/>
              <a:ext cx="116739" cy="116234"/>
            </a:xfrm>
            <a:custGeom>
              <a:avLst/>
              <a:gdLst>
                <a:gd name="connsiteX0" fmla="*/ 116861 w 116739"/>
                <a:gd name="connsiteY0" fmla="*/ 85299 h 116234"/>
                <a:gd name="connsiteX1" fmla="*/ 110797 w 116739"/>
                <a:gd name="connsiteY1" fmla="*/ 80741 h 116234"/>
                <a:gd name="connsiteX2" fmla="*/ 104480 w 116739"/>
                <a:gd name="connsiteY2" fmla="*/ 86058 h 116234"/>
                <a:gd name="connsiteX3" fmla="*/ 68346 w 116739"/>
                <a:gd name="connsiteY3" fmla="*/ 106317 h 116234"/>
                <a:gd name="connsiteX4" fmla="*/ 32465 w 116739"/>
                <a:gd name="connsiteY4" fmla="*/ 59722 h 116234"/>
                <a:gd name="connsiteX5" fmla="*/ 108775 w 116739"/>
                <a:gd name="connsiteY5" fmla="*/ 59722 h 116234"/>
                <a:gd name="connsiteX6" fmla="*/ 116861 w 116739"/>
                <a:gd name="connsiteY6" fmla="*/ 52885 h 116234"/>
                <a:gd name="connsiteX7" fmla="*/ 102711 w 116739"/>
                <a:gd name="connsiteY7" fmla="*/ 13887 h 116234"/>
                <a:gd name="connsiteX8" fmla="*/ 62534 w 116739"/>
                <a:gd name="connsiteY8" fmla="*/ 212 h 116234"/>
                <a:gd name="connsiteX9" fmla="*/ 122 w 116739"/>
                <a:gd name="connsiteY9" fmla="*/ 57949 h 116234"/>
                <a:gd name="connsiteX10" fmla="*/ 66072 w 116739"/>
                <a:gd name="connsiteY10" fmla="*/ 116447 h 116234"/>
                <a:gd name="connsiteX11" fmla="*/ 116861 w 116739"/>
                <a:gd name="connsiteY11" fmla="*/ 85299 h 116234"/>
                <a:gd name="connsiteX12" fmla="*/ 92856 w 116739"/>
                <a:gd name="connsiteY12" fmla="*/ 51365 h 116234"/>
                <a:gd name="connsiteX13" fmla="*/ 32465 w 116739"/>
                <a:gd name="connsiteY13" fmla="*/ 51365 h 116234"/>
                <a:gd name="connsiteX14" fmla="*/ 38529 w 116739"/>
                <a:gd name="connsiteY14" fmla="*/ 22497 h 116234"/>
                <a:gd name="connsiteX15" fmla="*/ 62534 w 116739"/>
                <a:gd name="connsiteY15" fmla="*/ 9328 h 116234"/>
                <a:gd name="connsiteX16" fmla="*/ 92856 w 116739"/>
                <a:gd name="connsiteY16" fmla="*/ 51365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39" h="116234">
                  <a:moveTo>
                    <a:pt x="116861" y="85299"/>
                  </a:moveTo>
                  <a:cubicBezTo>
                    <a:pt x="116861" y="80741"/>
                    <a:pt x="112060" y="80741"/>
                    <a:pt x="110797" y="80741"/>
                  </a:cubicBezTo>
                  <a:cubicBezTo>
                    <a:pt x="106501" y="80741"/>
                    <a:pt x="105996" y="82007"/>
                    <a:pt x="104480" y="86058"/>
                  </a:cubicBezTo>
                  <a:cubicBezTo>
                    <a:pt x="99173" y="98214"/>
                    <a:pt x="84770" y="106317"/>
                    <a:pt x="68346" y="106317"/>
                  </a:cubicBezTo>
                  <a:cubicBezTo>
                    <a:pt x="32718" y="106317"/>
                    <a:pt x="32465" y="72637"/>
                    <a:pt x="32465" y="59722"/>
                  </a:cubicBezTo>
                  <a:lnTo>
                    <a:pt x="108775" y="59722"/>
                  </a:lnTo>
                  <a:cubicBezTo>
                    <a:pt x="114334" y="59722"/>
                    <a:pt x="116861" y="59722"/>
                    <a:pt x="116861" y="52885"/>
                  </a:cubicBezTo>
                  <a:cubicBezTo>
                    <a:pt x="116861" y="45034"/>
                    <a:pt x="115345" y="26548"/>
                    <a:pt x="102711" y="13887"/>
                  </a:cubicBezTo>
                  <a:cubicBezTo>
                    <a:pt x="93362" y="4770"/>
                    <a:pt x="79969" y="212"/>
                    <a:pt x="62534" y="212"/>
                  </a:cubicBezTo>
                  <a:cubicBezTo>
                    <a:pt x="22105" y="212"/>
                    <a:pt x="122" y="26295"/>
                    <a:pt x="122" y="57949"/>
                  </a:cubicBezTo>
                  <a:cubicBezTo>
                    <a:pt x="122" y="91883"/>
                    <a:pt x="25390" y="116447"/>
                    <a:pt x="66072" y="116447"/>
                  </a:cubicBezTo>
                  <a:cubicBezTo>
                    <a:pt x="105996" y="116447"/>
                    <a:pt x="116861" y="89604"/>
                    <a:pt x="116861" y="85299"/>
                  </a:cubicBezTo>
                  <a:close/>
                  <a:moveTo>
                    <a:pt x="92856" y="51365"/>
                  </a:moveTo>
                  <a:lnTo>
                    <a:pt x="32465" y="51365"/>
                  </a:lnTo>
                  <a:cubicBezTo>
                    <a:pt x="32970" y="41489"/>
                    <a:pt x="33223" y="30853"/>
                    <a:pt x="38529" y="22497"/>
                  </a:cubicBezTo>
                  <a:cubicBezTo>
                    <a:pt x="45099" y="12367"/>
                    <a:pt x="55207" y="9328"/>
                    <a:pt x="62534" y="9328"/>
                  </a:cubicBezTo>
                  <a:cubicBezTo>
                    <a:pt x="92098" y="9328"/>
                    <a:pt x="92604" y="42502"/>
                    <a:pt x="92856" y="51365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26" name="任意多边形: 形状 2525">
              <a:extLst>
                <a:ext uri="{FF2B5EF4-FFF2-40B4-BE49-F238E27FC236}">
                  <a16:creationId xmlns:a16="http://schemas.microsoft.com/office/drawing/2014/main" id="{7AABDB76-FDC6-CB1C-3CE4-4119EF310420}"/>
                </a:ext>
              </a:extLst>
            </p:cNvPr>
            <p:cNvSpPr/>
            <p:nvPr>
              <p:custDataLst>
                <p:tags r:id="rId238"/>
              </p:custDataLst>
            </p:nvPr>
          </p:nvSpPr>
          <p:spPr>
            <a:xfrm>
              <a:off x="4154948" y="8093892"/>
              <a:ext cx="70953" cy="134721"/>
            </a:xfrm>
            <a:custGeom>
              <a:avLst/>
              <a:gdLst>
                <a:gd name="connsiteX0" fmla="*/ 71016 w 70953"/>
                <a:gd name="connsiteY0" fmla="*/ 134945 h 134721"/>
                <a:gd name="connsiteX1" fmla="*/ 71016 w 70953"/>
                <a:gd name="connsiteY1" fmla="*/ 128259 h 134721"/>
                <a:gd name="connsiteX2" fmla="*/ 63941 w 70953"/>
                <a:gd name="connsiteY2" fmla="*/ 128259 h 134721"/>
                <a:gd name="connsiteX3" fmla="*/ 44131 w 70953"/>
                <a:gd name="connsiteY3" fmla="*/ 118333 h 134721"/>
                <a:gd name="connsiteX4" fmla="*/ 44131 w 70953"/>
                <a:gd name="connsiteY4" fmla="*/ 5896 h 134721"/>
                <a:gd name="connsiteX5" fmla="*/ 38269 w 70953"/>
                <a:gd name="connsiteY5" fmla="*/ 224 h 134721"/>
                <a:gd name="connsiteX6" fmla="*/ 63 w 70953"/>
                <a:gd name="connsiteY6" fmla="*/ 13189 h 134721"/>
                <a:gd name="connsiteX7" fmla="*/ 63 w 70953"/>
                <a:gd name="connsiteY7" fmla="*/ 19875 h 134721"/>
                <a:gd name="connsiteX8" fmla="*/ 28161 w 70953"/>
                <a:gd name="connsiteY8" fmla="*/ 14405 h 134721"/>
                <a:gd name="connsiteX9" fmla="*/ 28161 w 70953"/>
                <a:gd name="connsiteY9" fmla="*/ 118333 h 134721"/>
                <a:gd name="connsiteX10" fmla="*/ 8351 w 70953"/>
                <a:gd name="connsiteY10" fmla="*/ 128259 h 134721"/>
                <a:gd name="connsiteX11" fmla="*/ 1276 w 70953"/>
                <a:gd name="connsiteY11" fmla="*/ 128259 h 134721"/>
                <a:gd name="connsiteX12" fmla="*/ 1276 w 70953"/>
                <a:gd name="connsiteY12" fmla="*/ 134945 h 134721"/>
                <a:gd name="connsiteX13" fmla="*/ 36045 w 70953"/>
                <a:gd name="connsiteY13" fmla="*/ 134337 h 134721"/>
                <a:gd name="connsiteX14" fmla="*/ 71016 w 70953"/>
                <a:gd name="connsiteY14" fmla="*/ 134945 h 1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0953" h="134721">
                  <a:moveTo>
                    <a:pt x="71016" y="134945"/>
                  </a:moveTo>
                  <a:lnTo>
                    <a:pt x="71016" y="128259"/>
                  </a:lnTo>
                  <a:lnTo>
                    <a:pt x="63941" y="128259"/>
                  </a:lnTo>
                  <a:cubicBezTo>
                    <a:pt x="44737" y="128259"/>
                    <a:pt x="44131" y="125828"/>
                    <a:pt x="44131" y="118333"/>
                  </a:cubicBezTo>
                  <a:lnTo>
                    <a:pt x="44131" y="5896"/>
                  </a:lnTo>
                  <a:cubicBezTo>
                    <a:pt x="44131" y="426"/>
                    <a:pt x="43727" y="224"/>
                    <a:pt x="38269" y="224"/>
                  </a:cubicBezTo>
                  <a:cubicBezTo>
                    <a:pt x="29981" y="8327"/>
                    <a:pt x="19267" y="13189"/>
                    <a:pt x="63" y="13189"/>
                  </a:cubicBezTo>
                  <a:lnTo>
                    <a:pt x="63" y="19875"/>
                  </a:lnTo>
                  <a:cubicBezTo>
                    <a:pt x="5521" y="19875"/>
                    <a:pt x="16437" y="19875"/>
                    <a:pt x="28161" y="14405"/>
                  </a:cubicBezTo>
                  <a:lnTo>
                    <a:pt x="28161" y="118333"/>
                  </a:lnTo>
                  <a:cubicBezTo>
                    <a:pt x="28161" y="125828"/>
                    <a:pt x="27555" y="128259"/>
                    <a:pt x="8351" y="128259"/>
                  </a:cubicBezTo>
                  <a:lnTo>
                    <a:pt x="1276" y="128259"/>
                  </a:lnTo>
                  <a:lnTo>
                    <a:pt x="1276" y="134945"/>
                  </a:lnTo>
                  <a:cubicBezTo>
                    <a:pt x="9564" y="134337"/>
                    <a:pt x="26948" y="134337"/>
                    <a:pt x="36045" y="134337"/>
                  </a:cubicBezTo>
                  <a:cubicBezTo>
                    <a:pt x="45142" y="134337"/>
                    <a:pt x="62728" y="134337"/>
                    <a:pt x="71016" y="134945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27" name="任意多边形: 形状 2526">
              <a:extLst>
                <a:ext uri="{FF2B5EF4-FFF2-40B4-BE49-F238E27FC236}">
                  <a16:creationId xmlns:a16="http://schemas.microsoft.com/office/drawing/2014/main" id="{609B5987-E78E-CF93-4DAE-065E4BDDA583}"/>
                </a:ext>
              </a:extLst>
            </p:cNvPr>
            <p:cNvSpPr/>
            <p:nvPr>
              <p:custDataLst>
                <p:tags r:id="rId239"/>
              </p:custDataLst>
            </p:nvPr>
          </p:nvSpPr>
          <p:spPr>
            <a:xfrm>
              <a:off x="4251776" y="8093892"/>
              <a:ext cx="89348" cy="138975"/>
            </a:xfrm>
            <a:custGeom>
              <a:avLst/>
              <a:gdLst>
                <a:gd name="connsiteX0" fmla="*/ 89416 w 89348"/>
                <a:gd name="connsiteY0" fmla="*/ 100302 h 138975"/>
                <a:gd name="connsiteX1" fmla="*/ 55455 w 89348"/>
                <a:gd name="connsiteY1" fmla="*/ 63634 h 138975"/>
                <a:gd name="connsiteX2" fmla="*/ 83352 w 89348"/>
                <a:gd name="connsiteY2" fmla="*/ 27978 h 138975"/>
                <a:gd name="connsiteX3" fmla="*/ 44135 w 89348"/>
                <a:gd name="connsiteY3" fmla="*/ 224 h 138975"/>
                <a:gd name="connsiteX4" fmla="*/ 6132 w 89348"/>
                <a:gd name="connsiteY4" fmla="*/ 27371 h 138975"/>
                <a:gd name="connsiteX5" fmla="*/ 16441 w 89348"/>
                <a:gd name="connsiteY5" fmla="*/ 38108 h 138975"/>
                <a:gd name="connsiteX6" fmla="*/ 26750 w 89348"/>
                <a:gd name="connsiteY6" fmla="*/ 27776 h 138975"/>
                <a:gd name="connsiteX7" fmla="*/ 15835 w 89348"/>
                <a:gd name="connsiteY7" fmla="*/ 17241 h 138975"/>
                <a:gd name="connsiteX8" fmla="*/ 43529 w 89348"/>
                <a:gd name="connsiteY8" fmla="*/ 5491 h 138975"/>
                <a:gd name="connsiteX9" fmla="*/ 64148 w 89348"/>
                <a:gd name="connsiteY9" fmla="*/ 27978 h 138975"/>
                <a:gd name="connsiteX10" fmla="*/ 55455 w 89348"/>
                <a:gd name="connsiteY10" fmla="*/ 53910 h 138975"/>
                <a:gd name="connsiteX11" fmla="*/ 32411 w 89348"/>
                <a:gd name="connsiteY11" fmla="*/ 61405 h 138975"/>
                <a:gd name="connsiteX12" fmla="*/ 26953 w 89348"/>
                <a:gd name="connsiteY12" fmla="*/ 64444 h 138975"/>
                <a:gd name="connsiteX13" fmla="*/ 32208 w 89348"/>
                <a:gd name="connsiteY13" fmla="*/ 67280 h 138975"/>
                <a:gd name="connsiteX14" fmla="*/ 42316 w 89348"/>
                <a:gd name="connsiteY14" fmla="*/ 67280 h 138975"/>
                <a:gd name="connsiteX15" fmla="*/ 68393 w 89348"/>
                <a:gd name="connsiteY15" fmla="*/ 100302 h 138975"/>
                <a:gd name="connsiteX16" fmla="*/ 43327 w 89348"/>
                <a:gd name="connsiteY16" fmla="*/ 133122 h 138975"/>
                <a:gd name="connsiteX17" fmla="*/ 9972 w 89348"/>
                <a:gd name="connsiteY17" fmla="*/ 118333 h 138975"/>
                <a:gd name="connsiteX18" fmla="*/ 22303 w 89348"/>
                <a:gd name="connsiteY18" fmla="*/ 106988 h 138975"/>
                <a:gd name="connsiteX19" fmla="*/ 11185 w 89348"/>
                <a:gd name="connsiteY19" fmla="*/ 95845 h 138975"/>
                <a:gd name="connsiteX20" fmla="*/ 67 w 89348"/>
                <a:gd name="connsiteY20" fmla="*/ 107393 h 138975"/>
                <a:gd name="connsiteX21" fmla="*/ 43731 w 89348"/>
                <a:gd name="connsiteY21" fmla="*/ 139199 h 138975"/>
                <a:gd name="connsiteX22" fmla="*/ 89416 w 89348"/>
                <a:gd name="connsiteY22" fmla="*/ 100302 h 13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9348" h="138975">
                  <a:moveTo>
                    <a:pt x="89416" y="100302"/>
                  </a:moveTo>
                  <a:cubicBezTo>
                    <a:pt x="89416" y="83487"/>
                    <a:pt x="76074" y="68091"/>
                    <a:pt x="55455" y="63634"/>
                  </a:cubicBezTo>
                  <a:cubicBezTo>
                    <a:pt x="71425" y="57961"/>
                    <a:pt x="83352" y="44185"/>
                    <a:pt x="83352" y="27978"/>
                  </a:cubicBezTo>
                  <a:cubicBezTo>
                    <a:pt x="83352" y="11771"/>
                    <a:pt x="65158" y="224"/>
                    <a:pt x="44135" y="224"/>
                  </a:cubicBezTo>
                  <a:cubicBezTo>
                    <a:pt x="22505" y="224"/>
                    <a:pt x="6132" y="11974"/>
                    <a:pt x="6132" y="27371"/>
                  </a:cubicBezTo>
                  <a:cubicBezTo>
                    <a:pt x="6132" y="34866"/>
                    <a:pt x="11185" y="38108"/>
                    <a:pt x="16441" y="38108"/>
                  </a:cubicBezTo>
                  <a:cubicBezTo>
                    <a:pt x="22708" y="38108"/>
                    <a:pt x="26750" y="33651"/>
                    <a:pt x="26750" y="27776"/>
                  </a:cubicBezTo>
                  <a:cubicBezTo>
                    <a:pt x="26750" y="20280"/>
                    <a:pt x="20282" y="17444"/>
                    <a:pt x="15835" y="17241"/>
                  </a:cubicBezTo>
                  <a:cubicBezTo>
                    <a:pt x="24325" y="6099"/>
                    <a:pt x="39890" y="5491"/>
                    <a:pt x="43529" y="5491"/>
                  </a:cubicBezTo>
                  <a:cubicBezTo>
                    <a:pt x="48784" y="5491"/>
                    <a:pt x="64148" y="7112"/>
                    <a:pt x="64148" y="27978"/>
                  </a:cubicBezTo>
                  <a:cubicBezTo>
                    <a:pt x="64148" y="42160"/>
                    <a:pt x="58285" y="50668"/>
                    <a:pt x="55455" y="53910"/>
                  </a:cubicBezTo>
                  <a:cubicBezTo>
                    <a:pt x="49391" y="60190"/>
                    <a:pt x="44742" y="60595"/>
                    <a:pt x="32411" y="61405"/>
                  </a:cubicBezTo>
                  <a:cubicBezTo>
                    <a:pt x="28570" y="61608"/>
                    <a:pt x="26953" y="61811"/>
                    <a:pt x="26953" y="64444"/>
                  </a:cubicBezTo>
                  <a:cubicBezTo>
                    <a:pt x="26953" y="67280"/>
                    <a:pt x="28772" y="67280"/>
                    <a:pt x="32208" y="67280"/>
                  </a:cubicBezTo>
                  <a:lnTo>
                    <a:pt x="42316" y="67280"/>
                  </a:lnTo>
                  <a:cubicBezTo>
                    <a:pt x="58285" y="67280"/>
                    <a:pt x="68393" y="79031"/>
                    <a:pt x="68393" y="100302"/>
                  </a:cubicBezTo>
                  <a:cubicBezTo>
                    <a:pt x="68393" y="125626"/>
                    <a:pt x="54040" y="133122"/>
                    <a:pt x="43327" y="133122"/>
                  </a:cubicBezTo>
                  <a:cubicBezTo>
                    <a:pt x="32208" y="133122"/>
                    <a:pt x="17047" y="129070"/>
                    <a:pt x="9972" y="118333"/>
                  </a:cubicBezTo>
                  <a:cubicBezTo>
                    <a:pt x="17250" y="118333"/>
                    <a:pt x="22303" y="113673"/>
                    <a:pt x="22303" y="106988"/>
                  </a:cubicBezTo>
                  <a:cubicBezTo>
                    <a:pt x="22303" y="100505"/>
                    <a:pt x="17654" y="95845"/>
                    <a:pt x="11185" y="95845"/>
                  </a:cubicBezTo>
                  <a:cubicBezTo>
                    <a:pt x="5727" y="95845"/>
                    <a:pt x="67" y="99289"/>
                    <a:pt x="67" y="107393"/>
                  </a:cubicBezTo>
                  <a:cubicBezTo>
                    <a:pt x="67" y="126639"/>
                    <a:pt x="20686" y="139199"/>
                    <a:pt x="43731" y="139199"/>
                  </a:cubicBezTo>
                  <a:cubicBezTo>
                    <a:pt x="70616" y="139199"/>
                    <a:pt x="89416" y="120561"/>
                    <a:pt x="89416" y="100302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28" name="任意多边形: 形状 2527">
              <a:extLst>
                <a:ext uri="{FF2B5EF4-FFF2-40B4-BE49-F238E27FC236}">
                  <a16:creationId xmlns:a16="http://schemas.microsoft.com/office/drawing/2014/main" id="{E683C9B5-6C5C-946D-9B44-87FAE8ED676A}"/>
                </a:ext>
              </a:extLst>
            </p:cNvPr>
            <p:cNvSpPr/>
            <p:nvPr>
              <p:custDataLst>
                <p:tags r:id="rId240"/>
              </p:custDataLst>
            </p:nvPr>
          </p:nvSpPr>
          <p:spPr>
            <a:xfrm>
              <a:off x="4368819" y="8141298"/>
              <a:ext cx="22438" cy="87315"/>
            </a:xfrm>
            <a:custGeom>
              <a:avLst/>
              <a:gdLst>
                <a:gd name="connsiteX0" fmla="*/ 22510 w 22438"/>
                <a:gd name="connsiteY0" fmla="*/ 11569 h 87315"/>
                <a:gd name="connsiteX1" fmla="*/ 11392 w 22438"/>
                <a:gd name="connsiteY1" fmla="*/ 224 h 87315"/>
                <a:gd name="connsiteX2" fmla="*/ 71 w 22438"/>
                <a:gd name="connsiteY2" fmla="*/ 11366 h 87315"/>
                <a:gd name="connsiteX3" fmla="*/ 11189 w 22438"/>
                <a:gd name="connsiteY3" fmla="*/ 22711 h 87315"/>
                <a:gd name="connsiteX4" fmla="*/ 22510 w 22438"/>
                <a:gd name="connsiteY4" fmla="*/ 11569 h 87315"/>
                <a:gd name="connsiteX5" fmla="*/ 22510 w 22438"/>
                <a:gd name="connsiteY5" fmla="*/ 76397 h 87315"/>
                <a:gd name="connsiteX6" fmla="*/ 11392 w 22438"/>
                <a:gd name="connsiteY6" fmla="*/ 65052 h 87315"/>
                <a:gd name="connsiteX7" fmla="*/ 71 w 22438"/>
                <a:gd name="connsiteY7" fmla="*/ 76194 h 87315"/>
                <a:gd name="connsiteX8" fmla="*/ 11189 w 22438"/>
                <a:gd name="connsiteY8" fmla="*/ 87539 h 87315"/>
                <a:gd name="connsiteX9" fmla="*/ 22510 w 22438"/>
                <a:gd name="connsiteY9" fmla="*/ 76397 h 8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38" h="87315">
                  <a:moveTo>
                    <a:pt x="22510" y="11569"/>
                  </a:moveTo>
                  <a:cubicBezTo>
                    <a:pt x="22510" y="4681"/>
                    <a:pt x="17052" y="224"/>
                    <a:pt x="11392" y="224"/>
                  </a:cubicBezTo>
                  <a:cubicBezTo>
                    <a:pt x="4519" y="224"/>
                    <a:pt x="71" y="5694"/>
                    <a:pt x="71" y="11366"/>
                  </a:cubicBezTo>
                  <a:cubicBezTo>
                    <a:pt x="71" y="18254"/>
                    <a:pt x="5529" y="22711"/>
                    <a:pt x="11189" y="22711"/>
                  </a:cubicBezTo>
                  <a:cubicBezTo>
                    <a:pt x="18062" y="22711"/>
                    <a:pt x="22510" y="17241"/>
                    <a:pt x="22510" y="11569"/>
                  </a:cubicBezTo>
                  <a:close/>
                  <a:moveTo>
                    <a:pt x="22510" y="76397"/>
                  </a:moveTo>
                  <a:cubicBezTo>
                    <a:pt x="22510" y="69509"/>
                    <a:pt x="17052" y="65052"/>
                    <a:pt x="11392" y="65052"/>
                  </a:cubicBezTo>
                  <a:cubicBezTo>
                    <a:pt x="4519" y="65052"/>
                    <a:pt x="71" y="70522"/>
                    <a:pt x="71" y="76194"/>
                  </a:cubicBezTo>
                  <a:cubicBezTo>
                    <a:pt x="71" y="83082"/>
                    <a:pt x="5529" y="87539"/>
                    <a:pt x="11189" y="87539"/>
                  </a:cubicBezTo>
                  <a:cubicBezTo>
                    <a:pt x="18062" y="87539"/>
                    <a:pt x="22510" y="82069"/>
                    <a:pt x="22510" y="76397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29" name="任意多边形: 形状 2528">
              <a:extLst>
                <a:ext uri="{FF2B5EF4-FFF2-40B4-BE49-F238E27FC236}">
                  <a16:creationId xmlns:a16="http://schemas.microsoft.com/office/drawing/2014/main" id="{57C2E37B-F61F-B2C5-726D-8EED1C83F21A}"/>
                </a:ext>
              </a:extLst>
            </p:cNvPr>
            <p:cNvSpPr/>
            <p:nvPr>
              <p:custDataLst>
                <p:tags r:id="rId241"/>
              </p:custDataLst>
            </p:nvPr>
          </p:nvSpPr>
          <p:spPr>
            <a:xfrm>
              <a:off x="5680346" y="8113898"/>
              <a:ext cx="115476" cy="166881"/>
            </a:xfrm>
            <a:custGeom>
              <a:avLst/>
              <a:gdLst>
                <a:gd name="connsiteX0" fmla="*/ 115600 w 115476"/>
                <a:gd name="connsiteY0" fmla="*/ 12632 h 166881"/>
                <a:gd name="connsiteX1" fmla="*/ 102713 w 115476"/>
                <a:gd name="connsiteY1" fmla="*/ 224 h 166881"/>
                <a:gd name="connsiteX2" fmla="*/ 75929 w 115476"/>
                <a:gd name="connsiteY2" fmla="*/ 12126 h 166881"/>
                <a:gd name="connsiteX3" fmla="*/ 49144 w 115476"/>
                <a:gd name="connsiteY3" fmla="*/ 3009 h 166881"/>
                <a:gd name="connsiteX4" fmla="*/ 8209 w 115476"/>
                <a:gd name="connsiteY4" fmla="*/ 39982 h 166881"/>
                <a:gd name="connsiteX5" fmla="*/ 20086 w 115476"/>
                <a:gd name="connsiteY5" fmla="*/ 66065 h 166881"/>
                <a:gd name="connsiteX6" fmla="*/ 12252 w 115476"/>
                <a:gd name="connsiteY6" fmla="*/ 87083 h 166881"/>
                <a:gd name="connsiteX7" fmla="*/ 23370 w 115476"/>
                <a:gd name="connsiteY7" fmla="*/ 109621 h 166881"/>
                <a:gd name="connsiteX8" fmla="*/ 124 w 115476"/>
                <a:gd name="connsiteY8" fmla="*/ 134945 h 166881"/>
                <a:gd name="connsiteX9" fmla="*/ 55967 w 115476"/>
                <a:gd name="connsiteY9" fmla="*/ 167106 h 166881"/>
                <a:gd name="connsiteX10" fmla="*/ 112062 w 115476"/>
                <a:gd name="connsiteY10" fmla="*/ 134438 h 166881"/>
                <a:gd name="connsiteX11" fmla="*/ 95638 w 115476"/>
                <a:gd name="connsiteY11" fmla="*/ 105570 h 166881"/>
                <a:gd name="connsiteX12" fmla="*/ 52176 w 115476"/>
                <a:gd name="connsiteY12" fmla="*/ 98479 h 166881"/>
                <a:gd name="connsiteX13" fmla="*/ 33225 w 115476"/>
                <a:gd name="connsiteY13" fmla="*/ 98226 h 166881"/>
                <a:gd name="connsiteX14" fmla="*/ 19833 w 115476"/>
                <a:gd name="connsiteY14" fmla="*/ 81259 h 166881"/>
                <a:gd name="connsiteX15" fmla="*/ 24128 w 115476"/>
                <a:gd name="connsiteY15" fmla="*/ 69357 h 166881"/>
                <a:gd name="connsiteX16" fmla="*/ 49144 w 115476"/>
                <a:gd name="connsiteY16" fmla="*/ 77207 h 166881"/>
                <a:gd name="connsiteX17" fmla="*/ 90079 w 115476"/>
                <a:gd name="connsiteY17" fmla="*/ 40235 h 166881"/>
                <a:gd name="connsiteX18" fmla="*/ 79719 w 115476"/>
                <a:gd name="connsiteY18" fmla="*/ 15671 h 166881"/>
                <a:gd name="connsiteX19" fmla="*/ 102460 w 115476"/>
                <a:gd name="connsiteY19" fmla="*/ 5795 h 166881"/>
                <a:gd name="connsiteX20" fmla="*/ 104987 w 115476"/>
                <a:gd name="connsiteY20" fmla="*/ 6048 h 166881"/>
                <a:gd name="connsiteX21" fmla="*/ 100944 w 115476"/>
                <a:gd name="connsiteY21" fmla="*/ 12886 h 166881"/>
                <a:gd name="connsiteX22" fmla="*/ 108272 w 115476"/>
                <a:gd name="connsiteY22" fmla="*/ 20229 h 166881"/>
                <a:gd name="connsiteX23" fmla="*/ 115600 w 115476"/>
                <a:gd name="connsiteY23" fmla="*/ 12632 h 166881"/>
                <a:gd name="connsiteX24" fmla="*/ 71128 w 115476"/>
                <a:gd name="connsiteY24" fmla="*/ 39982 h 166881"/>
                <a:gd name="connsiteX25" fmla="*/ 67085 w 115476"/>
                <a:gd name="connsiteY25" fmla="*/ 61253 h 166881"/>
                <a:gd name="connsiteX26" fmla="*/ 49144 w 115476"/>
                <a:gd name="connsiteY26" fmla="*/ 71383 h 166881"/>
                <a:gd name="connsiteX27" fmla="*/ 27161 w 115476"/>
                <a:gd name="connsiteY27" fmla="*/ 40235 h 166881"/>
                <a:gd name="connsiteX28" fmla="*/ 31204 w 115476"/>
                <a:gd name="connsiteY28" fmla="*/ 18963 h 166881"/>
                <a:gd name="connsiteX29" fmla="*/ 49144 w 115476"/>
                <a:gd name="connsiteY29" fmla="*/ 8834 h 166881"/>
                <a:gd name="connsiteX30" fmla="*/ 71128 w 115476"/>
                <a:gd name="connsiteY30" fmla="*/ 39982 h 166881"/>
                <a:gd name="connsiteX31" fmla="*/ 98923 w 115476"/>
                <a:gd name="connsiteY31" fmla="*/ 134945 h 166881"/>
                <a:gd name="connsiteX32" fmla="*/ 56219 w 115476"/>
                <a:gd name="connsiteY32" fmla="*/ 161281 h 166881"/>
                <a:gd name="connsiteX33" fmla="*/ 13263 w 115476"/>
                <a:gd name="connsiteY33" fmla="*/ 134945 h 166881"/>
                <a:gd name="connsiteX34" fmla="*/ 33983 w 115476"/>
                <a:gd name="connsiteY34" fmla="*/ 113167 h 166881"/>
                <a:gd name="connsiteX35" fmla="*/ 48891 w 115476"/>
                <a:gd name="connsiteY35" fmla="*/ 113167 h 166881"/>
                <a:gd name="connsiteX36" fmla="*/ 98923 w 115476"/>
                <a:gd name="connsiteY36" fmla="*/ 134945 h 166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5476" h="166881">
                  <a:moveTo>
                    <a:pt x="115600" y="12632"/>
                  </a:moveTo>
                  <a:cubicBezTo>
                    <a:pt x="115600" y="8327"/>
                    <a:pt x="112568" y="224"/>
                    <a:pt x="102713" y="224"/>
                  </a:cubicBezTo>
                  <a:cubicBezTo>
                    <a:pt x="97659" y="224"/>
                    <a:pt x="86541" y="1743"/>
                    <a:pt x="75929" y="12126"/>
                  </a:cubicBezTo>
                  <a:cubicBezTo>
                    <a:pt x="65316" y="3769"/>
                    <a:pt x="54703" y="3009"/>
                    <a:pt x="49144" y="3009"/>
                  </a:cubicBezTo>
                  <a:cubicBezTo>
                    <a:pt x="25645" y="3009"/>
                    <a:pt x="8209" y="20483"/>
                    <a:pt x="8209" y="39982"/>
                  </a:cubicBezTo>
                  <a:cubicBezTo>
                    <a:pt x="8209" y="51124"/>
                    <a:pt x="13768" y="60747"/>
                    <a:pt x="20086" y="66065"/>
                  </a:cubicBezTo>
                  <a:cubicBezTo>
                    <a:pt x="16801" y="69863"/>
                    <a:pt x="12252" y="78220"/>
                    <a:pt x="12252" y="87083"/>
                  </a:cubicBezTo>
                  <a:cubicBezTo>
                    <a:pt x="12252" y="94934"/>
                    <a:pt x="15537" y="104557"/>
                    <a:pt x="23370" y="109621"/>
                  </a:cubicBezTo>
                  <a:cubicBezTo>
                    <a:pt x="8209" y="113926"/>
                    <a:pt x="124" y="124815"/>
                    <a:pt x="124" y="134945"/>
                  </a:cubicBezTo>
                  <a:cubicBezTo>
                    <a:pt x="124" y="153178"/>
                    <a:pt x="25139" y="167106"/>
                    <a:pt x="55967" y="167106"/>
                  </a:cubicBezTo>
                  <a:cubicBezTo>
                    <a:pt x="85783" y="167106"/>
                    <a:pt x="112062" y="154191"/>
                    <a:pt x="112062" y="134438"/>
                  </a:cubicBezTo>
                  <a:cubicBezTo>
                    <a:pt x="112062" y="125575"/>
                    <a:pt x="108525" y="112660"/>
                    <a:pt x="95638" y="105570"/>
                  </a:cubicBezTo>
                  <a:cubicBezTo>
                    <a:pt x="82246" y="98479"/>
                    <a:pt x="67590" y="98479"/>
                    <a:pt x="52176" y="98479"/>
                  </a:cubicBezTo>
                  <a:cubicBezTo>
                    <a:pt x="45859" y="98479"/>
                    <a:pt x="34994" y="98479"/>
                    <a:pt x="33225" y="98226"/>
                  </a:cubicBezTo>
                  <a:cubicBezTo>
                    <a:pt x="25139" y="97213"/>
                    <a:pt x="19833" y="89362"/>
                    <a:pt x="19833" y="81259"/>
                  </a:cubicBezTo>
                  <a:cubicBezTo>
                    <a:pt x="19833" y="80246"/>
                    <a:pt x="19833" y="74422"/>
                    <a:pt x="24128" y="69357"/>
                  </a:cubicBezTo>
                  <a:cubicBezTo>
                    <a:pt x="33983" y="76448"/>
                    <a:pt x="44343" y="77207"/>
                    <a:pt x="49144" y="77207"/>
                  </a:cubicBezTo>
                  <a:cubicBezTo>
                    <a:pt x="72644" y="77207"/>
                    <a:pt x="90079" y="59734"/>
                    <a:pt x="90079" y="40235"/>
                  </a:cubicBezTo>
                  <a:cubicBezTo>
                    <a:pt x="90079" y="30865"/>
                    <a:pt x="86036" y="21496"/>
                    <a:pt x="79719" y="15671"/>
                  </a:cubicBezTo>
                  <a:cubicBezTo>
                    <a:pt x="88815" y="7061"/>
                    <a:pt x="97912" y="5795"/>
                    <a:pt x="102460" y="5795"/>
                  </a:cubicBezTo>
                  <a:cubicBezTo>
                    <a:pt x="102460" y="5795"/>
                    <a:pt x="104229" y="5795"/>
                    <a:pt x="104987" y="6048"/>
                  </a:cubicBezTo>
                  <a:cubicBezTo>
                    <a:pt x="102208" y="7061"/>
                    <a:pt x="100944" y="9847"/>
                    <a:pt x="100944" y="12886"/>
                  </a:cubicBezTo>
                  <a:cubicBezTo>
                    <a:pt x="100944" y="17191"/>
                    <a:pt x="104229" y="20229"/>
                    <a:pt x="108272" y="20229"/>
                  </a:cubicBezTo>
                  <a:cubicBezTo>
                    <a:pt x="110799" y="20229"/>
                    <a:pt x="115600" y="18457"/>
                    <a:pt x="115600" y="12632"/>
                  </a:cubicBezTo>
                  <a:close/>
                  <a:moveTo>
                    <a:pt x="71128" y="39982"/>
                  </a:moveTo>
                  <a:cubicBezTo>
                    <a:pt x="71128" y="46819"/>
                    <a:pt x="70875" y="54923"/>
                    <a:pt x="67085" y="61253"/>
                  </a:cubicBezTo>
                  <a:cubicBezTo>
                    <a:pt x="65063" y="64292"/>
                    <a:pt x="59251" y="71383"/>
                    <a:pt x="49144" y="71383"/>
                  </a:cubicBezTo>
                  <a:cubicBezTo>
                    <a:pt x="27161" y="71383"/>
                    <a:pt x="27161" y="46059"/>
                    <a:pt x="27161" y="40235"/>
                  </a:cubicBezTo>
                  <a:cubicBezTo>
                    <a:pt x="27161" y="33398"/>
                    <a:pt x="27413" y="25294"/>
                    <a:pt x="31204" y="18963"/>
                  </a:cubicBezTo>
                  <a:cubicBezTo>
                    <a:pt x="33225" y="15924"/>
                    <a:pt x="39037" y="8834"/>
                    <a:pt x="49144" y="8834"/>
                  </a:cubicBezTo>
                  <a:cubicBezTo>
                    <a:pt x="71128" y="8834"/>
                    <a:pt x="71128" y="34157"/>
                    <a:pt x="71128" y="39982"/>
                  </a:cubicBezTo>
                  <a:close/>
                  <a:moveTo>
                    <a:pt x="98923" y="134945"/>
                  </a:moveTo>
                  <a:cubicBezTo>
                    <a:pt x="98923" y="148619"/>
                    <a:pt x="80982" y="161281"/>
                    <a:pt x="56219" y="161281"/>
                  </a:cubicBezTo>
                  <a:cubicBezTo>
                    <a:pt x="30698" y="161281"/>
                    <a:pt x="13263" y="148366"/>
                    <a:pt x="13263" y="134945"/>
                  </a:cubicBezTo>
                  <a:cubicBezTo>
                    <a:pt x="13263" y="123296"/>
                    <a:pt x="22865" y="113926"/>
                    <a:pt x="33983" y="113167"/>
                  </a:cubicBezTo>
                  <a:lnTo>
                    <a:pt x="48891" y="113167"/>
                  </a:lnTo>
                  <a:cubicBezTo>
                    <a:pt x="70622" y="113167"/>
                    <a:pt x="98923" y="113167"/>
                    <a:pt x="98923" y="134945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30" name="任意多边形: 形状 2529">
              <a:extLst>
                <a:ext uri="{FF2B5EF4-FFF2-40B4-BE49-F238E27FC236}">
                  <a16:creationId xmlns:a16="http://schemas.microsoft.com/office/drawing/2014/main" id="{186E6BBF-F676-AC66-CC76-C38B84F9E7D0}"/>
                </a:ext>
              </a:extLst>
            </p:cNvPr>
            <p:cNvSpPr/>
            <p:nvPr>
              <p:custDataLst>
                <p:tags r:id="rId242"/>
              </p:custDataLst>
            </p:nvPr>
          </p:nvSpPr>
          <p:spPr>
            <a:xfrm>
              <a:off x="5806688" y="8115164"/>
              <a:ext cx="97788" cy="116234"/>
            </a:xfrm>
            <a:custGeom>
              <a:avLst/>
              <a:gdLst>
                <a:gd name="connsiteX0" fmla="*/ 97917 w 97788"/>
                <a:gd name="connsiteY0" fmla="*/ 83538 h 116234"/>
                <a:gd name="connsiteX1" fmla="*/ 94632 w 97788"/>
                <a:gd name="connsiteY1" fmla="*/ 80499 h 116234"/>
                <a:gd name="connsiteX2" fmla="*/ 91347 w 97788"/>
                <a:gd name="connsiteY2" fmla="*/ 84045 h 116234"/>
                <a:gd name="connsiteX3" fmla="*/ 57235 w 97788"/>
                <a:gd name="connsiteY3" fmla="*/ 110128 h 116234"/>
                <a:gd name="connsiteX4" fmla="*/ 28682 w 97788"/>
                <a:gd name="connsiteY4" fmla="*/ 93161 h 116234"/>
                <a:gd name="connsiteX5" fmla="*/ 21101 w 97788"/>
                <a:gd name="connsiteY5" fmla="*/ 55176 h 116234"/>
                <a:gd name="connsiteX6" fmla="*/ 91600 w 97788"/>
                <a:gd name="connsiteY6" fmla="*/ 55176 h 116234"/>
                <a:gd name="connsiteX7" fmla="*/ 97917 w 97788"/>
                <a:gd name="connsiteY7" fmla="*/ 49858 h 116234"/>
                <a:gd name="connsiteX8" fmla="*/ 52687 w 97788"/>
                <a:gd name="connsiteY8" fmla="*/ 224 h 116234"/>
                <a:gd name="connsiteX9" fmla="*/ 129 w 97788"/>
                <a:gd name="connsiteY9" fmla="*/ 57961 h 116234"/>
                <a:gd name="connsiteX10" fmla="*/ 55719 w 97788"/>
                <a:gd name="connsiteY10" fmla="*/ 116459 h 116234"/>
                <a:gd name="connsiteX11" fmla="*/ 97917 w 97788"/>
                <a:gd name="connsiteY11" fmla="*/ 83538 h 116234"/>
                <a:gd name="connsiteX12" fmla="*/ 81240 w 97788"/>
                <a:gd name="connsiteY12" fmla="*/ 49858 h 116234"/>
                <a:gd name="connsiteX13" fmla="*/ 21354 w 97788"/>
                <a:gd name="connsiteY13" fmla="*/ 49858 h 116234"/>
                <a:gd name="connsiteX14" fmla="*/ 52687 w 97788"/>
                <a:gd name="connsiteY14" fmla="*/ 5795 h 116234"/>
                <a:gd name="connsiteX15" fmla="*/ 81240 w 97788"/>
                <a:gd name="connsiteY15" fmla="*/ 49858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788" h="116234">
                  <a:moveTo>
                    <a:pt x="97917" y="83538"/>
                  </a:moveTo>
                  <a:cubicBezTo>
                    <a:pt x="97917" y="81006"/>
                    <a:pt x="95895" y="80499"/>
                    <a:pt x="94632" y="80499"/>
                  </a:cubicBezTo>
                  <a:cubicBezTo>
                    <a:pt x="92358" y="80499"/>
                    <a:pt x="91853" y="82019"/>
                    <a:pt x="91347" y="84045"/>
                  </a:cubicBezTo>
                  <a:cubicBezTo>
                    <a:pt x="82503" y="110128"/>
                    <a:pt x="59762" y="110128"/>
                    <a:pt x="57235" y="110128"/>
                  </a:cubicBezTo>
                  <a:cubicBezTo>
                    <a:pt x="44601" y="110128"/>
                    <a:pt x="34493" y="102531"/>
                    <a:pt x="28682" y="93161"/>
                  </a:cubicBezTo>
                  <a:cubicBezTo>
                    <a:pt x="21101" y="81006"/>
                    <a:pt x="21101" y="64292"/>
                    <a:pt x="21101" y="55176"/>
                  </a:cubicBezTo>
                  <a:lnTo>
                    <a:pt x="91600" y="55176"/>
                  </a:lnTo>
                  <a:cubicBezTo>
                    <a:pt x="97159" y="55176"/>
                    <a:pt x="97917" y="55176"/>
                    <a:pt x="97917" y="49858"/>
                  </a:cubicBezTo>
                  <a:cubicBezTo>
                    <a:pt x="97917" y="24788"/>
                    <a:pt x="84272" y="224"/>
                    <a:pt x="52687" y="224"/>
                  </a:cubicBezTo>
                  <a:cubicBezTo>
                    <a:pt x="23375" y="224"/>
                    <a:pt x="129" y="26307"/>
                    <a:pt x="129" y="57961"/>
                  </a:cubicBezTo>
                  <a:cubicBezTo>
                    <a:pt x="129" y="91895"/>
                    <a:pt x="26660" y="116459"/>
                    <a:pt x="55719" y="116459"/>
                  </a:cubicBezTo>
                  <a:cubicBezTo>
                    <a:pt x="86546" y="116459"/>
                    <a:pt x="97917" y="88350"/>
                    <a:pt x="97917" y="83538"/>
                  </a:cubicBezTo>
                  <a:close/>
                  <a:moveTo>
                    <a:pt x="81240" y="49858"/>
                  </a:moveTo>
                  <a:lnTo>
                    <a:pt x="21354" y="49858"/>
                  </a:lnTo>
                  <a:cubicBezTo>
                    <a:pt x="22870" y="12126"/>
                    <a:pt x="44095" y="5795"/>
                    <a:pt x="52687" y="5795"/>
                  </a:cubicBezTo>
                  <a:cubicBezTo>
                    <a:pt x="78713" y="5795"/>
                    <a:pt x="81240" y="39982"/>
                    <a:pt x="81240" y="49858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31" name="任意多边形: 形状 2530">
              <a:extLst>
                <a:ext uri="{FF2B5EF4-FFF2-40B4-BE49-F238E27FC236}">
                  <a16:creationId xmlns:a16="http://schemas.microsoft.com/office/drawing/2014/main" id="{A72BEF74-4108-A30E-31BD-51F39904C014}"/>
                </a:ext>
              </a:extLst>
            </p:cNvPr>
            <p:cNvSpPr/>
            <p:nvPr>
              <p:custDataLst>
                <p:tags r:id="rId243"/>
              </p:custDataLst>
            </p:nvPr>
          </p:nvSpPr>
          <p:spPr>
            <a:xfrm>
              <a:off x="5916605" y="8072874"/>
              <a:ext cx="79089" cy="158525"/>
            </a:xfrm>
            <a:custGeom>
              <a:avLst/>
              <a:gdLst>
                <a:gd name="connsiteX0" fmla="*/ 79223 w 79089"/>
                <a:gd name="connsiteY0" fmla="*/ 124562 h 158525"/>
                <a:gd name="connsiteX1" fmla="*/ 79223 w 79089"/>
                <a:gd name="connsiteY1" fmla="*/ 110128 h 158525"/>
                <a:gd name="connsiteX2" fmla="*/ 72906 w 79089"/>
                <a:gd name="connsiteY2" fmla="*/ 110128 h 158525"/>
                <a:gd name="connsiteX3" fmla="*/ 72906 w 79089"/>
                <a:gd name="connsiteY3" fmla="*/ 124056 h 158525"/>
                <a:gd name="connsiteX4" fmla="*/ 55976 w 79089"/>
                <a:gd name="connsiteY4" fmla="*/ 152418 h 158525"/>
                <a:gd name="connsiteX5" fmla="*/ 39046 w 79089"/>
                <a:gd name="connsiteY5" fmla="*/ 125069 h 158525"/>
                <a:gd name="connsiteX6" fmla="*/ 39046 w 79089"/>
                <a:gd name="connsiteY6" fmla="*/ 54669 h 158525"/>
                <a:gd name="connsiteX7" fmla="*/ 75180 w 79089"/>
                <a:gd name="connsiteY7" fmla="*/ 54669 h 158525"/>
                <a:gd name="connsiteX8" fmla="*/ 75180 w 79089"/>
                <a:gd name="connsiteY8" fmla="*/ 46819 h 158525"/>
                <a:gd name="connsiteX9" fmla="*/ 39046 w 79089"/>
                <a:gd name="connsiteY9" fmla="*/ 46819 h 158525"/>
                <a:gd name="connsiteX10" fmla="*/ 39046 w 79089"/>
                <a:gd name="connsiteY10" fmla="*/ 224 h 158525"/>
                <a:gd name="connsiteX11" fmla="*/ 32729 w 79089"/>
                <a:gd name="connsiteY11" fmla="*/ 224 h 158525"/>
                <a:gd name="connsiteX12" fmla="*/ 133 w 79089"/>
                <a:gd name="connsiteY12" fmla="*/ 49098 h 158525"/>
                <a:gd name="connsiteX13" fmla="*/ 133 w 79089"/>
                <a:gd name="connsiteY13" fmla="*/ 54669 h 158525"/>
                <a:gd name="connsiteX14" fmla="*/ 21611 w 79089"/>
                <a:gd name="connsiteY14" fmla="*/ 54669 h 158525"/>
                <a:gd name="connsiteX15" fmla="*/ 21611 w 79089"/>
                <a:gd name="connsiteY15" fmla="*/ 124562 h 158525"/>
                <a:gd name="connsiteX16" fmla="*/ 54207 w 79089"/>
                <a:gd name="connsiteY16" fmla="*/ 158749 h 158525"/>
                <a:gd name="connsiteX17" fmla="*/ 79223 w 79089"/>
                <a:gd name="connsiteY17" fmla="*/ 124562 h 15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089" h="158525">
                  <a:moveTo>
                    <a:pt x="79223" y="124562"/>
                  </a:moveTo>
                  <a:lnTo>
                    <a:pt x="79223" y="110128"/>
                  </a:lnTo>
                  <a:lnTo>
                    <a:pt x="72906" y="110128"/>
                  </a:lnTo>
                  <a:lnTo>
                    <a:pt x="72906" y="124056"/>
                  </a:lnTo>
                  <a:cubicBezTo>
                    <a:pt x="72906" y="142795"/>
                    <a:pt x="65325" y="152418"/>
                    <a:pt x="55976" y="152418"/>
                  </a:cubicBezTo>
                  <a:cubicBezTo>
                    <a:pt x="39046" y="152418"/>
                    <a:pt x="39046" y="129374"/>
                    <a:pt x="39046" y="125069"/>
                  </a:cubicBezTo>
                  <a:lnTo>
                    <a:pt x="39046" y="54669"/>
                  </a:lnTo>
                  <a:lnTo>
                    <a:pt x="75180" y="54669"/>
                  </a:lnTo>
                  <a:lnTo>
                    <a:pt x="75180" y="46819"/>
                  </a:lnTo>
                  <a:lnTo>
                    <a:pt x="39046" y="46819"/>
                  </a:lnTo>
                  <a:lnTo>
                    <a:pt x="39046" y="224"/>
                  </a:lnTo>
                  <a:lnTo>
                    <a:pt x="32729" y="224"/>
                  </a:lnTo>
                  <a:cubicBezTo>
                    <a:pt x="32476" y="20989"/>
                    <a:pt x="24896" y="48085"/>
                    <a:pt x="133" y="49098"/>
                  </a:cubicBezTo>
                  <a:lnTo>
                    <a:pt x="133" y="54669"/>
                  </a:lnTo>
                  <a:lnTo>
                    <a:pt x="21611" y="54669"/>
                  </a:lnTo>
                  <a:lnTo>
                    <a:pt x="21611" y="124562"/>
                  </a:lnTo>
                  <a:cubicBezTo>
                    <a:pt x="21611" y="155710"/>
                    <a:pt x="45111" y="158749"/>
                    <a:pt x="54207" y="158749"/>
                  </a:cubicBezTo>
                  <a:cubicBezTo>
                    <a:pt x="72148" y="158749"/>
                    <a:pt x="79223" y="140769"/>
                    <a:pt x="79223" y="124562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32" name="任意多边形: 形状 2531">
              <a:extLst>
                <a:ext uri="{FF2B5EF4-FFF2-40B4-BE49-F238E27FC236}">
                  <a16:creationId xmlns:a16="http://schemas.microsoft.com/office/drawing/2014/main" id="{39BBCCC9-4096-D501-72AD-8E4DC563D37A}"/>
                </a:ext>
              </a:extLst>
            </p:cNvPr>
            <p:cNvSpPr/>
            <p:nvPr>
              <p:custDataLst>
                <p:tags r:id="rId244"/>
              </p:custDataLst>
            </p:nvPr>
          </p:nvSpPr>
          <p:spPr>
            <a:xfrm>
              <a:off x="6101569" y="8116684"/>
              <a:ext cx="116486" cy="163843"/>
            </a:xfrm>
            <a:custGeom>
              <a:avLst/>
              <a:gdLst>
                <a:gd name="connsiteX0" fmla="*/ 115616 w 116486"/>
                <a:gd name="connsiteY0" fmla="*/ 15671 h 163843"/>
                <a:gd name="connsiteX1" fmla="*/ 116627 w 116486"/>
                <a:gd name="connsiteY1" fmla="*/ 9847 h 163843"/>
                <a:gd name="connsiteX2" fmla="*/ 109299 w 116486"/>
                <a:gd name="connsiteY2" fmla="*/ 3009 h 163843"/>
                <a:gd name="connsiteX3" fmla="*/ 100455 w 116486"/>
                <a:gd name="connsiteY3" fmla="*/ 8327 h 163843"/>
                <a:gd name="connsiteX4" fmla="*/ 96918 w 116486"/>
                <a:gd name="connsiteY4" fmla="*/ 22002 h 163843"/>
                <a:gd name="connsiteX5" fmla="*/ 91864 w 116486"/>
                <a:gd name="connsiteY5" fmla="*/ 42261 h 163843"/>
                <a:gd name="connsiteX6" fmla="*/ 80493 w 116486"/>
                <a:gd name="connsiteY6" fmla="*/ 87843 h 163843"/>
                <a:gd name="connsiteX7" fmla="*/ 51940 w 116486"/>
                <a:gd name="connsiteY7" fmla="*/ 109368 h 163843"/>
                <a:gd name="connsiteX8" fmla="*/ 36274 w 116486"/>
                <a:gd name="connsiteY8" fmla="*/ 88856 h 163843"/>
                <a:gd name="connsiteX9" fmla="*/ 49161 w 116486"/>
                <a:gd name="connsiteY9" fmla="*/ 39222 h 163843"/>
                <a:gd name="connsiteX10" fmla="*/ 54214 w 116486"/>
                <a:gd name="connsiteY10" fmla="*/ 20989 h 163843"/>
                <a:gd name="connsiteX11" fmla="*/ 33494 w 116486"/>
                <a:gd name="connsiteY11" fmla="*/ 224 h 163843"/>
                <a:gd name="connsiteX12" fmla="*/ 140 w 116486"/>
                <a:gd name="connsiteY12" fmla="*/ 39222 h 163843"/>
                <a:gd name="connsiteX13" fmla="*/ 3172 w 116486"/>
                <a:gd name="connsiteY13" fmla="*/ 41754 h 163843"/>
                <a:gd name="connsiteX14" fmla="*/ 7215 w 116486"/>
                <a:gd name="connsiteY14" fmla="*/ 37196 h 163843"/>
                <a:gd name="connsiteX15" fmla="*/ 32736 w 116486"/>
                <a:gd name="connsiteY15" fmla="*/ 5795 h 163843"/>
                <a:gd name="connsiteX16" fmla="*/ 39053 w 116486"/>
                <a:gd name="connsiteY16" fmla="*/ 13899 h 163843"/>
                <a:gd name="connsiteX17" fmla="*/ 34758 w 116486"/>
                <a:gd name="connsiteY17" fmla="*/ 31625 h 163843"/>
                <a:gd name="connsiteX18" fmla="*/ 20102 w 116486"/>
                <a:gd name="connsiteY18" fmla="*/ 84804 h 163843"/>
                <a:gd name="connsiteX19" fmla="*/ 50929 w 116486"/>
                <a:gd name="connsiteY19" fmla="*/ 114939 h 163843"/>
                <a:gd name="connsiteX20" fmla="*/ 76450 w 116486"/>
                <a:gd name="connsiteY20" fmla="*/ 103544 h 163843"/>
                <a:gd name="connsiteX21" fmla="*/ 60026 w 116486"/>
                <a:gd name="connsiteY21" fmla="*/ 142542 h 163843"/>
                <a:gd name="connsiteX22" fmla="*/ 32231 w 116486"/>
                <a:gd name="connsiteY22" fmla="*/ 158496 h 163843"/>
                <a:gd name="connsiteX23" fmla="*/ 13027 w 116486"/>
                <a:gd name="connsiteY23" fmla="*/ 147860 h 163843"/>
                <a:gd name="connsiteX24" fmla="*/ 23892 w 116486"/>
                <a:gd name="connsiteY24" fmla="*/ 144821 h 163843"/>
                <a:gd name="connsiteX25" fmla="*/ 28946 w 116486"/>
                <a:gd name="connsiteY25" fmla="*/ 134438 h 163843"/>
                <a:gd name="connsiteX26" fmla="*/ 19597 w 116486"/>
                <a:gd name="connsiteY26" fmla="*/ 125575 h 163843"/>
                <a:gd name="connsiteX27" fmla="*/ 5446 w 116486"/>
                <a:gd name="connsiteY27" fmla="*/ 142035 h 163843"/>
                <a:gd name="connsiteX28" fmla="*/ 32231 w 116486"/>
                <a:gd name="connsiteY28" fmla="*/ 164067 h 163843"/>
                <a:gd name="connsiteX29" fmla="*/ 91359 w 116486"/>
                <a:gd name="connsiteY29" fmla="*/ 112407 h 163843"/>
                <a:gd name="connsiteX30" fmla="*/ 115616 w 116486"/>
                <a:gd name="connsiteY30" fmla="*/ 15671 h 16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6486" h="163843">
                  <a:moveTo>
                    <a:pt x="115616" y="15671"/>
                  </a:moveTo>
                  <a:cubicBezTo>
                    <a:pt x="116627" y="12126"/>
                    <a:pt x="116627" y="11619"/>
                    <a:pt x="116627" y="9847"/>
                  </a:cubicBezTo>
                  <a:cubicBezTo>
                    <a:pt x="116627" y="5289"/>
                    <a:pt x="113090" y="3009"/>
                    <a:pt x="109299" y="3009"/>
                  </a:cubicBezTo>
                  <a:cubicBezTo>
                    <a:pt x="106772" y="3009"/>
                    <a:pt x="102730" y="4529"/>
                    <a:pt x="100455" y="8327"/>
                  </a:cubicBezTo>
                  <a:cubicBezTo>
                    <a:pt x="99950" y="9594"/>
                    <a:pt x="97929" y="17444"/>
                    <a:pt x="96918" y="22002"/>
                  </a:cubicBezTo>
                  <a:cubicBezTo>
                    <a:pt x="95149" y="28586"/>
                    <a:pt x="93380" y="35423"/>
                    <a:pt x="91864" y="42261"/>
                  </a:cubicBezTo>
                  <a:lnTo>
                    <a:pt x="80493" y="87843"/>
                  </a:lnTo>
                  <a:cubicBezTo>
                    <a:pt x="79483" y="91642"/>
                    <a:pt x="68617" y="109368"/>
                    <a:pt x="51940" y="109368"/>
                  </a:cubicBezTo>
                  <a:cubicBezTo>
                    <a:pt x="39053" y="109368"/>
                    <a:pt x="36274" y="98226"/>
                    <a:pt x="36274" y="88856"/>
                  </a:cubicBezTo>
                  <a:cubicBezTo>
                    <a:pt x="36274" y="77207"/>
                    <a:pt x="40569" y="61507"/>
                    <a:pt x="49161" y="39222"/>
                  </a:cubicBezTo>
                  <a:cubicBezTo>
                    <a:pt x="53204" y="28839"/>
                    <a:pt x="54214" y="26054"/>
                    <a:pt x="54214" y="20989"/>
                  </a:cubicBezTo>
                  <a:cubicBezTo>
                    <a:pt x="54214" y="9594"/>
                    <a:pt x="46128" y="224"/>
                    <a:pt x="33494" y="224"/>
                  </a:cubicBezTo>
                  <a:cubicBezTo>
                    <a:pt x="9489" y="224"/>
                    <a:pt x="140" y="36943"/>
                    <a:pt x="140" y="39222"/>
                  </a:cubicBezTo>
                  <a:cubicBezTo>
                    <a:pt x="140" y="41754"/>
                    <a:pt x="2667" y="41754"/>
                    <a:pt x="3172" y="41754"/>
                  </a:cubicBezTo>
                  <a:cubicBezTo>
                    <a:pt x="5699" y="41754"/>
                    <a:pt x="5952" y="41248"/>
                    <a:pt x="7215" y="37196"/>
                  </a:cubicBezTo>
                  <a:cubicBezTo>
                    <a:pt x="14038" y="13392"/>
                    <a:pt x="24145" y="5795"/>
                    <a:pt x="32736" y="5795"/>
                  </a:cubicBezTo>
                  <a:cubicBezTo>
                    <a:pt x="34758" y="5795"/>
                    <a:pt x="39053" y="5795"/>
                    <a:pt x="39053" y="13899"/>
                  </a:cubicBezTo>
                  <a:cubicBezTo>
                    <a:pt x="39053" y="20229"/>
                    <a:pt x="36527" y="26813"/>
                    <a:pt x="34758" y="31625"/>
                  </a:cubicBezTo>
                  <a:cubicBezTo>
                    <a:pt x="24650" y="58468"/>
                    <a:pt x="20102" y="72902"/>
                    <a:pt x="20102" y="84804"/>
                  </a:cubicBezTo>
                  <a:cubicBezTo>
                    <a:pt x="20102" y="107342"/>
                    <a:pt x="36021" y="114939"/>
                    <a:pt x="50929" y="114939"/>
                  </a:cubicBezTo>
                  <a:cubicBezTo>
                    <a:pt x="60784" y="114939"/>
                    <a:pt x="69375" y="110634"/>
                    <a:pt x="76450" y="103544"/>
                  </a:cubicBezTo>
                  <a:cubicBezTo>
                    <a:pt x="73166" y="116712"/>
                    <a:pt x="70133" y="129120"/>
                    <a:pt x="60026" y="142542"/>
                  </a:cubicBezTo>
                  <a:cubicBezTo>
                    <a:pt x="53456" y="151152"/>
                    <a:pt x="43854" y="158496"/>
                    <a:pt x="32231" y="158496"/>
                  </a:cubicBezTo>
                  <a:cubicBezTo>
                    <a:pt x="28693" y="158496"/>
                    <a:pt x="17323" y="157736"/>
                    <a:pt x="13027" y="147860"/>
                  </a:cubicBezTo>
                  <a:cubicBezTo>
                    <a:pt x="17070" y="147860"/>
                    <a:pt x="20355" y="147860"/>
                    <a:pt x="23892" y="144821"/>
                  </a:cubicBezTo>
                  <a:cubicBezTo>
                    <a:pt x="26419" y="142542"/>
                    <a:pt x="28946" y="139250"/>
                    <a:pt x="28946" y="134438"/>
                  </a:cubicBezTo>
                  <a:cubicBezTo>
                    <a:pt x="28946" y="126588"/>
                    <a:pt x="22124" y="125575"/>
                    <a:pt x="19597" y="125575"/>
                  </a:cubicBezTo>
                  <a:cubicBezTo>
                    <a:pt x="13785" y="125575"/>
                    <a:pt x="5446" y="129627"/>
                    <a:pt x="5446" y="142035"/>
                  </a:cubicBezTo>
                  <a:cubicBezTo>
                    <a:pt x="5446" y="154697"/>
                    <a:pt x="16565" y="164067"/>
                    <a:pt x="32231" y="164067"/>
                  </a:cubicBezTo>
                  <a:cubicBezTo>
                    <a:pt x="58257" y="164067"/>
                    <a:pt x="84284" y="141022"/>
                    <a:pt x="91359" y="112407"/>
                  </a:cubicBezTo>
                  <a:lnTo>
                    <a:pt x="115616" y="15671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33" name="任意多边形: 形状 2532">
              <a:extLst>
                <a:ext uri="{FF2B5EF4-FFF2-40B4-BE49-F238E27FC236}">
                  <a16:creationId xmlns:a16="http://schemas.microsoft.com/office/drawing/2014/main" id="{CC833FB6-665D-A242-D7DA-1C81AC45E407}"/>
                </a:ext>
              </a:extLst>
            </p:cNvPr>
            <p:cNvSpPr/>
            <p:nvPr>
              <p:custDataLst>
                <p:tags r:id="rId245"/>
              </p:custDataLst>
            </p:nvPr>
          </p:nvSpPr>
          <p:spPr>
            <a:xfrm>
              <a:off x="6238469" y="8141388"/>
              <a:ext cx="45988" cy="177087"/>
            </a:xfrm>
            <a:custGeom>
              <a:avLst/>
              <a:gdLst>
                <a:gd name="connsiteX0" fmla="*/ 42596 w 45988"/>
                <a:gd name="connsiteY0" fmla="*/ 226 h 177087"/>
                <a:gd name="connsiteX1" fmla="*/ 145 w 45988"/>
                <a:gd name="connsiteY1" fmla="*/ 88681 h 177087"/>
                <a:gd name="connsiteX2" fmla="*/ 42596 w 45988"/>
                <a:gd name="connsiteY2" fmla="*/ 177313 h 177087"/>
                <a:gd name="connsiteX3" fmla="*/ 46133 w 45988"/>
                <a:gd name="connsiteY3" fmla="*/ 175186 h 177087"/>
                <a:gd name="connsiteX4" fmla="*/ 44365 w 45988"/>
                <a:gd name="connsiteY4" fmla="*/ 172527 h 177087"/>
                <a:gd name="connsiteX5" fmla="*/ 12173 w 45988"/>
                <a:gd name="connsiteY5" fmla="*/ 88858 h 177087"/>
                <a:gd name="connsiteX6" fmla="*/ 44895 w 45988"/>
                <a:gd name="connsiteY6" fmla="*/ 4480 h 177087"/>
                <a:gd name="connsiteX7" fmla="*/ 46133 w 45988"/>
                <a:gd name="connsiteY7" fmla="*/ 2353 h 177087"/>
                <a:gd name="connsiteX8" fmla="*/ 42596 w 45988"/>
                <a:gd name="connsiteY8" fmla="*/ 226 h 17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988" h="177087">
                  <a:moveTo>
                    <a:pt x="42596" y="226"/>
                  </a:moveTo>
                  <a:cubicBezTo>
                    <a:pt x="8989" y="23979"/>
                    <a:pt x="145" y="61559"/>
                    <a:pt x="145" y="88681"/>
                  </a:cubicBezTo>
                  <a:cubicBezTo>
                    <a:pt x="145" y="113675"/>
                    <a:pt x="7574" y="152496"/>
                    <a:pt x="42596" y="177313"/>
                  </a:cubicBezTo>
                  <a:cubicBezTo>
                    <a:pt x="44011" y="177313"/>
                    <a:pt x="46133" y="177313"/>
                    <a:pt x="46133" y="175186"/>
                  </a:cubicBezTo>
                  <a:cubicBezTo>
                    <a:pt x="46133" y="174122"/>
                    <a:pt x="45603" y="173768"/>
                    <a:pt x="44365" y="172527"/>
                  </a:cubicBezTo>
                  <a:cubicBezTo>
                    <a:pt x="20840" y="151255"/>
                    <a:pt x="12173" y="121120"/>
                    <a:pt x="12173" y="88858"/>
                  </a:cubicBezTo>
                  <a:cubicBezTo>
                    <a:pt x="12173" y="40996"/>
                    <a:pt x="30391" y="17598"/>
                    <a:pt x="44895" y="4480"/>
                  </a:cubicBezTo>
                  <a:cubicBezTo>
                    <a:pt x="45603" y="3771"/>
                    <a:pt x="46133" y="3239"/>
                    <a:pt x="46133" y="2353"/>
                  </a:cubicBezTo>
                  <a:cubicBezTo>
                    <a:pt x="46133" y="226"/>
                    <a:pt x="44011" y="226"/>
                    <a:pt x="42596" y="226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34" name="任意多边形: 形状 2533">
              <a:extLst>
                <a:ext uri="{FF2B5EF4-FFF2-40B4-BE49-F238E27FC236}">
                  <a16:creationId xmlns:a16="http://schemas.microsoft.com/office/drawing/2014/main" id="{7EE22A80-FB8F-29C0-14BA-0D565B27E6CB}"/>
                </a:ext>
              </a:extLst>
            </p:cNvPr>
            <p:cNvSpPr/>
            <p:nvPr>
              <p:custDataLst>
                <p:tags r:id="rId246"/>
              </p:custDataLst>
            </p:nvPr>
          </p:nvSpPr>
          <p:spPr>
            <a:xfrm>
              <a:off x="6309650" y="8196163"/>
              <a:ext cx="70574" cy="79946"/>
            </a:xfrm>
            <a:custGeom>
              <a:avLst/>
              <a:gdLst>
                <a:gd name="connsiteX0" fmla="*/ 63824 w 70574"/>
                <a:gd name="connsiteY0" fmla="*/ 11748 h 79946"/>
                <a:gd name="connsiteX1" fmla="*/ 56395 w 70574"/>
                <a:gd name="connsiteY1" fmla="*/ 20079 h 79946"/>
                <a:gd name="connsiteX2" fmla="*/ 62232 w 70574"/>
                <a:gd name="connsiteY2" fmla="*/ 25752 h 79946"/>
                <a:gd name="connsiteX3" fmla="*/ 70723 w 70574"/>
                <a:gd name="connsiteY3" fmla="*/ 15648 h 79946"/>
                <a:gd name="connsiteX4" fmla="*/ 47198 w 70574"/>
                <a:gd name="connsiteY4" fmla="*/ 226 h 79946"/>
                <a:gd name="connsiteX5" fmla="*/ 14652 w 70574"/>
                <a:gd name="connsiteY5" fmla="*/ 26106 h 79946"/>
                <a:gd name="connsiteX6" fmla="*/ 20843 w 70574"/>
                <a:gd name="connsiteY6" fmla="*/ 39047 h 79946"/>
                <a:gd name="connsiteX7" fmla="*/ 40830 w 70574"/>
                <a:gd name="connsiteY7" fmla="*/ 45428 h 79946"/>
                <a:gd name="connsiteX8" fmla="*/ 55865 w 70574"/>
                <a:gd name="connsiteY8" fmla="*/ 57127 h 79946"/>
                <a:gd name="connsiteX9" fmla="*/ 46490 w 70574"/>
                <a:gd name="connsiteY9" fmla="*/ 71309 h 79946"/>
                <a:gd name="connsiteX10" fmla="*/ 28802 w 70574"/>
                <a:gd name="connsiteY10" fmla="*/ 75208 h 79946"/>
                <a:gd name="connsiteX11" fmla="*/ 7577 w 70574"/>
                <a:gd name="connsiteY11" fmla="*/ 67763 h 79946"/>
                <a:gd name="connsiteX12" fmla="*/ 17305 w 70574"/>
                <a:gd name="connsiteY12" fmla="*/ 57659 h 79946"/>
                <a:gd name="connsiteX13" fmla="*/ 10407 w 70574"/>
                <a:gd name="connsiteY13" fmla="*/ 51100 h 79946"/>
                <a:gd name="connsiteX14" fmla="*/ 148 w 70574"/>
                <a:gd name="connsiteY14" fmla="*/ 62977 h 79946"/>
                <a:gd name="connsiteX15" fmla="*/ 28626 w 70574"/>
                <a:gd name="connsiteY15" fmla="*/ 80172 h 79946"/>
                <a:gd name="connsiteX16" fmla="*/ 67185 w 70574"/>
                <a:gd name="connsiteY16" fmla="*/ 50923 h 79946"/>
                <a:gd name="connsiteX17" fmla="*/ 42776 w 70574"/>
                <a:gd name="connsiteY17" fmla="*/ 30183 h 79946"/>
                <a:gd name="connsiteX18" fmla="*/ 35701 w 70574"/>
                <a:gd name="connsiteY18" fmla="*/ 28765 h 79946"/>
                <a:gd name="connsiteX19" fmla="*/ 25972 w 70574"/>
                <a:gd name="connsiteY19" fmla="*/ 19902 h 79946"/>
                <a:gd name="connsiteX20" fmla="*/ 33048 w 70574"/>
                <a:gd name="connsiteY20" fmla="*/ 8557 h 79946"/>
                <a:gd name="connsiteX21" fmla="*/ 47021 w 70574"/>
                <a:gd name="connsiteY21" fmla="*/ 5189 h 79946"/>
                <a:gd name="connsiteX22" fmla="*/ 63824 w 70574"/>
                <a:gd name="connsiteY22" fmla="*/ 11748 h 7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0574" h="79946">
                  <a:moveTo>
                    <a:pt x="63824" y="11748"/>
                  </a:moveTo>
                  <a:cubicBezTo>
                    <a:pt x="59225" y="12811"/>
                    <a:pt x="56395" y="16534"/>
                    <a:pt x="56395" y="20079"/>
                  </a:cubicBezTo>
                  <a:cubicBezTo>
                    <a:pt x="56395" y="24156"/>
                    <a:pt x="59933" y="25752"/>
                    <a:pt x="62232" y="25752"/>
                  </a:cubicBezTo>
                  <a:cubicBezTo>
                    <a:pt x="64001" y="25752"/>
                    <a:pt x="70723" y="24688"/>
                    <a:pt x="70723" y="15648"/>
                  </a:cubicBezTo>
                  <a:cubicBezTo>
                    <a:pt x="70723" y="4125"/>
                    <a:pt x="57987" y="226"/>
                    <a:pt x="47198" y="226"/>
                  </a:cubicBezTo>
                  <a:cubicBezTo>
                    <a:pt x="19605" y="226"/>
                    <a:pt x="14652" y="20611"/>
                    <a:pt x="14652" y="26106"/>
                  </a:cubicBezTo>
                  <a:cubicBezTo>
                    <a:pt x="14652" y="32665"/>
                    <a:pt x="18367" y="36919"/>
                    <a:pt x="20843" y="39047"/>
                  </a:cubicBezTo>
                  <a:cubicBezTo>
                    <a:pt x="25442" y="42592"/>
                    <a:pt x="28626" y="43301"/>
                    <a:pt x="40830" y="45428"/>
                  </a:cubicBezTo>
                  <a:cubicBezTo>
                    <a:pt x="44545" y="46137"/>
                    <a:pt x="55865" y="48264"/>
                    <a:pt x="55865" y="57127"/>
                  </a:cubicBezTo>
                  <a:cubicBezTo>
                    <a:pt x="55865" y="60141"/>
                    <a:pt x="53919" y="66877"/>
                    <a:pt x="46490" y="71309"/>
                  </a:cubicBezTo>
                  <a:cubicBezTo>
                    <a:pt x="39592" y="75208"/>
                    <a:pt x="30925" y="75208"/>
                    <a:pt x="28802" y="75208"/>
                  </a:cubicBezTo>
                  <a:cubicBezTo>
                    <a:pt x="21727" y="75208"/>
                    <a:pt x="11645" y="73613"/>
                    <a:pt x="7577" y="67763"/>
                  </a:cubicBezTo>
                  <a:cubicBezTo>
                    <a:pt x="13414" y="67054"/>
                    <a:pt x="17305" y="62623"/>
                    <a:pt x="17305" y="57659"/>
                  </a:cubicBezTo>
                  <a:cubicBezTo>
                    <a:pt x="17305" y="53228"/>
                    <a:pt x="14122" y="51100"/>
                    <a:pt x="10407" y="51100"/>
                  </a:cubicBezTo>
                  <a:cubicBezTo>
                    <a:pt x="5278" y="51100"/>
                    <a:pt x="148" y="55178"/>
                    <a:pt x="148" y="62977"/>
                  </a:cubicBezTo>
                  <a:cubicBezTo>
                    <a:pt x="148" y="73613"/>
                    <a:pt x="11468" y="80172"/>
                    <a:pt x="28626" y="80172"/>
                  </a:cubicBezTo>
                  <a:cubicBezTo>
                    <a:pt x="61171" y="80172"/>
                    <a:pt x="67185" y="57837"/>
                    <a:pt x="67185" y="50923"/>
                  </a:cubicBezTo>
                  <a:cubicBezTo>
                    <a:pt x="67185" y="34615"/>
                    <a:pt x="49320" y="31424"/>
                    <a:pt x="42776" y="30183"/>
                  </a:cubicBezTo>
                  <a:cubicBezTo>
                    <a:pt x="41184" y="29829"/>
                    <a:pt x="36762" y="29120"/>
                    <a:pt x="35701" y="28765"/>
                  </a:cubicBezTo>
                  <a:cubicBezTo>
                    <a:pt x="29156" y="27524"/>
                    <a:pt x="25972" y="23802"/>
                    <a:pt x="25972" y="19902"/>
                  </a:cubicBezTo>
                  <a:cubicBezTo>
                    <a:pt x="25972" y="15825"/>
                    <a:pt x="29156" y="11039"/>
                    <a:pt x="33048" y="8557"/>
                  </a:cubicBezTo>
                  <a:cubicBezTo>
                    <a:pt x="37823" y="5544"/>
                    <a:pt x="44014" y="5189"/>
                    <a:pt x="47021" y="5189"/>
                  </a:cubicBezTo>
                  <a:cubicBezTo>
                    <a:pt x="50735" y="5189"/>
                    <a:pt x="59933" y="5721"/>
                    <a:pt x="63824" y="11748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35" name="任意多边形: 形状 2534">
              <a:extLst>
                <a:ext uri="{FF2B5EF4-FFF2-40B4-BE49-F238E27FC236}">
                  <a16:creationId xmlns:a16="http://schemas.microsoft.com/office/drawing/2014/main" id="{17B7D2AE-474E-A003-1202-8F33F51BA6C5}"/>
                </a:ext>
              </a:extLst>
            </p:cNvPr>
            <p:cNvSpPr/>
            <p:nvPr>
              <p:custDataLst>
                <p:tags r:id="rId247"/>
              </p:custDataLst>
            </p:nvPr>
          </p:nvSpPr>
          <p:spPr>
            <a:xfrm>
              <a:off x="6405021" y="8141388"/>
              <a:ext cx="45811" cy="177087"/>
            </a:xfrm>
            <a:custGeom>
              <a:avLst/>
              <a:gdLst>
                <a:gd name="connsiteX0" fmla="*/ 3513 w 45811"/>
                <a:gd name="connsiteY0" fmla="*/ 226 h 177087"/>
                <a:gd name="connsiteX1" fmla="*/ 152 w 45811"/>
                <a:gd name="connsiteY1" fmla="*/ 2353 h 177087"/>
                <a:gd name="connsiteX2" fmla="*/ 1744 w 45811"/>
                <a:gd name="connsiteY2" fmla="*/ 5012 h 177087"/>
                <a:gd name="connsiteX3" fmla="*/ 33936 w 45811"/>
                <a:gd name="connsiteY3" fmla="*/ 88681 h 177087"/>
                <a:gd name="connsiteX4" fmla="*/ 3336 w 45811"/>
                <a:gd name="connsiteY4" fmla="*/ 171109 h 177087"/>
                <a:gd name="connsiteX5" fmla="*/ 152 w 45811"/>
                <a:gd name="connsiteY5" fmla="*/ 175186 h 177087"/>
                <a:gd name="connsiteX6" fmla="*/ 2451 w 45811"/>
                <a:gd name="connsiteY6" fmla="*/ 177313 h 177087"/>
                <a:gd name="connsiteX7" fmla="*/ 33051 w 45811"/>
                <a:gd name="connsiteY7" fmla="*/ 143455 h 177087"/>
                <a:gd name="connsiteX8" fmla="*/ 45963 w 45811"/>
                <a:gd name="connsiteY8" fmla="*/ 88858 h 177087"/>
                <a:gd name="connsiteX9" fmla="*/ 3513 w 45811"/>
                <a:gd name="connsiteY9" fmla="*/ 226 h 17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811" h="177087">
                  <a:moveTo>
                    <a:pt x="3513" y="226"/>
                  </a:moveTo>
                  <a:cubicBezTo>
                    <a:pt x="2274" y="226"/>
                    <a:pt x="152" y="226"/>
                    <a:pt x="152" y="2353"/>
                  </a:cubicBezTo>
                  <a:cubicBezTo>
                    <a:pt x="152" y="3239"/>
                    <a:pt x="683" y="3771"/>
                    <a:pt x="1744" y="5012"/>
                  </a:cubicBezTo>
                  <a:cubicBezTo>
                    <a:pt x="16955" y="19016"/>
                    <a:pt x="33936" y="42946"/>
                    <a:pt x="33936" y="88681"/>
                  </a:cubicBezTo>
                  <a:cubicBezTo>
                    <a:pt x="33936" y="125729"/>
                    <a:pt x="22439" y="153737"/>
                    <a:pt x="3336" y="171109"/>
                  </a:cubicBezTo>
                  <a:cubicBezTo>
                    <a:pt x="329" y="174122"/>
                    <a:pt x="152" y="174299"/>
                    <a:pt x="152" y="175186"/>
                  </a:cubicBezTo>
                  <a:cubicBezTo>
                    <a:pt x="152" y="176072"/>
                    <a:pt x="683" y="177313"/>
                    <a:pt x="2451" y="177313"/>
                  </a:cubicBezTo>
                  <a:cubicBezTo>
                    <a:pt x="4574" y="177313"/>
                    <a:pt x="21377" y="165613"/>
                    <a:pt x="33051" y="143455"/>
                  </a:cubicBezTo>
                  <a:cubicBezTo>
                    <a:pt x="40834" y="128742"/>
                    <a:pt x="45963" y="109598"/>
                    <a:pt x="45963" y="88858"/>
                  </a:cubicBezTo>
                  <a:cubicBezTo>
                    <a:pt x="45963" y="63864"/>
                    <a:pt x="38534" y="25043"/>
                    <a:pt x="3513" y="226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36" name="任意多边形: 形状 2535">
              <a:extLst>
                <a:ext uri="{FF2B5EF4-FFF2-40B4-BE49-F238E27FC236}">
                  <a16:creationId xmlns:a16="http://schemas.microsoft.com/office/drawing/2014/main" id="{D4DD2643-B56F-981E-3505-A674552A3919}"/>
                </a:ext>
              </a:extLst>
            </p:cNvPr>
            <p:cNvSpPr/>
            <p:nvPr>
              <p:custDataLst>
                <p:tags r:id="rId248"/>
              </p:custDataLst>
            </p:nvPr>
          </p:nvSpPr>
          <p:spPr>
            <a:xfrm>
              <a:off x="6576290" y="8115164"/>
              <a:ext cx="113960" cy="116234"/>
            </a:xfrm>
            <a:custGeom>
              <a:avLst/>
              <a:gdLst>
                <a:gd name="connsiteX0" fmla="*/ 114119 w 113960"/>
                <a:gd name="connsiteY0" fmla="*/ 91135 h 116234"/>
                <a:gd name="connsiteX1" fmla="*/ 114119 w 113960"/>
                <a:gd name="connsiteY1" fmla="*/ 76954 h 116234"/>
                <a:gd name="connsiteX2" fmla="*/ 107802 w 113960"/>
                <a:gd name="connsiteY2" fmla="*/ 76954 h 116234"/>
                <a:gd name="connsiteX3" fmla="*/ 107802 w 113960"/>
                <a:gd name="connsiteY3" fmla="*/ 91135 h 116234"/>
                <a:gd name="connsiteX4" fmla="*/ 98705 w 113960"/>
                <a:gd name="connsiteY4" fmla="*/ 107342 h 116234"/>
                <a:gd name="connsiteX5" fmla="*/ 89356 w 113960"/>
                <a:gd name="connsiteY5" fmla="*/ 94680 h 116234"/>
                <a:gd name="connsiteX6" fmla="*/ 89356 w 113960"/>
                <a:gd name="connsiteY6" fmla="*/ 44033 h 116234"/>
                <a:gd name="connsiteX7" fmla="*/ 80259 w 113960"/>
                <a:gd name="connsiteY7" fmla="*/ 14152 h 116234"/>
                <a:gd name="connsiteX8" fmla="*/ 45642 w 113960"/>
                <a:gd name="connsiteY8" fmla="*/ 224 h 116234"/>
                <a:gd name="connsiteX9" fmla="*/ 7487 w 113960"/>
                <a:gd name="connsiteY9" fmla="*/ 28839 h 116234"/>
                <a:gd name="connsiteX10" fmla="*/ 19110 w 113960"/>
                <a:gd name="connsiteY10" fmla="*/ 40741 h 116234"/>
                <a:gd name="connsiteX11" fmla="*/ 30734 w 113960"/>
                <a:gd name="connsiteY11" fmla="*/ 29093 h 116234"/>
                <a:gd name="connsiteX12" fmla="*/ 17847 w 113960"/>
                <a:gd name="connsiteY12" fmla="*/ 17444 h 116234"/>
                <a:gd name="connsiteX13" fmla="*/ 45136 w 113960"/>
                <a:gd name="connsiteY13" fmla="*/ 5795 h 116234"/>
                <a:gd name="connsiteX14" fmla="*/ 71921 w 113960"/>
                <a:gd name="connsiteY14" fmla="*/ 38209 h 116234"/>
                <a:gd name="connsiteX15" fmla="*/ 71921 w 113960"/>
                <a:gd name="connsiteY15" fmla="*/ 47579 h 116234"/>
                <a:gd name="connsiteX16" fmla="*/ 25427 w 113960"/>
                <a:gd name="connsiteY16" fmla="*/ 56695 h 116234"/>
                <a:gd name="connsiteX17" fmla="*/ 159 w 113960"/>
                <a:gd name="connsiteY17" fmla="*/ 89616 h 116234"/>
                <a:gd name="connsiteX18" fmla="*/ 40588 w 113960"/>
                <a:gd name="connsiteY18" fmla="*/ 116459 h 116234"/>
                <a:gd name="connsiteX19" fmla="*/ 73690 w 113960"/>
                <a:gd name="connsiteY19" fmla="*/ 94427 h 116234"/>
                <a:gd name="connsiteX20" fmla="*/ 93399 w 113960"/>
                <a:gd name="connsiteY20" fmla="*/ 115192 h 116234"/>
                <a:gd name="connsiteX21" fmla="*/ 114119 w 113960"/>
                <a:gd name="connsiteY21" fmla="*/ 91135 h 116234"/>
                <a:gd name="connsiteX22" fmla="*/ 71921 w 113960"/>
                <a:gd name="connsiteY22" fmla="*/ 78220 h 116234"/>
                <a:gd name="connsiteX23" fmla="*/ 42357 w 113960"/>
                <a:gd name="connsiteY23" fmla="*/ 110887 h 116234"/>
                <a:gd name="connsiteX24" fmla="*/ 19615 w 113960"/>
                <a:gd name="connsiteY24" fmla="*/ 89363 h 116234"/>
                <a:gd name="connsiteX25" fmla="*/ 71921 w 113960"/>
                <a:gd name="connsiteY25" fmla="*/ 52897 h 116234"/>
                <a:gd name="connsiteX26" fmla="*/ 71921 w 113960"/>
                <a:gd name="connsiteY26" fmla="*/ 78220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3960" h="116234">
                  <a:moveTo>
                    <a:pt x="114119" y="91135"/>
                  </a:moveTo>
                  <a:lnTo>
                    <a:pt x="114119" y="76954"/>
                  </a:lnTo>
                  <a:lnTo>
                    <a:pt x="107802" y="76954"/>
                  </a:lnTo>
                  <a:lnTo>
                    <a:pt x="107802" y="91135"/>
                  </a:lnTo>
                  <a:cubicBezTo>
                    <a:pt x="107802" y="105823"/>
                    <a:pt x="101485" y="107342"/>
                    <a:pt x="98705" y="107342"/>
                  </a:cubicBezTo>
                  <a:cubicBezTo>
                    <a:pt x="90367" y="107342"/>
                    <a:pt x="89356" y="95947"/>
                    <a:pt x="89356" y="94680"/>
                  </a:cubicBezTo>
                  <a:lnTo>
                    <a:pt x="89356" y="44033"/>
                  </a:lnTo>
                  <a:cubicBezTo>
                    <a:pt x="89356" y="33398"/>
                    <a:pt x="89356" y="23521"/>
                    <a:pt x="80259" y="14152"/>
                  </a:cubicBezTo>
                  <a:cubicBezTo>
                    <a:pt x="70405" y="4276"/>
                    <a:pt x="57771" y="224"/>
                    <a:pt x="45642" y="224"/>
                  </a:cubicBezTo>
                  <a:cubicBezTo>
                    <a:pt x="24922" y="224"/>
                    <a:pt x="7487" y="12126"/>
                    <a:pt x="7487" y="28839"/>
                  </a:cubicBezTo>
                  <a:cubicBezTo>
                    <a:pt x="7487" y="36436"/>
                    <a:pt x="12540" y="40741"/>
                    <a:pt x="19110" y="40741"/>
                  </a:cubicBezTo>
                  <a:cubicBezTo>
                    <a:pt x="26185" y="40741"/>
                    <a:pt x="30734" y="35677"/>
                    <a:pt x="30734" y="29093"/>
                  </a:cubicBezTo>
                  <a:cubicBezTo>
                    <a:pt x="30734" y="26054"/>
                    <a:pt x="29470" y="17697"/>
                    <a:pt x="17847" y="17444"/>
                  </a:cubicBezTo>
                  <a:cubicBezTo>
                    <a:pt x="24669" y="8581"/>
                    <a:pt x="37051" y="5795"/>
                    <a:pt x="45136" y="5795"/>
                  </a:cubicBezTo>
                  <a:cubicBezTo>
                    <a:pt x="57518" y="5795"/>
                    <a:pt x="71921" y="15671"/>
                    <a:pt x="71921" y="38209"/>
                  </a:cubicBezTo>
                  <a:lnTo>
                    <a:pt x="71921" y="47579"/>
                  </a:lnTo>
                  <a:cubicBezTo>
                    <a:pt x="59034" y="48338"/>
                    <a:pt x="41346" y="49098"/>
                    <a:pt x="25427" y="56695"/>
                  </a:cubicBezTo>
                  <a:cubicBezTo>
                    <a:pt x="6476" y="65305"/>
                    <a:pt x="159" y="78473"/>
                    <a:pt x="159" y="89616"/>
                  </a:cubicBezTo>
                  <a:cubicBezTo>
                    <a:pt x="159" y="110128"/>
                    <a:pt x="24669" y="116459"/>
                    <a:pt x="40588" y="116459"/>
                  </a:cubicBezTo>
                  <a:cubicBezTo>
                    <a:pt x="57265" y="116459"/>
                    <a:pt x="68889" y="106329"/>
                    <a:pt x="73690" y="94427"/>
                  </a:cubicBezTo>
                  <a:cubicBezTo>
                    <a:pt x="74700" y="104557"/>
                    <a:pt x="81523" y="115192"/>
                    <a:pt x="93399" y="115192"/>
                  </a:cubicBezTo>
                  <a:cubicBezTo>
                    <a:pt x="98705" y="115192"/>
                    <a:pt x="114119" y="111647"/>
                    <a:pt x="114119" y="91135"/>
                  </a:cubicBezTo>
                  <a:close/>
                  <a:moveTo>
                    <a:pt x="71921" y="78220"/>
                  </a:moveTo>
                  <a:cubicBezTo>
                    <a:pt x="71921" y="102277"/>
                    <a:pt x="53728" y="110887"/>
                    <a:pt x="42357" y="110887"/>
                  </a:cubicBezTo>
                  <a:cubicBezTo>
                    <a:pt x="29975" y="110887"/>
                    <a:pt x="19615" y="102024"/>
                    <a:pt x="19615" y="89363"/>
                  </a:cubicBezTo>
                  <a:cubicBezTo>
                    <a:pt x="19615" y="75435"/>
                    <a:pt x="30228" y="54416"/>
                    <a:pt x="71921" y="52897"/>
                  </a:cubicBezTo>
                  <a:lnTo>
                    <a:pt x="71921" y="78220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37" name="任意多边形: 形状 2536">
              <a:extLst>
                <a:ext uri="{FF2B5EF4-FFF2-40B4-BE49-F238E27FC236}">
                  <a16:creationId xmlns:a16="http://schemas.microsoft.com/office/drawing/2014/main" id="{6C023160-F779-F2DE-B263-C41E05F0B935}"/>
                </a:ext>
              </a:extLst>
            </p:cNvPr>
            <p:cNvSpPr/>
            <p:nvPr>
              <p:custDataLst>
                <p:tags r:id="rId249"/>
              </p:custDataLst>
            </p:nvPr>
          </p:nvSpPr>
          <p:spPr>
            <a:xfrm>
              <a:off x="6699346" y="8072874"/>
              <a:ext cx="79089" cy="158525"/>
            </a:xfrm>
            <a:custGeom>
              <a:avLst/>
              <a:gdLst>
                <a:gd name="connsiteX0" fmla="*/ 79254 w 79089"/>
                <a:gd name="connsiteY0" fmla="*/ 124562 h 158525"/>
                <a:gd name="connsiteX1" fmla="*/ 79254 w 79089"/>
                <a:gd name="connsiteY1" fmla="*/ 110128 h 158525"/>
                <a:gd name="connsiteX2" fmla="*/ 72937 w 79089"/>
                <a:gd name="connsiteY2" fmla="*/ 110128 h 158525"/>
                <a:gd name="connsiteX3" fmla="*/ 72937 w 79089"/>
                <a:gd name="connsiteY3" fmla="*/ 124056 h 158525"/>
                <a:gd name="connsiteX4" fmla="*/ 56007 w 79089"/>
                <a:gd name="connsiteY4" fmla="*/ 152418 h 158525"/>
                <a:gd name="connsiteX5" fmla="*/ 39077 w 79089"/>
                <a:gd name="connsiteY5" fmla="*/ 125069 h 158525"/>
                <a:gd name="connsiteX6" fmla="*/ 39077 w 79089"/>
                <a:gd name="connsiteY6" fmla="*/ 54669 h 158525"/>
                <a:gd name="connsiteX7" fmla="*/ 75211 w 79089"/>
                <a:gd name="connsiteY7" fmla="*/ 54669 h 158525"/>
                <a:gd name="connsiteX8" fmla="*/ 75211 w 79089"/>
                <a:gd name="connsiteY8" fmla="*/ 46819 h 158525"/>
                <a:gd name="connsiteX9" fmla="*/ 39077 w 79089"/>
                <a:gd name="connsiteY9" fmla="*/ 46819 h 158525"/>
                <a:gd name="connsiteX10" fmla="*/ 39077 w 79089"/>
                <a:gd name="connsiteY10" fmla="*/ 224 h 158525"/>
                <a:gd name="connsiteX11" fmla="*/ 32760 w 79089"/>
                <a:gd name="connsiteY11" fmla="*/ 224 h 158525"/>
                <a:gd name="connsiteX12" fmla="*/ 164 w 79089"/>
                <a:gd name="connsiteY12" fmla="*/ 49098 h 158525"/>
                <a:gd name="connsiteX13" fmla="*/ 164 w 79089"/>
                <a:gd name="connsiteY13" fmla="*/ 54669 h 158525"/>
                <a:gd name="connsiteX14" fmla="*/ 21642 w 79089"/>
                <a:gd name="connsiteY14" fmla="*/ 54669 h 158525"/>
                <a:gd name="connsiteX15" fmla="*/ 21642 w 79089"/>
                <a:gd name="connsiteY15" fmla="*/ 124562 h 158525"/>
                <a:gd name="connsiteX16" fmla="*/ 54238 w 79089"/>
                <a:gd name="connsiteY16" fmla="*/ 158749 h 158525"/>
                <a:gd name="connsiteX17" fmla="*/ 79254 w 79089"/>
                <a:gd name="connsiteY17" fmla="*/ 124562 h 15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089" h="158525">
                  <a:moveTo>
                    <a:pt x="79254" y="124562"/>
                  </a:moveTo>
                  <a:lnTo>
                    <a:pt x="79254" y="110128"/>
                  </a:lnTo>
                  <a:lnTo>
                    <a:pt x="72937" y="110128"/>
                  </a:lnTo>
                  <a:lnTo>
                    <a:pt x="72937" y="124056"/>
                  </a:lnTo>
                  <a:cubicBezTo>
                    <a:pt x="72937" y="142795"/>
                    <a:pt x="65356" y="152418"/>
                    <a:pt x="56007" y="152418"/>
                  </a:cubicBezTo>
                  <a:cubicBezTo>
                    <a:pt x="39077" y="152418"/>
                    <a:pt x="39077" y="129374"/>
                    <a:pt x="39077" y="125069"/>
                  </a:cubicBezTo>
                  <a:lnTo>
                    <a:pt x="39077" y="54669"/>
                  </a:lnTo>
                  <a:lnTo>
                    <a:pt x="75211" y="54669"/>
                  </a:lnTo>
                  <a:lnTo>
                    <a:pt x="75211" y="46819"/>
                  </a:lnTo>
                  <a:lnTo>
                    <a:pt x="39077" y="46819"/>
                  </a:lnTo>
                  <a:lnTo>
                    <a:pt x="39077" y="224"/>
                  </a:lnTo>
                  <a:lnTo>
                    <a:pt x="32760" y="224"/>
                  </a:lnTo>
                  <a:cubicBezTo>
                    <a:pt x="32507" y="20989"/>
                    <a:pt x="24927" y="48085"/>
                    <a:pt x="164" y="49098"/>
                  </a:cubicBezTo>
                  <a:lnTo>
                    <a:pt x="164" y="54669"/>
                  </a:lnTo>
                  <a:lnTo>
                    <a:pt x="21642" y="54669"/>
                  </a:lnTo>
                  <a:lnTo>
                    <a:pt x="21642" y="124562"/>
                  </a:lnTo>
                  <a:cubicBezTo>
                    <a:pt x="21642" y="155710"/>
                    <a:pt x="45141" y="158749"/>
                    <a:pt x="54238" y="158749"/>
                  </a:cubicBezTo>
                  <a:cubicBezTo>
                    <a:pt x="72179" y="158749"/>
                    <a:pt x="79254" y="140769"/>
                    <a:pt x="79254" y="124562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38" name="任意多边形: 形状 2537">
              <a:extLst>
                <a:ext uri="{FF2B5EF4-FFF2-40B4-BE49-F238E27FC236}">
                  <a16:creationId xmlns:a16="http://schemas.microsoft.com/office/drawing/2014/main" id="{F056B322-5D60-E9F8-235C-1C0BDBEB7E53}"/>
                </a:ext>
              </a:extLst>
            </p:cNvPr>
            <p:cNvSpPr/>
            <p:nvPr>
              <p:custDataLst>
                <p:tags r:id="rId250"/>
              </p:custDataLst>
            </p:nvPr>
          </p:nvSpPr>
          <p:spPr>
            <a:xfrm>
              <a:off x="6881784" y="8072874"/>
              <a:ext cx="79089" cy="158525"/>
            </a:xfrm>
            <a:custGeom>
              <a:avLst/>
              <a:gdLst>
                <a:gd name="connsiteX0" fmla="*/ 79261 w 79089"/>
                <a:gd name="connsiteY0" fmla="*/ 124562 h 158525"/>
                <a:gd name="connsiteX1" fmla="*/ 79261 w 79089"/>
                <a:gd name="connsiteY1" fmla="*/ 110128 h 158525"/>
                <a:gd name="connsiteX2" fmla="*/ 72944 w 79089"/>
                <a:gd name="connsiteY2" fmla="*/ 110128 h 158525"/>
                <a:gd name="connsiteX3" fmla="*/ 72944 w 79089"/>
                <a:gd name="connsiteY3" fmla="*/ 124056 h 158525"/>
                <a:gd name="connsiteX4" fmla="*/ 56014 w 79089"/>
                <a:gd name="connsiteY4" fmla="*/ 152418 h 158525"/>
                <a:gd name="connsiteX5" fmla="*/ 39084 w 79089"/>
                <a:gd name="connsiteY5" fmla="*/ 125069 h 158525"/>
                <a:gd name="connsiteX6" fmla="*/ 39084 w 79089"/>
                <a:gd name="connsiteY6" fmla="*/ 54669 h 158525"/>
                <a:gd name="connsiteX7" fmla="*/ 75218 w 79089"/>
                <a:gd name="connsiteY7" fmla="*/ 54669 h 158525"/>
                <a:gd name="connsiteX8" fmla="*/ 75218 w 79089"/>
                <a:gd name="connsiteY8" fmla="*/ 46819 h 158525"/>
                <a:gd name="connsiteX9" fmla="*/ 39084 w 79089"/>
                <a:gd name="connsiteY9" fmla="*/ 46819 h 158525"/>
                <a:gd name="connsiteX10" fmla="*/ 39084 w 79089"/>
                <a:gd name="connsiteY10" fmla="*/ 224 h 158525"/>
                <a:gd name="connsiteX11" fmla="*/ 32767 w 79089"/>
                <a:gd name="connsiteY11" fmla="*/ 224 h 158525"/>
                <a:gd name="connsiteX12" fmla="*/ 171 w 79089"/>
                <a:gd name="connsiteY12" fmla="*/ 49098 h 158525"/>
                <a:gd name="connsiteX13" fmla="*/ 171 w 79089"/>
                <a:gd name="connsiteY13" fmla="*/ 54669 h 158525"/>
                <a:gd name="connsiteX14" fmla="*/ 21649 w 79089"/>
                <a:gd name="connsiteY14" fmla="*/ 54669 h 158525"/>
                <a:gd name="connsiteX15" fmla="*/ 21649 w 79089"/>
                <a:gd name="connsiteY15" fmla="*/ 124562 h 158525"/>
                <a:gd name="connsiteX16" fmla="*/ 54245 w 79089"/>
                <a:gd name="connsiteY16" fmla="*/ 158749 h 158525"/>
                <a:gd name="connsiteX17" fmla="*/ 79261 w 79089"/>
                <a:gd name="connsiteY17" fmla="*/ 124562 h 15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089" h="158525">
                  <a:moveTo>
                    <a:pt x="79261" y="124562"/>
                  </a:moveTo>
                  <a:lnTo>
                    <a:pt x="79261" y="110128"/>
                  </a:lnTo>
                  <a:lnTo>
                    <a:pt x="72944" y="110128"/>
                  </a:lnTo>
                  <a:lnTo>
                    <a:pt x="72944" y="124056"/>
                  </a:lnTo>
                  <a:cubicBezTo>
                    <a:pt x="72944" y="142795"/>
                    <a:pt x="65363" y="152418"/>
                    <a:pt x="56014" y="152418"/>
                  </a:cubicBezTo>
                  <a:cubicBezTo>
                    <a:pt x="39084" y="152418"/>
                    <a:pt x="39084" y="129374"/>
                    <a:pt x="39084" y="125069"/>
                  </a:cubicBezTo>
                  <a:lnTo>
                    <a:pt x="39084" y="54669"/>
                  </a:lnTo>
                  <a:lnTo>
                    <a:pt x="75218" y="54669"/>
                  </a:lnTo>
                  <a:lnTo>
                    <a:pt x="75218" y="46819"/>
                  </a:lnTo>
                  <a:lnTo>
                    <a:pt x="39084" y="46819"/>
                  </a:lnTo>
                  <a:lnTo>
                    <a:pt x="39084" y="224"/>
                  </a:lnTo>
                  <a:lnTo>
                    <a:pt x="32767" y="224"/>
                  </a:lnTo>
                  <a:cubicBezTo>
                    <a:pt x="32514" y="20989"/>
                    <a:pt x="24934" y="48085"/>
                    <a:pt x="171" y="49098"/>
                  </a:cubicBezTo>
                  <a:lnTo>
                    <a:pt x="171" y="54669"/>
                  </a:lnTo>
                  <a:lnTo>
                    <a:pt x="21649" y="54669"/>
                  </a:lnTo>
                  <a:lnTo>
                    <a:pt x="21649" y="124562"/>
                  </a:lnTo>
                  <a:cubicBezTo>
                    <a:pt x="21649" y="155710"/>
                    <a:pt x="45149" y="158749"/>
                    <a:pt x="54245" y="158749"/>
                  </a:cubicBezTo>
                  <a:cubicBezTo>
                    <a:pt x="72186" y="158749"/>
                    <a:pt x="79261" y="140769"/>
                    <a:pt x="79261" y="124562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39" name="任意多边形: 形状 2538">
              <a:extLst>
                <a:ext uri="{FF2B5EF4-FFF2-40B4-BE49-F238E27FC236}">
                  <a16:creationId xmlns:a16="http://schemas.microsoft.com/office/drawing/2014/main" id="{7EB543A3-F2C9-384A-FDB0-AA682137E3B9}"/>
                </a:ext>
              </a:extLst>
            </p:cNvPr>
            <p:cNvSpPr/>
            <p:nvPr>
              <p:custDataLst>
                <p:tags r:id="rId251"/>
              </p:custDataLst>
            </p:nvPr>
          </p:nvSpPr>
          <p:spPr>
            <a:xfrm>
              <a:off x="6982352" y="8115164"/>
              <a:ext cx="97788" cy="116234"/>
            </a:xfrm>
            <a:custGeom>
              <a:avLst/>
              <a:gdLst>
                <a:gd name="connsiteX0" fmla="*/ 97963 w 97788"/>
                <a:gd name="connsiteY0" fmla="*/ 83538 h 116234"/>
                <a:gd name="connsiteX1" fmla="*/ 94678 w 97788"/>
                <a:gd name="connsiteY1" fmla="*/ 80499 h 116234"/>
                <a:gd name="connsiteX2" fmla="*/ 91394 w 97788"/>
                <a:gd name="connsiteY2" fmla="*/ 84045 h 116234"/>
                <a:gd name="connsiteX3" fmla="*/ 57281 w 97788"/>
                <a:gd name="connsiteY3" fmla="*/ 110128 h 116234"/>
                <a:gd name="connsiteX4" fmla="*/ 28728 w 97788"/>
                <a:gd name="connsiteY4" fmla="*/ 93161 h 116234"/>
                <a:gd name="connsiteX5" fmla="*/ 21148 w 97788"/>
                <a:gd name="connsiteY5" fmla="*/ 55176 h 116234"/>
                <a:gd name="connsiteX6" fmla="*/ 91646 w 97788"/>
                <a:gd name="connsiteY6" fmla="*/ 55176 h 116234"/>
                <a:gd name="connsiteX7" fmla="*/ 97963 w 97788"/>
                <a:gd name="connsiteY7" fmla="*/ 49858 h 116234"/>
                <a:gd name="connsiteX8" fmla="*/ 52733 w 97788"/>
                <a:gd name="connsiteY8" fmla="*/ 224 h 116234"/>
                <a:gd name="connsiteX9" fmla="*/ 175 w 97788"/>
                <a:gd name="connsiteY9" fmla="*/ 57961 h 116234"/>
                <a:gd name="connsiteX10" fmla="*/ 55765 w 97788"/>
                <a:gd name="connsiteY10" fmla="*/ 116459 h 116234"/>
                <a:gd name="connsiteX11" fmla="*/ 97963 w 97788"/>
                <a:gd name="connsiteY11" fmla="*/ 83538 h 116234"/>
                <a:gd name="connsiteX12" fmla="*/ 81286 w 97788"/>
                <a:gd name="connsiteY12" fmla="*/ 49858 h 116234"/>
                <a:gd name="connsiteX13" fmla="*/ 21400 w 97788"/>
                <a:gd name="connsiteY13" fmla="*/ 49858 h 116234"/>
                <a:gd name="connsiteX14" fmla="*/ 52733 w 97788"/>
                <a:gd name="connsiteY14" fmla="*/ 5795 h 116234"/>
                <a:gd name="connsiteX15" fmla="*/ 81286 w 97788"/>
                <a:gd name="connsiteY15" fmla="*/ 49858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788" h="116234">
                  <a:moveTo>
                    <a:pt x="97963" y="83538"/>
                  </a:moveTo>
                  <a:cubicBezTo>
                    <a:pt x="97963" y="81006"/>
                    <a:pt x="95942" y="80499"/>
                    <a:pt x="94678" y="80499"/>
                  </a:cubicBezTo>
                  <a:cubicBezTo>
                    <a:pt x="92404" y="80499"/>
                    <a:pt x="91899" y="82019"/>
                    <a:pt x="91394" y="84045"/>
                  </a:cubicBezTo>
                  <a:cubicBezTo>
                    <a:pt x="82550" y="110128"/>
                    <a:pt x="59808" y="110128"/>
                    <a:pt x="57281" y="110128"/>
                  </a:cubicBezTo>
                  <a:cubicBezTo>
                    <a:pt x="44647" y="110128"/>
                    <a:pt x="34540" y="102531"/>
                    <a:pt x="28728" y="93161"/>
                  </a:cubicBezTo>
                  <a:cubicBezTo>
                    <a:pt x="21148" y="81006"/>
                    <a:pt x="21148" y="64292"/>
                    <a:pt x="21148" y="55176"/>
                  </a:cubicBezTo>
                  <a:lnTo>
                    <a:pt x="91646" y="55176"/>
                  </a:lnTo>
                  <a:cubicBezTo>
                    <a:pt x="97205" y="55176"/>
                    <a:pt x="97963" y="55176"/>
                    <a:pt x="97963" y="49858"/>
                  </a:cubicBezTo>
                  <a:cubicBezTo>
                    <a:pt x="97963" y="24788"/>
                    <a:pt x="84318" y="224"/>
                    <a:pt x="52733" y="224"/>
                  </a:cubicBezTo>
                  <a:cubicBezTo>
                    <a:pt x="23422" y="224"/>
                    <a:pt x="175" y="26307"/>
                    <a:pt x="175" y="57961"/>
                  </a:cubicBezTo>
                  <a:cubicBezTo>
                    <a:pt x="175" y="91895"/>
                    <a:pt x="26707" y="116459"/>
                    <a:pt x="55765" y="116459"/>
                  </a:cubicBezTo>
                  <a:cubicBezTo>
                    <a:pt x="86593" y="116459"/>
                    <a:pt x="97963" y="88350"/>
                    <a:pt x="97963" y="83538"/>
                  </a:cubicBezTo>
                  <a:close/>
                  <a:moveTo>
                    <a:pt x="81286" y="49858"/>
                  </a:moveTo>
                  <a:lnTo>
                    <a:pt x="21400" y="49858"/>
                  </a:lnTo>
                  <a:cubicBezTo>
                    <a:pt x="22916" y="12126"/>
                    <a:pt x="44142" y="5795"/>
                    <a:pt x="52733" y="5795"/>
                  </a:cubicBezTo>
                  <a:cubicBezTo>
                    <a:pt x="78759" y="5795"/>
                    <a:pt x="81286" y="39982"/>
                    <a:pt x="81286" y="49858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40" name="任意多边形: 形状 2539">
              <a:extLst>
                <a:ext uri="{FF2B5EF4-FFF2-40B4-BE49-F238E27FC236}">
                  <a16:creationId xmlns:a16="http://schemas.microsoft.com/office/drawing/2014/main" id="{31FE0F98-4BFC-4D96-946A-2512CCE475B6}"/>
                </a:ext>
              </a:extLst>
            </p:cNvPr>
            <p:cNvSpPr/>
            <p:nvPr>
              <p:custDataLst>
                <p:tags r:id="rId252"/>
              </p:custDataLst>
            </p:nvPr>
          </p:nvSpPr>
          <p:spPr>
            <a:xfrm>
              <a:off x="7095807" y="8115164"/>
              <a:ext cx="82627" cy="116234"/>
            </a:xfrm>
            <a:custGeom>
              <a:avLst/>
              <a:gdLst>
                <a:gd name="connsiteX0" fmla="*/ 82807 w 82627"/>
                <a:gd name="connsiteY0" fmla="*/ 81259 h 116234"/>
                <a:gd name="connsiteX1" fmla="*/ 72194 w 82627"/>
                <a:gd name="connsiteY1" fmla="*/ 57202 h 116234"/>
                <a:gd name="connsiteX2" fmla="*/ 43388 w 82627"/>
                <a:gd name="connsiteY2" fmla="*/ 45046 h 116234"/>
                <a:gd name="connsiteX3" fmla="*/ 12308 w 82627"/>
                <a:gd name="connsiteY3" fmla="*/ 24281 h 116234"/>
                <a:gd name="connsiteX4" fmla="*/ 40609 w 82627"/>
                <a:gd name="connsiteY4" fmla="*/ 5035 h 116234"/>
                <a:gd name="connsiteX5" fmla="*/ 70173 w 82627"/>
                <a:gd name="connsiteY5" fmla="*/ 35677 h 116234"/>
                <a:gd name="connsiteX6" fmla="*/ 73205 w 82627"/>
                <a:gd name="connsiteY6" fmla="*/ 37956 h 116234"/>
                <a:gd name="connsiteX7" fmla="*/ 76490 w 82627"/>
                <a:gd name="connsiteY7" fmla="*/ 31878 h 116234"/>
                <a:gd name="connsiteX8" fmla="*/ 76490 w 82627"/>
                <a:gd name="connsiteY8" fmla="*/ 6301 h 116234"/>
                <a:gd name="connsiteX9" fmla="*/ 73710 w 82627"/>
                <a:gd name="connsiteY9" fmla="*/ 224 h 116234"/>
                <a:gd name="connsiteX10" fmla="*/ 68656 w 82627"/>
                <a:gd name="connsiteY10" fmla="*/ 3263 h 116234"/>
                <a:gd name="connsiteX11" fmla="*/ 64361 w 82627"/>
                <a:gd name="connsiteY11" fmla="*/ 7314 h 116234"/>
                <a:gd name="connsiteX12" fmla="*/ 40609 w 82627"/>
                <a:gd name="connsiteY12" fmla="*/ 224 h 116234"/>
                <a:gd name="connsiteX13" fmla="*/ 179 w 82627"/>
                <a:gd name="connsiteY13" fmla="*/ 31372 h 116234"/>
                <a:gd name="connsiteX14" fmla="*/ 11045 w 82627"/>
                <a:gd name="connsiteY14" fmla="*/ 52897 h 116234"/>
                <a:gd name="connsiteX15" fmla="*/ 44399 w 82627"/>
                <a:gd name="connsiteY15" fmla="*/ 64545 h 116234"/>
                <a:gd name="connsiteX16" fmla="*/ 70678 w 82627"/>
                <a:gd name="connsiteY16" fmla="*/ 87843 h 116234"/>
                <a:gd name="connsiteX17" fmla="*/ 42125 w 82627"/>
                <a:gd name="connsiteY17" fmla="*/ 110887 h 116234"/>
                <a:gd name="connsiteX18" fmla="*/ 7002 w 82627"/>
                <a:gd name="connsiteY18" fmla="*/ 74928 h 116234"/>
                <a:gd name="connsiteX19" fmla="*/ 3464 w 82627"/>
                <a:gd name="connsiteY19" fmla="*/ 70623 h 116234"/>
                <a:gd name="connsiteX20" fmla="*/ 179 w 82627"/>
                <a:gd name="connsiteY20" fmla="*/ 76954 h 116234"/>
                <a:gd name="connsiteX21" fmla="*/ 179 w 82627"/>
                <a:gd name="connsiteY21" fmla="*/ 110381 h 116234"/>
                <a:gd name="connsiteX22" fmla="*/ 2959 w 82627"/>
                <a:gd name="connsiteY22" fmla="*/ 116459 h 116234"/>
                <a:gd name="connsiteX23" fmla="*/ 9276 w 82627"/>
                <a:gd name="connsiteY23" fmla="*/ 111394 h 116234"/>
                <a:gd name="connsiteX24" fmla="*/ 14330 w 82627"/>
                <a:gd name="connsiteY24" fmla="*/ 105570 h 116234"/>
                <a:gd name="connsiteX25" fmla="*/ 42125 w 82627"/>
                <a:gd name="connsiteY25" fmla="*/ 116459 h 116234"/>
                <a:gd name="connsiteX26" fmla="*/ 82807 w 82627"/>
                <a:gd name="connsiteY26" fmla="*/ 81259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627" h="116234">
                  <a:moveTo>
                    <a:pt x="82807" y="81259"/>
                  </a:moveTo>
                  <a:cubicBezTo>
                    <a:pt x="82807" y="67838"/>
                    <a:pt x="75226" y="60240"/>
                    <a:pt x="72194" y="57202"/>
                  </a:cubicBezTo>
                  <a:cubicBezTo>
                    <a:pt x="63855" y="49098"/>
                    <a:pt x="54001" y="47072"/>
                    <a:pt x="43388" y="45046"/>
                  </a:cubicBezTo>
                  <a:cubicBezTo>
                    <a:pt x="29238" y="42261"/>
                    <a:pt x="12308" y="38969"/>
                    <a:pt x="12308" y="24281"/>
                  </a:cubicBezTo>
                  <a:cubicBezTo>
                    <a:pt x="12308" y="15418"/>
                    <a:pt x="18878" y="5035"/>
                    <a:pt x="40609" y="5035"/>
                  </a:cubicBezTo>
                  <a:cubicBezTo>
                    <a:pt x="68404" y="5035"/>
                    <a:pt x="69667" y="27826"/>
                    <a:pt x="70173" y="35677"/>
                  </a:cubicBezTo>
                  <a:cubicBezTo>
                    <a:pt x="70425" y="37956"/>
                    <a:pt x="73205" y="37956"/>
                    <a:pt x="73205" y="37956"/>
                  </a:cubicBezTo>
                  <a:cubicBezTo>
                    <a:pt x="76490" y="37956"/>
                    <a:pt x="76490" y="36690"/>
                    <a:pt x="76490" y="31878"/>
                  </a:cubicBezTo>
                  <a:lnTo>
                    <a:pt x="76490" y="6301"/>
                  </a:lnTo>
                  <a:cubicBezTo>
                    <a:pt x="76490" y="1996"/>
                    <a:pt x="76490" y="224"/>
                    <a:pt x="73710" y="224"/>
                  </a:cubicBezTo>
                  <a:cubicBezTo>
                    <a:pt x="72447" y="224"/>
                    <a:pt x="71941" y="224"/>
                    <a:pt x="68656" y="3263"/>
                  </a:cubicBezTo>
                  <a:cubicBezTo>
                    <a:pt x="67898" y="4276"/>
                    <a:pt x="65372" y="6555"/>
                    <a:pt x="64361" y="7314"/>
                  </a:cubicBezTo>
                  <a:cubicBezTo>
                    <a:pt x="54759" y="224"/>
                    <a:pt x="44399" y="224"/>
                    <a:pt x="40609" y="224"/>
                  </a:cubicBezTo>
                  <a:cubicBezTo>
                    <a:pt x="9781" y="224"/>
                    <a:pt x="179" y="17191"/>
                    <a:pt x="179" y="31372"/>
                  </a:cubicBezTo>
                  <a:cubicBezTo>
                    <a:pt x="179" y="40235"/>
                    <a:pt x="4222" y="47326"/>
                    <a:pt x="11045" y="52897"/>
                  </a:cubicBezTo>
                  <a:cubicBezTo>
                    <a:pt x="19131" y="59481"/>
                    <a:pt x="26206" y="61000"/>
                    <a:pt x="44399" y="64545"/>
                  </a:cubicBezTo>
                  <a:cubicBezTo>
                    <a:pt x="49958" y="65558"/>
                    <a:pt x="70678" y="69610"/>
                    <a:pt x="70678" y="87843"/>
                  </a:cubicBezTo>
                  <a:cubicBezTo>
                    <a:pt x="70678" y="100758"/>
                    <a:pt x="61834" y="110887"/>
                    <a:pt x="42125" y="110887"/>
                  </a:cubicBezTo>
                  <a:cubicBezTo>
                    <a:pt x="20899" y="110887"/>
                    <a:pt x="11803" y="96453"/>
                    <a:pt x="7002" y="74928"/>
                  </a:cubicBezTo>
                  <a:cubicBezTo>
                    <a:pt x="6244" y="71636"/>
                    <a:pt x="5991" y="70623"/>
                    <a:pt x="3464" y="70623"/>
                  </a:cubicBezTo>
                  <a:cubicBezTo>
                    <a:pt x="179" y="70623"/>
                    <a:pt x="179" y="72396"/>
                    <a:pt x="179" y="76954"/>
                  </a:cubicBezTo>
                  <a:lnTo>
                    <a:pt x="179" y="110381"/>
                  </a:lnTo>
                  <a:cubicBezTo>
                    <a:pt x="179" y="114686"/>
                    <a:pt x="179" y="116459"/>
                    <a:pt x="2959" y="116459"/>
                  </a:cubicBezTo>
                  <a:cubicBezTo>
                    <a:pt x="4222" y="116459"/>
                    <a:pt x="4475" y="116205"/>
                    <a:pt x="9276" y="111394"/>
                  </a:cubicBezTo>
                  <a:cubicBezTo>
                    <a:pt x="9781" y="110887"/>
                    <a:pt x="9781" y="110381"/>
                    <a:pt x="14330" y="105570"/>
                  </a:cubicBezTo>
                  <a:cubicBezTo>
                    <a:pt x="25448" y="116205"/>
                    <a:pt x="36818" y="116459"/>
                    <a:pt x="42125" y="116459"/>
                  </a:cubicBezTo>
                  <a:cubicBezTo>
                    <a:pt x="71183" y="116459"/>
                    <a:pt x="82807" y="99492"/>
                    <a:pt x="82807" y="81259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41" name="任意多边形: 形状 2540">
              <a:extLst>
                <a:ext uri="{FF2B5EF4-FFF2-40B4-BE49-F238E27FC236}">
                  <a16:creationId xmlns:a16="http://schemas.microsoft.com/office/drawing/2014/main" id="{3815FE40-D66A-1324-5D14-4069BC181251}"/>
                </a:ext>
              </a:extLst>
            </p:cNvPr>
            <p:cNvSpPr/>
            <p:nvPr>
              <p:custDataLst>
                <p:tags r:id="rId253"/>
              </p:custDataLst>
            </p:nvPr>
          </p:nvSpPr>
          <p:spPr>
            <a:xfrm>
              <a:off x="7191826" y="8072874"/>
              <a:ext cx="79089" cy="158525"/>
            </a:xfrm>
            <a:custGeom>
              <a:avLst/>
              <a:gdLst>
                <a:gd name="connsiteX0" fmla="*/ 79273 w 79089"/>
                <a:gd name="connsiteY0" fmla="*/ 124562 h 158525"/>
                <a:gd name="connsiteX1" fmla="*/ 79273 w 79089"/>
                <a:gd name="connsiteY1" fmla="*/ 110128 h 158525"/>
                <a:gd name="connsiteX2" fmla="*/ 72956 w 79089"/>
                <a:gd name="connsiteY2" fmla="*/ 110128 h 158525"/>
                <a:gd name="connsiteX3" fmla="*/ 72956 w 79089"/>
                <a:gd name="connsiteY3" fmla="*/ 124056 h 158525"/>
                <a:gd name="connsiteX4" fmla="*/ 56026 w 79089"/>
                <a:gd name="connsiteY4" fmla="*/ 152418 h 158525"/>
                <a:gd name="connsiteX5" fmla="*/ 39096 w 79089"/>
                <a:gd name="connsiteY5" fmla="*/ 125069 h 158525"/>
                <a:gd name="connsiteX6" fmla="*/ 39096 w 79089"/>
                <a:gd name="connsiteY6" fmla="*/ 54669 h 158525"/>
                <a:gd name="connsiteX7" fmla="*/ 75230 w 79089"/>
                <a:gd name="connsiteY7" fmla="*/ 54669 h 158525"/>
                <a:gd name="connsiteX8" fmla="*/ 75230 w 79089"/>
                <a:gd name="connsiteY8" fmla="*/ 46819 h 158525"/>
                <a:gd name="connsiteX9" fmla="*/ 39096 w 79089"/>
                <a:gd name="connsiteY9" fmla="*/ 46819 h 158525"/>
                <a:gd name="connsiteX10" fmla="*/ 39096 w 79089"/>
                <a:gd name="connsiteY10" fmla="*/ 224 h 158525"/>
                <a:gd name="connsiteX11" fmla="*/ 32779 w 79089"/>
                <a:gd name="connsiteY11" fmla="*/ 224 h 158525"/>
                <a:gd name="connsiteX12" fmla="*/ 183 w 79089"/>
                <a:gd name="connsiteY12" fmla="*/ 49098 h 158525"/>
                <a:gd name="connsiteX13" fmla="*/ 183 w 79089"/>
                <a:gd name="connsiteY13" fmla="*/ 54669 h 158525"/>
                <a:gd name="connsiteX14" fmla="*/ 21661 w 79089"/>
                <a:gd name="connsiteY14" fmla="*/ 54669 h 158525"/>
                <a:gd name="connsiteX15" fmla="*/ 21661 w 79089"/>
                <a:gd name="connsiteY15" fmla="*/ 124562 h 158525"/>
                <a:gd name="connsiteX16" fmla="*/ 54257 w 79089"/>
                <a:gd name="connsiteY16" fmla="*/ 158749 h 158525"/>
                <a:gd name="connsiteX17" fmla="*/ 79273 w 79089"/>
                <a:gd name="connsiteY17" fmla="*/ 124562 h 15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089" h="158525">
                  <a:moveTo>
                    <a:pt x="79273" y="124562"/>
                  </a:moveTo>
                  <a:lnTo>
                    <a:pt x="79273" y="110128"/>
                  </a:lnTo>
                  <a:lnTo>
                    <a:pt x="72956" y="110128"/>
                  </a:lnTo>
                  <a:lnTo>
                    <a:pt x="72956" y="124056"/>
                  </a:lnTo>
                  <a:cubicBezTo>
                    <a:pt x="72956" y="142795"/>
                    <a:pt x="65375" y="152418"/>
                    <a:pt x="56026" y="152418"/>
                  </a:cubicBezTo>
                  <a:cubicBezTo>
                    <a:pt x="39096" y="152418"/>
                    <a:pt x="39096" y="129374"/>
                    <a:pt x="39096" y="125069"/>
                  </a:cubicBezTo>
                  <a:lnTo>
                    <a:pt x="39096" y="54669"/>
                  </a:lnTo>
                  <a:lnTo>
                    <a:pt x="75230" y="54669"/>
                  </a:lnTo>
                  <a:lnTo>
                    <a:pt x="75230" y="46819"/>
                  </a:lnTo>
                  <a:lnTo>
                    <a:pt x="39096" y="46819"/>
                  </a:lnTo>
                  <a:lnTo>
                    <a:pt x="39096" y="224"/>
                  </a:lnTo>
                  <a:lnTo>
                    <a:pt x="32779" y="224"/>
                  </a:lnTo>
                  <a:cubicBezTo>
                    <a:pt x="32527" y="20989"/>
                    <a:pt x="24946" y="48085"/>
                    <a:pt x="183" y="49098"/>
                  </a:cubicBezTo>
                  <a:lnTo>
                    <a:pt x="183" y="54669"/>
                  </a:lnTo>
                  <a:lnTo>
                    <a:pt x="21661" y="54669"/>
                  </a:lnTo>
                  <a:lnTo>
                    <a:pt x="21661" y="124562"/>
                  </a:lnTo>
                  <a:cubicBezTo>
                    <a:pt x="21661" y="155710"/>
                    <a:pt x="45161" y="158749"/>
                    <a:pt x="54257" y="158749"/>
                  </a:cubicBezTo>
                  <a:cubicBezTo>
                    <a:pt x="72198" y="158749"/>
                    <a:pt x="79273" y="140769"/>
                    <a:pt x="79273" y="124562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42" name="任意多边形: 形状 2541">
              <a:extLst>
                <a:ext uri="{FF2B5EF4-FFF2-40B4-BE49-F238E27FC236}">
                  <a16:creationId xmlns:a16="http://schemas.microsoft.com/office/drawing/2014/main" id="{179F0888-3674-5FC1-8835-C5FCD3BEA6C7}"/>
                </a:ext>
              </a:extLst>
            </p:cNvPr>
            <p:cNvSpPr/>
            <p:nvPr>
              <p:custDataLst>
                <p:tags r:id="rId254"/>
              </p:custDataLst>
            </p:nvPr>
          </p:nvSpPr>
          <p:spPr>
            <a:xfrm>
              <a:off x="7379065" y="8114151"/>
              <a:ext cx="143018" cy="116488"/>
            </a:xfrm>
            <a:custGeom>
              <a:avLst/>
              <a:gdLst>
                <a:gd name="connsiteX0" fmla="*/ 126027 w 143018"/>
                <a:gd name="connsiteY0" fmla="*/ 13139 h 116488"/>
                <a:gd name="connsiteX1" fmla="*/ 112382 w 143018"/>
                <a:gd name="connsiteY1" fmla="*/ 30612 h 116488"/>
                <a:gd name="connsiteX2" fmla="*/ 125016 w 143018"/>
                <a:gd name="connsiteY2" fmla="*/ 42261 h 116488"/>
                <a:gd name="connsiteX3" fmla="*/ 143209 w 143018"/>
                <a:gd name="connsiteY3" fmla="*/ 22508 h 116488"/>
                <a:gd name="connsiteX4" fmla="*/ 114403 w 143018"/>
                <a:gd name="connsiteY4" fmla="*/ 224 h 116488"/>
                <a:gd name="connsiteX5" fmla="*/ 87366 w 143018"/>
                <a:gd name="connsiteY5" fmla="*/ 15671 h 116488"/>
                <a:gd name="connsiteX6" fmla="*/ 52496 w 143018"/>
                <a:gd name="connsiteY6" fmla="*/ 224 h 116488"/>
                <a:gd name="connsiteX7" fmla="*/ 3475 w 143018"/>
                <a:gd name="connsiteY7" fmla="*/ 39728 h 116488"/>
                <a:gd name="connsiteX8" fmla="*/ 9540 w 143018"/>
                <a:gd name="connsiteY8" fmla="*/ 43274 h 116488"/>
                <a:gd name="connsiteX9" fmla="*/ 15351 w 143018"/>
                <a:gd name="connsiteY9" fmla="*/ 39982 h 116488"/>
                <a:gd name="connsiteX10" fmla="*/ 51232 w 143018"/>
                <a:gd name="connsiteY10" fmla="*/ 9340 h 116488"/>
                <a:gd name="connsiteX11" fmla="*/ 65383 w 143018"/>
                <a:gd name="connsiteY11" fmla="*/ 22002 h 116488"/>
                <a:gd name="connsiteX12" fmla="*/ 59571 w 143018"/>
                <a:gd name="connsiteY12" fmla="*/ 49858 h 116488"/>
                <a:gd name="connsiteX13" fmla="*/ 50980 w 143018"/>
                <a:gd name="connsiteY13" fmla="*/ 84551 h 116488"/>
                <a:gd name="connsiteX14" fmla="*/ 29502 w 143018"/>
                <a:gd name="connsiteY14" fmla="*/ 107595 h 116488"/>
                <a:gd name="connsiteX15" fmla="*/ 17373 w 143018"/>
                <a:gd name="connsiteY15" fmla="*/ 103797 h 116488"/>
                <a:gd name="connsiteX16" fmla="*/ 31018 w 143018"/>
                <a:gd name="connsiteY16" fmla="*/ 86324 h 116488"/>
                <a:gd name="connsiteX17" fmla="*/ 18384 w 143018"/>
                <a:gd name="connsiteY17" fmla="*/ 74675 h 116488"/>
                <a:gd name="connsiteX18" fmla="*/ 190 w 143018"/>
                <a:gd name="connsiteY18" fmla="*/ 94427 h 116488"/>
                <a:gd name="connsiteX19" fmla="*/ 28996 w 143018"/>
                <a:gd name="connsiteY19" fmla="*/ 116712 h 116488"/>
                <a:gd name="connsiteX20" fmla="*/ 56033 w 143018"/>
                <a:gd name="connsiteY20" fmla="*/ 101265 h 116488"/>
                <a:gd name="connsiteX21" fmla="*/ 90904 w 143018"/>
                <a:gd name="connsiteY21" fmla="*/ 116712 h 116488"/>
                <a:gd name="connsiteX22" fmla="*/ 139924 w 143018"/>
                <a:gd name="connsiteY22" fmla="*/ 77207 h 116488"/>
                <a:gd name="connsiteX23" fmla="*/ 133860 w 143018"/>
                <a:gd name="connsiteY23" fmla="*/ 73662 h 116488"/>
                <a:gd name="connsiteX24" fmla="*/ 128048 w 143018"/>
                <a:gd name="connsiteY24" fmla="*/ 76954 h 116488"/>
                <a:gd name="connsiteX25" fmla="*/ 92167 w 143018"/>
                <a:gd name="connsiteY25" fmla="*/ 107595 h 116488"/>
                <a:gd name="connsiteX26" fmla="*/ 78017 w 143018"/>
                <a:gd name="connsiteY26" fmla="*/ 94934 h 116488"/>
                <a:gd name="connsiteX27" fmla="*/ 83576 w 143018"/>
                <a:gd name="connsiteY27" fmla="*/ 66825 h 116488"/>
                <a:gd name="connsiteX28" fmla="*/ 92420 w 143018"/>
                <a:gd name="connsiteY28" fmla="*/ 32385 h 116488"/>
                <a:gd name="connsiteX29" fmla="*/ 113898 w 143018"/>
                <a:gd name="connsiteY29" fmla="*/ 9340 h 116488"/>
                <a:gd name="connsiteX30" fmla="*/ 126027 w 143018"/>
                <a:gd name="connsiteY30" fmla="*/ 13139 h 1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3018" h="116488">
                  <a:moveTo>
                    <a:pt x="126027" y="13139"/>
                  </a:moveTo>
                  <a:cubicBezTo>
                    <a:pt x="116930" y="15671"/>
                    <a:pt x="112382" y="24281"/>
                    <a:pt x="112382" y="30612"/>
                  </a:cubicBezTo>
                  <a:cubicBezTo>
                    <a:pt x="112382" y="36183"/>
                    <a:pt x="116677" y="42261"/>
                    <a:pt x="125016" y="42261"/>
                  </a:cubicBezTo>
                  <a:cubicBezTo>
                    <a:pt x="133860" y="42261"/>
                    <a:pt x="143209" y="34917"/>
                    <a:pt x="143209" y="22508"/>
                  </a:cubicBezTo>
                  <a:cubicBezTo>
                    <a:pt x="143209" y="9087"/>
                    <a:pt x="129817" y="224"/>
                    <a:pt x="114403" y="224"/>
                  </a:cubicBezTo>
                  <a:cubicBezTo>
                    <a:pt x="100000" y="224"/>
                    <a:pt x="90651" y="11113"/>
                    <a:pt x="87366" y="15671"/>
                  </a:cubicBezTo>
                  <a:cubicBezTo>
                    <a:pt x="81049" y="5035"/>
                    <a:pt x="66899" y="224"/>
                    <a:pt x="52496" y="224"/>
                  </a:cubicBezTo>
                  <a:cubicBezTo>
                    <a:pt x="20658" y="224"/>
                    <a:pt x="3475" y="31372"/>
                    <a:pt x="3475" y="39728"/>
                  </a:cubicBezTo>
                  <a:cubicBezTo>
                    <a:pt x="3475" y="43274"/>
                    <a:pt x="7266" y="43274"/>
                    <a:pt x="9540" y="43274"/>
                  </a:cubicBezTo>
                  <a:cubicBezTo>
                    <a:pt x="12572" y="43274"/>
                    <a:pt x="14341" y="43274"/>
                    <a:pt x="15351" y="39982"/>
                  </a:cubicBezTo>
                  <a:cubicBezTo>
                    <a:pt x="22679" y="16937"/>
                    <a:pt x="40872" y="9340"/>
                    <a:pt x="51232" y="9340"/>
                  </a:cubicBezTo>
                  <a:cubicBezTo>
                    <a:pt x="60834" y="9340"/>
                    <a:pt x="65383" y="13898"/>
                    <a:pt x="65383" y="22002"/>
                  </a:cubicBezTo>
                  <a:cubicBezTo>
                    <a:pt x="65383" y="26813"/>
                    <a:pt x="61845" y="40741"/>
                    <a:pt x="59571" y="49858"/>
                  </a:cubicBezTo>
                  <a:lnTo>
                    <a:pt x="50980" y="84551"/>
                  </a:lnTo>
                  <a:cubicBezTo>
                    <a:pt x="47189" y="99998"/>
                    <a:pt x="38093" y="107595"/>
                    <a:pt x="29502" y="107595"/>
                  </a:cubicBezTo>
                  <a:cubicBezTo>
                    <a:pt x="28238" y="107595"/>
                    <a:pt x="22427" y="107595"/>
                    <a:pt x="17373" y="103797"/>
                  </a:cubicBezTo>
                  <a:cubicBezTo>
                    <a:pt x="26469" y="101265"/>
                    <a:pt x="31018" y="92655"/>
                    <a:pt x="31018" y="86324"/>
                  </a:cubicBezTo>
                  <a:cubicBezTo>
                    <a:pt x="31018" y="80753"/>
                    <a:pt x="26722" y="74675"/>
                    <a:pt x="18384" y="74675"/>
                  </a:cubicBezTo>
                  <a:cubicBezTo>
                    <a:pt x="9540" y="74675"/>
                    <a:pt x="190" y="82019"/>
                    <a:pt x="190" y="94427"/>
                  </a:cubicBezTo>
                  <a:cubicBezTo>
                    <a:pt x="190" y="107849"/>
                    <a:pt x="13583" y="116712"/>
                    <a:pt x="28996" y="116712"/>
                  </a:cubicBezTo>
                  <a:cubicBezTo>
                    <a:pt x="43399" y="116712"/>
                    <a:pt x="52749" y="105823"/>
                    <a:pt x="56033" y="101265"/>
                  </a:cubicBezTo>
                  <a:cubicBezTo>
                    <a:pt x="62351" y="111900"/>
                    <a:pt x="76501" y="116712"/>
                    <a:pt x="90904" y="116712"/>
                  </a:cubicBezTo>
                  <a:cubicBezTo>
                    <a:pt x="122742" y="116712"/>
                    <a:pt x="139924" y="85564"/>
                    <a:pt x="139924" y="77207"/>
                  </a:cubicBezTo>
                  <a:cubicBezTo>
                    <a:pt x="139924" y="73662"/>
                    <a:pt x="136134" y="73662"/>
                    <a:pt x="133860" y="73662"/>
                  </a:cubicBezTo>
                  <a:cubicBezTo>
                    <a:pt x="130828" y="73662"/>
                    <a:pt x="129059" y="73662"/>
                    <a:pt x="128048" y="76954"/>
                  </a:cubicBezTo>
                  <a:cubicBezTo>
                    <a:pt x="120720" y="99998"/>
                    <a:pt x="102527" y="107595"/>
                    <a:pt x="92167" y="107595"/>
                  </a:cubicBezTo>
                  <a:cubicBezTo>
                    <a:pt x="82565" y="107595"/>
                    <a:pt x="78017" y="103037"/>
                    <a:pt x="78017" y="94934"/>
                  </a:cubicBezTo>
                  <a:cubicBezTo>
                    <a:pt x="78017" y="89616"/>
                    <a:pt x="81302" y="76194"/>
                    <a:pt x="83576" y="66825"/>
                  </a:cubicBezTo>
                  <a:cubicBezTo>
                    <a:pt x="85345" y="60240"/>
                    <a:pt x="91156" y="36436"/>
                    <a:pt x="92420" y="32385"/>
                  </a:cubicBezTo>
                  <a:cubicBezTo>
                    <a:pt x="96210" y="17191"/>
                    <a:pt x="105054" y="9340"/>
                    <a:pt x="113898" y="9340"/>
                  </a:cubicBezTo>
                  <a:cubicBezTo>
                    <a:pt x="115161" y="9340"/>
                    <a:pt x="120973" y="9340"/>
                    <a:pt x="126027" y="13139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43" name="任意多边形: 形状 2542">
              <a:extLst>
                <a:ext uri="{FF2B5EF4-FFF2-40B4-BE49-F238E27FC236}">
                  <a16:creationId xmlns:a16="http://schemas.microsoft.com/office/drawing/2014/main" id="{058A3160-155D-F59C-627D-BADE3690D92A}"/>
                </a:ext>
              </a:extLst>
            </p:cNvPr>
            <p:cNvSpPr/>
            <p:nvPr>
              <p:custDataLst>
                <p:tags r:id="rId255"/>
              </p:custDataLst>
            </p:nvPr>
          </p:nvSpPr>
          <p:spPr>
            <a:xfrm>
              <a:off x="7548546" y="8188425"/>
              <a:ext cx="70574" cy="79946"/>
            </a:xfrm>
            <a:custGeom>
              <a:avLst/>
              <a:gdLst>
                <a:gd name="connsiteX0" fmla="*/ 63873 w 70574"/>
                <a:gd name="connsiteY0" fmla="*/ 11747 h 79946"/>
                <a:gd name="connsiteX1" fmla="*/ 56444 w 70574"/>
                <a:gd name="connsiteY1" fmla="*/ 20079 h 79946"/>
                <a:gd name="connsiteX2" fmla="*/ 62281 w 70574"/>
                <a:gd name="connsiteY2" fmla="*/ 25751 h 79946"/>
                <a:gd name="connsiteX3" fmla="*/ 70771 w 70574"/>
                <a:gd name="connsiteY3" fmla="*/ 15647 h 79946"/>
                <a:gd name="connsiteX4" fmla="*/ 47247 w 70574"/>
                <a:gd name="connsiteY4" fmla="*/ 225 h 79946"/>
                <a:gd name="connsiteX5" fmla="*/ 14701 w 70574"/>
                <a:gd name="connsiteY5" fmla="*/ 26106 h 79946"/>
                <a:gd name="connsiteX6" fmla="*/ 20892 w 70574"/>
                <a:gd name="connsiteY6" fmla="*/ 39046 h 79946"/>
                <a:gd name="connsiteX7" fmla="*/ 40879 w 70574"/>
                <a:gd name="connsiteY7" fmla="*/ 45428 h 79946"/>
                <a:gd name="connsiteX8" fmla="*/ 55914 w 70574"/>
                <a:gd name="connsiteY8" fmla="*/ 57127 h 79946"/>
                <a:gd name="connsiteX9" fmla="*/ 46539 w 70574"/>
                <a:gd name="connsiteY9" fmla="*/ 71308 h 79946"/>
                <a:gd name="connsiteX10" fmla="*/ 28851 w 70574"/>
                <a:gd name="connsiteY10" fmla="*/ 75208 h 79946"/>
                <a:gd name="connsiteX11" fmla="*/ 7626 w 70574"/>
                <a:gd name="connsiteY11" fmla="*/ 67763 h 79946"/>
                <a:gd name="connsiteX12" fmla="*/ 17354 w 70574"/>
                <a:gd name="connsiteY12" fmla="*/ 57659 h 79946"/>
                <a:gd name="connsiteX13" fmla="*/ 10456 w 70574"/>
                <a:gd name="connsiteY13" fmla="*/ 51100 h 79946"/>
                <a:gd name="connsiteX14" fmla="*/ 197 w 70574"/>
                <a:gd name="connsiteY14" fmla="*/ 62977 h 79946"/>
                <a:gd name="connsiteX15" fmla="*/ 28674 w 70574"/>
                <a:gd name="connsiteY15" fmla="*/ 80172 h 79946"/>
                <a:gd name="connsiteX16" fmla="*/ 67234 w 70574"/>
                <a:gd name="connsiteY16" fmla="*/ 50923 h 79946"/>
                <a:gd name="connsiteX17" fmla="*/ 42825 w 70574"/>
                <a:gd name="connsiteY17" fmla="*/ 30183 h 79946"/>
                <a:gd name="connsiteX18" fmla="*/ 35750 w 70574"/>
                <a:gd name="connsiteY18" fmla="*/ 28765 h 79946"/>
                <a:gd name="connsiteX19" fmla="*/ 26021 w 70574"/>
                <a:gd name="connsiteY19" fmla="*/ 19902 h 79946"/>
                <a:gd name="connsiteX20" fmla="*/ 33096 w 70574"/>
                <a:gd name="connsiteY20" fmla="*/ 8557 h 79946"/>
                <a:gd name="connsiteX21" fmla="*/ 47070 w 70574"/>
                <a:gd name="connsiteY21" fmla="*/ 5189 h 79946"/>
                <a:gd name="connsiteX22" fmla="*/ 63873 w 70574"/>
                <a:gd name="connsiteY22" fmla="*/ 11747 h 7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0574" h="79946">
                  <a:moveTo>
                    <a:pt x="63873" y="11747"/>
                  </a:moveTo>
                  <a:cubicBezTo>
                    <a:pt x="59274" y="12811"/>
                    <a:pt x="56444" y="16534"/>
                    <a:pt x="56444" y="20079"/>
                  </a:cubicBezTo>
                  <a:cubicBezTo>
                    <a:pt x="56444" y="24156"/>
                    <a:pt x="59982" y="25751"/>
                    <a:pt x="62281" y="25751"/>
                  </a:cubicBezTo>
                  <a:cubicBezTo>
                    <a:pt x="64050" y="25751"/>
                    <a:pt x="70771" y="24688"/>
                    <a:pt x="70771" y="15647"/>
                  </a:cubicBezTo>
                  <a:cubicBezTo>
                    <a:pt x="70771" y="4125"/>
                    <a:pt x="58036" y="225"/>
                    <a:pt x="47247" y="225"/>
                  </a:cubicBezTo>
                  <a:cubicBezTo>
                    <a:pt x="19654" y="225"/>
                    <a:pt x="14701" y="20611"/>
                    <a:pt x="14701" y="26106"/>
                  </a:cubicBezTo>
                  <a:cubicBezTo>
                    <a:pt x="14701" y="32665"/>
                    <a:pt x="18415" y="36919"/>
                    <a:pt x="20892" y="39046"/>
                  </a:cubicBezTo>
                  <a:cubicBezTo>
                    <a:pt x="25491" y="42592"/>
                    <a:pt x="28674" y="43301"/>
                    <a:pt x="40879" y="45428"/>
                  </a:cubicBezTo>
                  <a:cubicBezTo>
                    <a:pt x="44593" y="46137"/>
                    <a:pt x="55914" y="48264"/>
                    <a:pt x="55914" y="57127"/>
                  </a:cubicBezTo>
                  <a:cubicBezTo>
                    <a:pt x="55914" y="60141"/>
                    <a:pt x="53968" y="66877"/>
                    <a:pt x="46539" y="71308"/>
                  </a:cubicBezTo>
                  <a:cubicBezTo>
                    <a:pt x="39641" y="75208"/>
                    <a:pt x="30974" y="75208"/>
                    <a:pt x="28851" y="75208"/>
                  </a:cubicBezTo>
                  <a:cubicBezTo>
                    <a:pt x="21776" y="75208"/>
                    <a:pt x="11694" y="73613"/>
                    <a:pt x="7626" y="67763"/>
                  </a:cubicBezTo>
                  <a:cubicBezTo>
                    <a:pt x="13463" y="67054"/>
                    <a:pt x="17354" y="62622"/>
                    <a:pt x="17354" y="57659"/>
                  </a:cubicBezTo>
                  <a:cubicBezTo>
                    <a:pt x="17354" y="53227"/>
                    <a:pt x="14170" y="51100"/>
                    <a:pt x="10456" y="51100"/>
                  </a:cubicBezTo>
                  <a:cubicBezTo>
                    <a:pt x="5326" y="51100"/>
                    <a:pt x="197" y="55177"/>
                    <a:pt x="197" y="62977"/>
                  </a:cubicBezTo>
                  <a:cubicBezTo>
                    <a:pt x="197" y="73613"/>
                    <a:pt x="11517" y="80172"/>
                    <a:pt x="28674" y="80172"/>
                  </a:cubicBezTo>
                  <a:cubicBezTo>
                    <a:pt x="61220" y="80172"/>
                    <a:pt x="67234" y="57836"/>
                    <a:pt x="67234" y="50923"/>
                  </a:cubicBezTo>
                  <a:cubicBezTo>
                    <a:pt x="67234" y="34615"/>
                    <a:pt x="49369" y="31424"/>
                    <a:pt x="42825" y="30183"/>
                  </a:cubicBezTo>
                  <a:cubicBezTo>
                    <a:pt x="41233" y="29828"/>
                    <a:pt x="36811" y="29119"/>
                    <a:pt x="35750" y="28765"/>
                  </a:cubicBezTo>
                  <a:cubicBezTo>
                    <a:pt x="29205" y="27524"/>
                    <a:pt x="26021" y="23801"/>
                    <a:pt x="26021" y="19902"/>
                  </a:cubicBezTo>
                  <a:cubicBezTo>
                    <a:pt x="26021" y="15825"/>
                    <a:pt x="29205" y="11038"/>
                    <a:pt x="33096" y="8557"/>
                  </a:cubicBezTo>
                  <a:cubicBezTo>
                    <a:pt x="37872" y="5543"/>
                    <a:pt x="44063" y="5189"/>
                    <a:pt x="47070" y="5189"/>
                  </a:cubicBezTo>
                  <a:cubicBezTo>
                    <a:pt x="50784" y="5189"/>
                    <a:pt x="59982" y="5720"/>
                    <a:pt x="63873" y="11747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44" name="任意多边形: 形状 2543">
              <a:extLst>
                <a:ext uri="{FF2B5EF4-FFF2-40B4-BE49-F238E27FC236}">
                  <a16:creationId xmlns:a16="http://schemas.microsoft.com/office/drawing/2014/main" id="{904004B0-F695-D9DE-B98E-F8EF92628D18}"/>
                </a:ext>
              </a:extLst>
            </p:cNvPr>
            <p:cNvSpPr/>
            <p:nvPr>
              <p:custDataLst>
                <p:tags r:id="rId256"/>
              </p:custDataLst>
            </p:nvPr>
          </p:nvSpPr>
          <p:spPr>
            <a:xfrm>
              <a:off x="4154948" y="8451939"/>
              <a:ext cx="70953" cy="134721"/>
            </a:xfrm>
            <a:custGeom>
              <a:avLst/>
              <a:gdLst>
                <a:gd name="connsiteX0" fmla="*/ 71016 w 70953"/>
                <a:gd name="connsiteY0" fmla="*/ 134959 h 134721"/>
                <a:gd name="connsiteX1" fmla="*/ 71016 w 70953"/>
                <a:gd name="connsiteY1" fmla="*/ 128273 h 134721"/>
                <a:gd name="connsiteX2" fmla="*/ 63941 w 70953"/>
                <a:gd name="connsiteY2" fmla="*/ 128273 h 134721"/>
                <a:gd name="connsiteX3" fmla="*/ 44131 w 70953"/>
                <a:gd name="connsiteY3" fmla="*/ 118347 h 134721"/>
                <a:gd name="connsiteX4" fmla="*/ 44131 w 70953"/>
                <a:gd name="connsiteY4" fmla="*/ 5910 h 134721"/>
                <a:gd name="connsiteX5" fmla="*/ 38269 w 70953"/>
                <a:gd name="connsiteY5" fmla="*/ 238 h 134721"/>
                <a:gd name="connsiteX6" fmla="*/ 63 w 70953"/>
                <a:gd name="connsiteY6" fmla="*/ 13204 h 134721"/>
                <a:gd name="connsiteX7" fmla="*/ 63 w 70953"/>
                <a:gd name="connsiteY7" fmla="*/ 19889 h 134721"/>
                <a:gd name="connsiteX8" fmla="*/ 28161 w 70953"/>
                <a:gd name="connsiteY8" fmla="*/ 14419 h 134721"/>
                <a:gd name="connsiteX9" fmla="*/ 28161 w 70953"/>
                <a:gd name="connsiteY9" fmla="*/ 118347 h 134721"/>
                <a:gd name="connsiteX10" fmla="*/ 8351 w 70953"/>
                <a:gd name="connsiteY10" fmla="*/ 128273 h 134721"/>
                <a:gd name="connsiteX11" fmla="*/ 1276 w 70953"/>
                <a:gd name="connsiteY11" fmla="*/ 128273 h 134721"/>
                <a:gd name="connsiteX12" fmla="*/ 1276 w 70953"/>
                <a:gd name="connsiteY12" fmla="*/ 134959 h 134721"/>
                <a:gd name="connsiteX13" fmla="*/ 36045 w 70953"/>
                <a:gd name="connsiteY13" fmla="*/ 134351 h 134721"/>
                <a:gd name="connsiteX14" fmla="*/ 71016 w 70953"/>
                <a:gd name="connsiteY14" fmla="*/ 134959 h 1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0953" h="134721">
                  <a:moveTo>
                    <a:pt x="71016" y="134959"/>
                  </a:moveTo>
                  <a:lnTo>
                    <a:pt x="71016" y="128273"/>
                  </a:lnTo>
                  <a:lnTo>
                    <a:pt x="63941" y="128273"/>
                  </a:lnTo>
                  <a:cubicBezTo>
                    <a:pt x="44737" y="128273"/>
                    <a:pt x="44131" y="125842"/>
                    <a:pt x="44131" y="118347"/>
                  </a:cubicBezTo>
                  <a:lnTo>
                    <a:pt x="44131" y="5910"/>
                  </a:lnTo>
                  <a:cubicBezTo>
                    <a:pt x="44131" y="441"/>
                    <a:pt x="43727" y="238"/>
                    <a:pt x="38269" y="238"/>
                  </a:cubicBezTo>
                  <a:cubicBezTo>
                    <a:pt x="29981" y="8341"/>
                    <a:pt x="19267" y="13204"/>
                    <a:pt x="63" y="13204"/>
                  </a:cubicBezTo>
                  <a:lnTo>
                    <a:pt x="63" y="19889"/>
                  </a:lnTo>
                  <a:cubicBezTo>
                    <a:pt x="5521" y="19889"/>
                    <a:pt x="16437" y="19889"/>
                    <a:pt x="28161" y="14419"/>
                  </a:cubicBezTo>
                  <a:lnTo>
                    <a:pt x="28161" y="118347"/>
                  </a:lnTo>
                  <a:cubicBezTo>
                    <a:pt x="28161" y="125842"/>
                    <a:pt x="27555" y="128273"/>
                    <a:pt x="8351" y="128273"/>
                  </a:cubicBezTo>
                  <a:lnTo>
                    <a:pt x="1276" y="128273"/>
                  </a:lnTo>
                  <a:lnTo>
                    <a:pt x="1276" y="134959"/>
                  </a:lnTo>
                  <a:cubicBezTo>
                    <a:pt x="9564" y="134351"/>
                    <a:pt x="26948" y="134351"/>
                    <a:pt x="36045" y="134351"/>
                  </a:cubicBezTo>
                  <a:cubicBezTo>
                    <a:pt x="45142" y="134351"/>
                    <a:pt x="62728" y="134351"/>
                    <a:pt x="71016" y="134959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45" name="任意多边形: 形状 2544">
              <a:extLst>
                <a:ext uri="{FF2B5EF4-FFF2-40B4-BE49-F238E27FC236}">
                  <a16:creationId xmlns:a16="http://schemas.microsoft.com/office/drawing/2014/main" id="{5097542A-6721-1643-4BD6-B6354F631E07}"/>
                </a:ext>
              </a:extLst>
            </p:cNvPr>
            <p:cNvSpPr/>
            <p:nvPr>
              <p:custDataLst>
                <p:tags r:id="rId257"/>
              </p:custDataLst>
            </p:nvPr>
          </p:nvSpPr>
          <p:spPr>
            <a:xfrm>
              <a:off x="4248946" y="8449913"/>
              <a:ext cx="95008" cy="136746"/>
            </a:xfrm>
            <a:custGeom>
              <a:avLst/>
              <a:gdLst>
                <a:gd name="connsiteX0" fmla="*/ 95076 w 95008"/>
                <a:gd name="connsiteY0" fmla="*/ 103760 h 136746"/>
                <a:gd name="connsiteX1" fmla="*/ 95076 w 95008"/>
                <a:gd name="connsiteY1" fmla="*/ 97075 h 136746"/>
                <a:gd name="connsiteX2" fmla="*/ 73649 w 95008"/>
                <a:gd name="connsiteY2" fmla="*/ 97075 h 136746"/>
                <a:gd name="connsiteX3" fmla="*/ 73649 w 95008"/>
                <a:gd name="connsiteY3" fmla="*/ 5910 h 136746"/>
                <a:gd name="connsiteX4" fmla="*/ 69403 w 95008"/>
                <a:gd name="connsiteY4" fmla="*/ 238 h 136746"/>
                <a:gd name="connsiteX5" fmla="*/ 64552 w 95008"/>
                <a:gd name="connsiteY5" fmla="*/ 3277 h 136746"/>
                <a:gd name="connsiteX6" fmla="*/ 67 w 95008"/>
                <a:gd name="connsiteY6" fmla="*/ 97075 h 136746"/>
                <a:gd name="connsiteX7" fmla="*/ 67 w 95008"/>
                <a:gd name="connsiteY7" fmla="*/ 103760 h 136746"/>
                <a:gd name="connsiteX8" fmla="*/ 57072 w 95008"/>
                <a:gd name="connsiteY8" fmla="*/ 103760 h 136746"/>
                <a:gd name="connsiteX9" fmla="*/ 57072 w 95008"/>
                <a:gd name="connsiteY9" fmla="*/ 120575 h 136746"/>
                <a:gd name="connsiteX10" fmla="*/ 40901 w 95008"/>
                <a:gd name="connsiteY10" fmla="*/ 130299 h 136746"/>
                <a:gd name="connsiteX11" fmla="*/ 36251 w 95008"/>
                <a:gd name="connsiteY11" fmla="*/ 130299 h 136746"/>
                <a:gd name="connsiteX12" fmla="*/ 36251 w 95008"/>
                <a:gd name="connsiteY12" fmla="*/ 136985 h 136746"/>
                <a:gd name="connsiteX13" fmla="*/ 65361 w 95008"/>
                <a:gd name="connsiteY13" fmla="*/ 136377 h 136746"/>
                <a:gd name="connsiteX14" fmla="*/ 94470 w 95008"/>
                <a:gd name="connsiteY14" fmla="*/ 136985 h 136746"/>
                <a:gd name="connsiteX15" fmla="*/ 94470 w 95008"/>
                <a:gd name="connsiteY15" fmla="*/ 130299 h 136746"/>
                <a:gd name="connsiteX16" fmla="*/ 89820 w 95008"/>
                <a:gd name="connsiteY16" fmla="*/ 130299 h 136746"/>
                <a:gd name="connsiteX17" fmla="*/ 73649 w 95008"/>
                <a:gd name="connsiteY17" fmla="*/ 120575 h 136746"/>
                <a:gd name="connsiteX18" fmla="*/ 73649 w 95008"/>
                <a:gd name="connsiteY18" fmla="*/ 103760 h 136746"/>
                <a:gd name="connsiteX19" fmla="*/ 95076 w 95008"/>
                <a:gd name="connsiteY19" fmla="*/ 103760 h 136746"/>
                <a:gd name="connsiteX20" fmla="*/ 58488 w 95008"/>
                <a:gd name="connsiteY20" fmla="*/ 97075 h 136746"/>
                <a:gd name="connsiteX21" fmla="*/ 7142 w 95008"/>
                <a:gd name="connsiteY21" fmla="*/ 97075 h 136746"/>
                <a:gd name="connsiteX22" fmla="*/ 58488 w 95008"/>
                <a:gd name="connsiteY22" fmla="*/ 22320 h 136746"/>
                <a:gd name="connsiteX23" fmla="*/ 58488 w 95008"/>
                <a:gd name="connsiteY23" fmla="*/ 97075 h 136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5008" h="136746">
                  <a:moveTo>
                    <a:pt x="95076" y="103760"/>
                  </a:moveTo>
                  <a:lnTo>
                    <a:pt x="95076" y="97075"/>
                  </a:lnTo>
                  <a:lnTo>
                    <a:pt x="73649" y="97075"/>
                  </a:lnTo>
                  <a:lnTo>
                    <a:pt x="73649" y="5910"/>
                  </a:lnTo>
                  <a:cubicBezTo>
                    <a:pt x="73649" y="1859"/>
                    <a:pt x="73649" y="238"/>
                    <a:pt x="69403" y="238"/>
                  </a:cubicBezTo>
                  <a:cubicBezTo>
                    <a:pt x="66776" y="238"/>
                    <a:pt x="66573" y="440"/>
                    <a:pt x="64552" y="3277"/>
                  </a:cubicBezTo>
                  <a:lnTo>
                    <a:pt x="67" y="97075"/>
                  </a:lnTo>
                  <a:lnTo>
                    <a:pt x="67" y="103760"/>
                  </a:lnTo>
                  <a:lnTo>
                    <a:pt x="57072" y="103760"/>
                  </a:lnTo>
                  <a:lnTo>
                    <a:pt x="57072" y="120575"/>
                  </a:lnTo>
                  <a:cubicBezTo>
                    <a:pt x="57072" y="128071"/>
                    <a:pt x="56466" y="130299"/>
                    <a:pt x="40901" y="130299"/>
                  </a:cubicBezTo>
                  <a:lnTo>
                    <a:pt x="36251" y="130299"/>
                  </a:lnTo>
                  <a:lnTo>
                    <a:pt x="36251" y="136985"/>
                  </a:lnTo>
                  <a:lnTo>
                    <a:pt x="65361" y="136377"/>
                  </a:lnTo>
                  <a:lnTo>
                    <a:pt x="94470" y="136985"/>
                  </a:lnTo>
                  <a:lnTo>
                    <a:pt x="94470" y="130299"/>
                  </a:lnTo>
                  <a:lnTo>
                    <a:pt x="89820" y="130299"/>
                  </a:lnTo>
                  <a:cubicBezTo>
                    <a:pt x="74255" y="130299"/>
                    <a:pt x="73649" y="128071"/>
                    <a:pt x="73649" y="120575"/>
                  </a:cubicBezTo>
                  <a:lnTo>
                    <a:pt x="73649" y="103760"/>
                  </a:lnTo>
                  <a:lnTo>
                    <a:pt x="95076" y="103760"/>
                  </a:lnTo>
                  <a:close/>
                  <a:moveTo>
                    <a:pt x="58488" y="97075"/>
                  </a:moveTo>
                  <a:lnTo>
                    <a:pt x="7142" y="97075"/>
                  </a:lnTo>
                  <a:lnTo>
                    <a:pt x="58488" y="22320"/>
                  </a:lnTo>
                  <a:lnTo>
                    <a:pt x="58488" y="97075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46" name="任意多边形: 形状 2545">
              <a:extLst>
                <a:ext uri="{FF2B5EF4-FFF2-40B4-BE49-F238E27FC236}">
                  <a16:creationId xmlns:a16="http://schemas.microsoft.com/office/drawing/2014/main" id="{18AA0412-B9F0-B2FA-32E7-94D332627ED7}"/>
                </a:ext>
              </a:extLst>
            </p:cNvPr>
            <p:cNvSpPr/>
            <p:nvPr>
              <p:custDataLst>
                <p:tags r:id="rId258"/>
              </p:custDataLst>
            </p:nvPr>
          </p:nvSpPr>
          <p:spPr>
            <a:xfrm>
              <a:off x="4368819" y="8499345"/>
              <a:ext cx="22438" cy="87315"/>
            </a:xfrm>
            <a:custGeom>
              <a:avLst/>
              <a:gdLst>
                <a:gd name="connsiteX0" fmla="*/ 22510 w 22438"/>
                <a:gd name="connsiteY0" fmla="*/ 11583 h 87315"/>
                <a:gd name="connsiteX1" fmla="*/ 11392 w 22438"/>
                <a:gd name="connsiteY1" fmla="*/ 238 h 87315"/>
                <a:gd name="connsiteX2" fmla="*/ 71 w 22438"/>
                <a:gd name="connsiteY2" fmla="*/ 11380 h 87315"/>
                <a:gd name="connsiteX3" fmla="*/ 11189 w 22438"/>
                <a:gd name="connsiteY3" fmla="*/ 22725 h 87315"/>
                <a:gd name="connsiteX4" fmla="*/ 22510 w 22438"/>
                <a:gd name="connsiteY4" fmla="*/ 11583 h 87315"/>
                <a:gd name="connsiteX5" fmla="*/ 22510 w 22438"/>
                <a:gd name="connsiteY5" fmla="*/ 76411 h 87315"/>
                <a:gd name="connsiteX6" fmla="*/ 11392 w 22438"/>
                <a:gd name="connsiteY6" fmla="*/ 65066 h 87315"/>
                <a:gd name="connsiteX7" fmla="*/ 71 w 22438"/>
                <a:gd name="connsiteY7" fmla="*/ 76208 h 87315"/>
                <a:gd name="connsiteX8" fmla="*/ 11189 w 22438"/>
                <a:gd name="connsiteY8" fmla="*/ 87553 h 87315"/>
                <a:gd name="connsiteX9" fmla="*/ 22510 w 22438"/>
                <a:gd name="connsiteY9" fmla="*/ 76411 h 8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38" h="87315">
                  <a:moveTo>
                    <a:pt x="22510" y="11583"/>
                  </a:moveTo>
                  <a:cubicBezTo>
                    <a:pt x="22510" y="4695"/>
                    <a:pt x="17052" y="238"/>
                    <a:pt x="11392" y="238"/>
                  </a:cubicBezTo>
                  <a:cubicBezTo>
                    <a:pt x="4519" y="238"/>
                    <a:pt x="71" y="5708"/>
                    <a:pt x="71" y="11380"/>
                  </a:cubicBezTo>
                  <a:cubicBezTo>
                    <a:pt x="71" y="18268"/>
                    <a:pt x="5529" y="22725"/>
                    <a:pt x="11189" y="22725"/>
                  </a:cubicBezTo>
                  <a:cubicBezTo>
                    <a:pt x="18062" y="22725"/>
                    <a:pt x="22510" y="17255"/>
                    <a:pt x="22510" y="11583"/>
                  </a:cubicBezTo>
                  <a:close/>
                  <a:moveTo>
                    <a:pt x="22510" y="76411"/>
                  </a:moveTo>
                  <a:cubicBezTo>
                    <a:pt x="22510" y="69523"/>
                    <a:pt x="17052" y="65066"/>
                    <a:pt x="11392" y="65066"/>
                  </a:cubicBezTo>
                  <a:cubicBezTo>
                    <a:pt x="4519" y="65066"/>
                    <a:pt x="71" y="70536"/>
                    <a:pt x="71" y="76208"/>
                  </a:cubicBezTo>
                  <a:cubicBezTo>
                    <a:pt x="71" y="83096"/>
                    <a:pt x="5529" y="87553"/>
                    <a:pt x="11189" y="87553"/>
                  </a:cubicBezTo>
                  <a:cubicBezTo>
                    <a:pt x="18062" y="87553"/>
                    <a:pt x="22510" y="82083"/>
                    <a:pt x="22510" y="76411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47" name="任意多边形: 形状 2546">
              <a:extLst>
                <a:ext uri="{FF2B5EF4-FFF2-40B4-BE49-F238E27FC236}">
                  <a16:creationId xmlns:a16="http://schemas.microsoft.com/office/drawing/2014/main" id="{15DCFA9F-69F7-627F-6866-E81E4E85BACF}"/>
                </a:ext>
              </a:extLst>
            </p:cNvPr>
            <p:cNvSpPr/>
            <p:nvPr>
              <p:custDataLst>
                <p:tags r:id="rId259"/>
              </p:custDataLst>
            </p:nvPr>
          </p:nvSpPr>
          <p:spPr>
            <a:xfrm>
              <a:off x="5738599" y="8344089"/>
              <a:ext cx="67466" cy="38998"/>
            </a:xfrm>
            <a:custGeom>
              <a:avLst/>
              <a:gdLst>
                <a:gd name="connsiteX0" fmla="*/ 33985 w 67466"/>
                <a:gd name="connsiteY0" fmla="*/ 235 h 38998"/>
                <a:gd name="connsiteX1" fmla="*/ 125 w 67466"/>
                <a:gd name="connsiteY1" fmla="*/ 34675 h 38998"/>
                <a:gd name="connsiteX2" fmla="*/ 4673 w 67466"/>
                <a:gd name="connsiteY2" fmla="*/ 39233 h 38998"/>
                <a:gd name="connsiteX3" fmla="*/ 33985 w 67466"/>
                <a:gd name="connsiteY3" fmla="*/ 13403 h 38998"/>
                <a:gd name="connsiteX4" fmla="*/ 63043 w 67466"/>
                <a:gd name="connsiteY4" fmla="*/ 39233 h 38998"/>
                <a:gd name="connsiteX5" fmla="*/ 67591 w 67466"/>
                <a:gd name="connsiteY5" fmla="*/ 34675 h 38998"/>
                <a:gd name="connsiteX6" fmla="*/ 33985 w 67466"/>
                <a:gd name="connsiteY6" fmla="*/ 235 h 3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66" h="38998">
                  <a:moveTo>
                    <a:pt x="33985" y="235"/>
                  </a:moveTo>
                  <a:lnTo>
                    <a:pt x="125" y="34675"/>
                  </a:lnTo>
                  <a:lnTo>
                    <a:pt x="4673" y="39233"/>
                  </a:lnTo>
                  <a:lnTo>
                    <a:pt x="33985" y="13403"/>
                  </a:lnTo>
                  <a:lnTo>
                    <a:pt x="63043" y="39233"/>
                  </a:lnTo>
                  <a:lnTo>
                    <a:pt x="67591" y="34675"/>
                  </a:lnTo>
                  <a:lnTo>
                    <a:pt x="33985" y="235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48" name="任意多边形: 形状 2547">
              <a:extLst>
                <a:ext uri="{FF2B5EF4-FFF2-40B4-BE49-F238E27FC236}">
                  <a16:creationId xmlns:a16="http://schemas.microsoft.com/office/drawing/2014/main" id="{DC77C00C-D2EA-8DBA-9BB6-B404050E7EEC}"/>
                </a:ext>
              </a:extLst>
            </p:cNvPr>
            <p:cNvSpPr/>
            <p:nvPr>
              <p:custDataLst>
                <p:tags r:id="rId260"/>
              </p:custDataLst>
            </p:nvPr>
          </p:nvSpPr>
          <p:spPr>
            <a:xfrm>
              <a:off x="5680820" y="8407876"/>
              <a:ext cx="137744" cy="227911"/>
            </a:xfrm>
            <a:custGeom>
              <a:avLst/>
              <a:gdLst>
                <a:gd name="connsiteX0" fmla="*/ 137868 w 137744"/>
                <a:gd name="connsiteY0" fmla="*/ 34931 h 227911"/>
                <a:gd name="connsiteX1" fmla="*/ 103503 w 137744"/>
                <a:gd name="connsiteY1" fmla="*/ 238 h 227911"/>
                <a:gd name="connsiteX2" fmla="*/ 72928 w 137744"/>
                <a:gd name="connsiteY2" fmla="*/ 10874 h 227911"/>
                <a:gd name="connsiteX3" fmla="*/ 40332 w 137744"/>
                <a:gd name="connsiteY3" fmla="*/ 64813 h 227911"/>
                <a:gd name="connsiteX4" fmla="*/ 156 w 137744"/>
                <a:gd name="connsiteY4" fmla="*/ 225617 h 227911"/>
                <a:gd name="connsiteX5" fmla="*/ 3188 w 137744"/>
                <a:gd name="connsiteY5" fmla="*/ 228149 h 227911"/>
                <a:gd name="connsiteX6" fmla="*/ 6220 w 137744"/>
                <a:gd name="connsiteY6" fmla="*/ 226883 h 227911"/>
                <a:gd name="connsiteX7" fmla="*/ 23908 w 137744"/>
                <a:gd name="connsiteY7" fmla="*/ 156990 h 227911"/>
                <a:gd name="connsiteX8" fmla="*/ 58273 w 137744"/>
                <a:gd name="connsiteY8" fmla="*/ 181554 h 227911"/>
                <a:gd name="connsiteX9" fmla="*/ 107041 w 137744"/>
                <a:gd name="connsiteY9" fmla="*/ 161549 h 227911"/>
                <a:gd name="connsiteX10" fmla="*/ 127255 w 137744"/>
                <a:gd name="connsiteY10" fmla="*/ 114953 h 227911"/>
                <a:gd name="connsiteX11" fmla="*/ 108809 w 137744"/>
                <a:gd name="connsiteY11" fmla="*/ 77221 h 227911"/>
                <a:gd name="connsiteX12" fmla="*/ 137868 w 137744"/>
                <a:gd name="connsiteY12" fmla="*/ 34931 h 227911"/>
                <a:gd name="connsiteX13" fmla="*/ 92385 w 137744"/>
                <a:gd name="connsiteY13" fmla="*/ 76968 h 227911"/>
                <a:gd name="connsiteX14" fmla="*/ 80256 w 137744"/>
                <a:gd name="connsiteY14" fmla="*/ 78741 h 227911"/>
                <a:gd name="connsiteX15" fmla="*/ 69138 w 137744"/>
                <a:gd name="connsiteY15" fmla="*/ 77728 h 227911"/>
                <a:gd name="connsiteX16" fmla="*/ 81520 w 137744"/>
                <a:gd name="connsiteY16" fmla="*/ 75702 h 227911"/>
                <a:gd name="connsiteX17" fmla="*/ 92385 w 137744"/>
                <a:gd name="connsiteY17" fmla="*/ 76968 h 227911"/>
                <a:gd name="connsiteX18" fmla="*/ 123718 w 137744"/>
                <a:gd name="connsiteY18" fmla="*/ 29107 h 227911"/>
                <a:gd name="connsiteX19" fmla="*/ 100976 w 137744"/>
                <a:gd name="connsiteY19" fmla="*/ 72916 h 227911"/>
                <a:gd name="connsiteX20" fmla="*/ 81520 w 137744"/>
                <a:gd name="connsiteY20" fmla="*/ 69878 h 227911"/>
                <a:gd name="connsiteX21" fmla="*/ 62063 w 137744"/>
                <a:gd name="connsiteY21" fmla="*/ 77981 h 227911"/>
                <a:gd name="connsiteX22" fmla="*/ 79498 w 137744"/>
                <a:gd name="connsiteY22" fmla="*/ 84312 h 227911"/>
                <a:gd name="connsiteX23" fmla="*/ 100218 w 137744"/>
                <a:gd name="connsiteY23" fmla="*/ 81020 h 227911"/>
                <a:gd name="connsiteX24" fmla="*/ 111336 w 137744"/>
                <a:gd name="connsiteY24" fmla="*/ 109635 h 227911"/>
                <a:gd name="connsiteX25" fmla="*/ 98702 w 137744"/>
                <a:gd name="connsiteY25" fmla="*/ 153192 h 227911"/>
                <a:gd name="connsiteX26" fmla="*/ 57515 w 137744"/>
                <a:gd name="connsiteY26" fmla="*/ 175983 h 227911"/>
                <a:gd name="connsiteX27" fmla="*/ 28709 w 137744"/>
                <a:gd name="connsiteY27" fmla="*/ 143316 h 227911"/>
                <a:gd name="connsiteX28" fmla="*/ 29972 w 137744"/>
                <a:gd name="connsiteY28" fmla="*/ 132173 h 227911"/>
                <a:gd name="connsiteX29" fmla="*/ 46144 w 137744"/>
                <a:gd name="connsiteY29" fmla="*/ 68105 h 227911"/>
                <a:gd name="connsiteX30" fmla="*/ 100218 w 137744"/>
                <a:gd name="connsiteY30" fmla="*/ 6062 h 227911"/>
                <a:gd name="connsiteX31" fmla="*/ 123718 w 137744"/>
                <a:gd name="connsiteY31" fmla="*/ 29107 h 22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7744" h="227911">
                  <a:moveTo>
                    <a:pt x="137868" y="34931"/>
                  </a:moveTo>
                  <a:cubicBezTo>
                    <a:pt x="137868" y="15938"/>
                    <a:pt x="123970" y="238"/>
                    <a:pt x="103503" y="238"/>
                  </a:cubicBezTo>
                  <a:cubicBezTo>
                    <a:pt x="88847" y="238"/>
                    <a:pt x="81772" y="4290"/>
                    <a:pt x="72928" y="10874"/>
                  </a:cubicBezTo>
                  <a:cubicBezTo>
                    <a:pt x="59031" y="21003"/>
                    <a:pt x="45133" y="45567"/>
                    <a:pt x="40332" y="64813"/>
                  </a:cubicBezTo>
                  <a:lnTo>
                    <a:pt x="156" y="225617"/>
                  </a:lnTo>
                  <a:cubicBezTo>
                    <a:pt x="-97" y="226630"/>
                    <a:pt x="1166" y="228149"/>
                    <a:pt x="3188" y="228149"/>
                  </a:cubicBezTo>
                  <a:cubicBezTo>
                    <a:pt x="5209" y="228149"/>
                    <a:pt x="5967" y="227643"/>
                    <a:pt x="6220" y="226883"/>
                  </a:cubicBezTo>
                  <a:lnTo>
                    <a:pt x="23908" y="156990"/>
                  </a:lnTo>
                  <a:cubicBezTo>
                    <a:pt x="28709" y="172184"/>
                    <a:pt x="39827" y="181554"/>
                    <a:pt x="58273" y="181554"/>
                  </a:cubicBezTo>
                  <a:cubicBezTo>
                    <a:pt x="76719" y="181554"/>
                    <a:pt x="95670" y="172691"/>
                    <a:pt x="107041" y="161549"/>
                  </a:cubicBezTo>
                  <a:cubicBezTo>
                    <a:pt x="119169" y="149900"/>
                    <a:pt x="127255" y="133693"/>
                    <a:pt x="127255" y="114953"/>
                  </a:cubicBezTo>
                  <a:cubicBezTo>
                    <a:pt x="127255" y="96720"/>
                    <a:pt x="117906" y="83552"/>
                    <a:pt x="108809" y="77221"/>
                  </a:cubicBezTo>
                  <a:cubicBezTo>
                    <a:pt x="123465" y="68865"/>
                    <a:pt x="137868" y="53164"/>
                    <a:pt x="137868" y="34931"/>
                  </a:cubicBezTo>
                  <a:close/>
                  <a:moveTo>
                    <a:pt x="92385" y="76968"/>
                  </a:moveTo>
                  <a:cubicBezTo>
                    <a:pt x="89100" y="78234"/>
                    <a:pt x="86321" y="78741"/>
                    <a:pt x="80256" y="78741"/>
                  </a:cubicBezTo>
                  <a:cubicBezTo>
                    <a:pt x="76719" y="78741"/>
                    <a:pt x="71665" y="78994"/>
                    <a:pt x="69138" y="77728"/>
                  </a:cubicBezTo>
                  <a:cubicBezTo>
                    <a:pt x="69643" y="75195"/>
                    <a:pt x="78740" y="75702"/>
                    <a:pt x="81520" y="75702"/>
                  </a:cubicBezTo>
                  <a:cubicBezTo>
                    <a:pt x="86826" y="75702"/>
                    <a:pt x="89100" y="75702"/>
                    <a:pt x="92385" y="76968"/>
                  </a:cubicBezTo>
                  <a:close/>
                  <a:moveTo>
                    <a:pt x="123718" y="29107"/>
                  </a:moveTo>
                  <a:cubicBezTo>
                    <a:pt x="123718" y="46833"/>
                    <a:pt x="114116" y="65066"/>
                    <a:pt x="100976" y="72916"/>
                  </a:cubicBezTo>
                  <a:cubicBezTo>
                    <a:pt x="94154" y="70384"/>
                    <a:pt x="89100" y="69878"/>
                    <a:pt x="81520" y="69878"/>
                  </a:cubicBezTo>
                  <a:cubicBezTo>
                    <a:pt x="76213" y="69878"/>
                    <a:pt x="62063" y="69624"/>
                    <a:pt x="62063" y="77981"/>
                  </a:cubicBezTo>
                  <a:cubicBezTo>
                    <a:pt x="61810" y="85072"/>
                    <a:pt x="74950" y="84312"/>
                    <a:pt x="79498" y="84312"/>
                  </a:cubicBezTo>
                  <a:cubicBezTo>
                    <a:pt x="88847" y="84312"/>
                    <a:pt x="92638" y="84059"/>
                    <a:pt x="100218" y="81020"/>
                  </a:cubicBezTo>
                  <a:cubicBezTo>
                    <a:pt x="109820" y="90136"/>
                    <a:pt x="111084" y="97987"/>
                    <a:pt x="111336" y="109635"/>
                  </a:cubicBezTo>
                  <a:cubicBezTo>
                    <a:pt x="111842" y="124323"/>
                    <a:pt x="105777" y="143316"/>
                    <a:pt x="98702" y="153192"/>
                  </a:cubicBezTo>
                  <a:cubicBezTo>
                    <a:pt x="88847" y="166866"/>
                    <a:pt x="71918" y="175983"/>
                    <a:pt x="57515" y="175983"/>
                  </a:cubicBezTo>
                  <a:cubicBezTo>
                    <a:pt x="38311" y="175983"/>
                    <a:pt x="28709" y="161295"/>
                    <a:pt x="28709" y="143316"/>
                  </a:cubicBezTo>
                  <a:cubicBezTo>
                    <a:pt x="28709" y="140783"/>
                    <a:pt x="28709" y="136985"/>
                    <a:pt x="29972" y="132173"/>
                  </a:cubicBezTo>
                  <a:lnTo>
                    <a:pt x="46144" y="68105"/>
                  </a:lnTo>
                  <a:cubicBezTo>
                    <a:pt x="51703" y="46327"/>
                    <a:pt x="69896" y="6062"/>
                    <a:pt x="100218" y="6062"/>
                  </a:cubicBezTo>
                  <a:cubicBezTo>
                    <a:pt x="114874" y="6062"/>
                    <a:pt x="123718" y="13913"/>
                    <a:pt x="123718" y="29107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49" name="任意多边形: 形状 2548">
              <a:extLst>
                <a:ext uri="{FF2B5EF4-FFF2-40B4-BE49-F238E27FC236}">
                  <a16:creationId xmlns:a16="http://schemas.microsoft.com/office/drawing/2014/main" id="{BCB75B4B-1632-DE88-6886-F22787918347}"/>
                </a:ext>
              </a:extLst>
            </p:cNvPr>
            <p:cNvSpPr/>
            <p:nvPr>
              <p:custDataLst>
                <p:tags r:id="rId261"/>
              </p:custDataLst>
            </p:nvPr>
          </p:nvSpPr>
          <p:spPr>
            <a:xfrm>
              <a:off x="5824509" y="8507119"/>
              <a:ext cx="53594" cy="119298"/>
            </a:xfrm>
            <a:custGeom>
              <a:avLst/>
              <a:gdLst>
                <a:gd name="connsiteX0" fmla="*/ 49124 w 53594"/>
                <a:gd name="connsiteY0" fmla="*/ 6975 h 119298"/>
                <a:gd name="connsiteX1" fmla="*/ 42049 w 53594"/>
                <a:gd name="connsiteY1" fmla="*/ 239 h 119298"/>
                <a:gd name="connsiteX2" fmla="*/ 32144 w 53594"/>
                <a:gd name="connsiteY2" fmla="*/ 9989 h 119298"/>
                <a:gd name="connsiteX3" fmla="*/ 39219 w 53594"/>
                <a:gd name="connsiteY3" fmla="*/ 16725 h 119298"/>
                <a:gd name="connsiteX4" fmla="*/ 49124 w 53594"/>
                <a:gd name="connsiteY4" fmla="*/ 6975 h 119298"/>
                <a:gd name="connsiteX5" fmla="*/ 13041 w 53594"/>
                <a:gd name="connsiteY5" fmla="*/ 97026 h 119298"/>
                <a:gd name="connsiteX6" fmla="*/ 11449 w 53594"/>
                <a:gd name="connsiteY6" fmla="*/ 104471 h 119298"/>
                <a:gd name="connsiteX7" fmla="*/ 28253 w 53594"/>
                <a:gd name="connsiteY7" fmla="*/ 119538 h 119298"/>
                <a:gd name="connsiteX8" fmla="*/ 53723 w 53594"/>
                <a:gd name="connsiteY8" fmla="*/ 92417 h 119298"/>
                <a:gd name="connsiteX9" fmla="*/ 50893 w 53594"/>
                <a:gd name="connsiteY9" fmla="*/ 90112 h 119298"/>
                <a:gd name="connsiteX10" fmla="*/ 47533 w 53594"/>
                <a:gd name="connsiteY10" fmla="*/ 93126 h 119298"/>
                <a:gd name="connsiteX11" fmla="*/ 28783 w 53594"/>
                <a:gd name="connsiteY11" fmla="*/ 114575 h 119298"/>
                <a:gd name="connsiteX12" fmla="*/ 24361 w 53594"/>
                <a:gd name="connsiteY12" fmla="*/ 108371 h 119298"/>
                <a:gd name="connsiteX13" fmla="*/ 27192 w 53594"/>
                <a:gd name="connsiteY13" fmla="*/ 97026 h 119298"/>
                <a:gd name="connsiteX14" fmla="*/ 32852 w 53594"/>
                <a:gd name="connsiteY14" fmla="*/ 82845 h 119298"/>
                <a:gd name="connsiteX15" fmla="*/ 41519 w 53594"/>
                <a:gd name="connsiteY15" fmla="*/ 60332 h 119298"/>
                <a:gd name="connsiteX16" fmla="*/ 42580 w 53594"/>
                <a:gd name="connsiteY16" fmla="*/ 54660 h 119298"/>
                <a:gd name="connsiteX17" fmla="*/ 25777 w 53594"/>
                <a:gd name="connsiteY17" fmla="*/ 39592 h 119298"/>
                <a:gd name="connsiteX18" fmla="*/ 129 w 53594"/>
                <a:gd name="connsiteY18" fmla="*/ 66714 h 119298"/>
                <a:gd name="connsiteX19" fmla="*/ 3136 w 53594"/>
                <a:gd name="connsiteY19" fmla="*/ 69018 h 119298"/>
                <a:gd name="connsiteX20" fmla="*/ 6320 w 53594"/>
                <a:gd name="connsiteY20" fmla="*/ 66182 h 119298"/>
                <a:gd name="connsiteX21" fmla="*/ 25246 w 53594"/>
                <a:gd name="connsiteY21" fmla="*/ 44556 h 119298"/>
                <a:gd name="connsiteX22" fmla="*/ 29668 w 53594"/>
                <a:gd name="connsiteY22" fmla="*/ 50760 h 119298"/>
                <a:gd name="connsiteX23" fmla="*/ 24185 w 53594"/>
                <a:gd name="connsiteY23" fmla="*/ 68486 h 119298"/>
                <a:gd name="connsiteX24" fmla="*/ 13041 w 53594"/>
                <a:gd name="connsiteY24" fmla="*/ 97026 h 11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594" h="119298">
                  <a:moveTo>
                    <a:pt x="49124" y="6975"/>
                  </a:moveTo>
                  <a:cubicBezTo>
                    <a:pt x="49124" y="4139"/>
                    <a:pt x="47002" y="239"/>
                    <a:pt x="42049" y="239"/>
                  </a:cubicBezTo>
                  <a:cubicBezTo>
                    <a:pt x="37274" y="239"/>
                    <a:pt x="32144" y="4848"/>
                    <a:pt x="32144" y="9989"/>
                  </a:cubicBezTo>
                  <a:cubicBezTo>
                    <a:pt x="32144" y="13002"/>
                    <a:pt x="34444" y="16725"/>
                    <a:pt x="39219" y="16725"/>
                  </a:cubicBezTo>
                  <a:cubicBezTo>
                    <a:pt x="44349" y="16725"/>
                    <a:pt x="49124" y="11762"/>
                    <a:pt x="49124" y="6975"/>
                  </a:cubicBezTo>
                  <a:close/>
                  <a:moveTo>
                    <a:pt x="13041" y="97026"/>
                  </a:moveTo>
                  <a:cubicBezTo>
                    <a:pt x="12334" y="99330"/>
                    <a:pt x="11449" y="101457"/>
                    <a:pt x="11449" y="104471"/>
                  </a:cubicBezTo>
                  <a:cubicBezTo>
                    <a:pt x="11449" y="112802"/>
                    <a:pt x="18525" y="119538"/>
                    <a:pt x="28253" y="119538"/>
                  </a:cubicBezTo>
                  <a:cubicBezTo>
                    <a:pt x="45941" y="119538"/>
                    <a:pt x="53723" y="95076"/>
                    <a:pt x="53723" y="92417"/>
                  </a:cubicBezTo>
                  <a:cubicBezTo>
                    <a:pt x="53723" y="90112"/>
                    <a:pt x="51424" y="90112"/>
                    <a:pt x="50893" y="90112"/>
                  </a:cubicBezTo>
                  <a:cubicBezTo>
                    <a:pt x="48417" y="90112"/>
                    <a:pt x="48240" y="91176"/>
                    <a:pt x="47533" y="93126"/>
                  </a:cubicBezTo>
                  <a:cubicBezTo>
                    <a:pt x="43464" y="107307"/>
                    <a:pt x="35682" y="114575"/>
                    <a:pt x="28783" y="114575"/>
                  </a:cubicBezTo>
                  <a:cubicBezTo>
                    <a:pt x="25246" y="114575"/>
                    <a:pt x="24361" y="112271"/>
                    <a:pt x="24361" y="108371"/>
                  </a:cubicBezTo>
                  <a:cubicBezTo>
                    <a:pt x="24361" y="104294"/>
                    <a:pt x="25600" y="100926"/>
                    <a:pt x="27192" y="97026"/>
                  </a:cubicBezTo>
                  <a:cubicBezTo>
                    <a:pt x="28960" y="92240"/>
                    <a:pt x="30906" y="87453"/>
                    <a:pt x="32852" y="82845"/>
                  </a:cubicBezTo>
                  <a:cubicBezTo>
                    <a:pt x="34444" y="78590"/>
                    <a:pt x="40811" y="62459"/>
                    <a:pt x="41519" y="60332"/>
                  </a:cubicBezTo>
                  <a:cubicBezTo>
                    <a:pt x="42049" y="58559"/>
                    <a:pt x="42580" y="56432"/>
                    <a:pt x="42580" y="54660"/>
                  </a:cubicBezTo>
                  <a:cubicBezTo>
                    <a:pt x="42580" y="46328"/>
                    <a:pt x="35505" y="39592"/>
                    <a:pt x="25777" y="39592"/>
                  </a:cubicBezTo>
                  <a:cubicBezTo>
                    <a:pt x="8266" y="39592"/>
                    <a:pt x="129" y="63700"/>
                    <a:pt x="129" y="66714"/>
                  </a:cubicBezTo>
                  <a:cubicBezTo>
                    <a:pt x="129" y="69018"/>
                    <a:pt x="2605" y="69018"/>
                    <a:pt x="3136" y="69018"/>
                  </a:cubicBezTo>
                  <a:cubicBezTo>
                    <a:pt x="5612" y="69018"/>
                    <a:pt x="5789" y="68132"/>
                    <a:pt x="6320" y="66182"/>
                  </a:cubicBezTo>
                  <a:cubicBezTo>
                    <a:pt x="10919" y="50937"/>
                    <a:pt x="18701" y="44556"/>
                    <a:pt x="25246" y="44556"/>
                  </a:cubicBezTo>
                  <a:cubicBezTo>
                    <a:pt x="28076" y="44556"/>
                    <a:pt x="29668" y="45974"/>
                    <a:pt x="29668" y="50760"/>
                  </a:cubicBezTo>
                  <a:cubicBezTo>
                    <a:pt x="29668" y="54837"/>
                    <a:pt x="28607" y="57496"/>
                    <a:pt x="24185" y="68486"/>
                  </a:cubicBezTo>
                  <a:lnTo>
                    <a:pt x="13041" y="97026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50" name="任意多边形: 形状 2549">
              <a:extLst>
                <a:ext uri="{FF2B5EF4-FFF2-40B4-BE49-F238E27FC236}">
                  <a16:creationId xmlns:a16="http://schemas.microsoft.com/office/drawing/2014/main" id="{E110E1A2-3722-7C5E-771A-00CC70BA9ACB}"/>
                </a:ext>
              </a:extLst>
            </p:cNvPr>
            <p:cNvSpPr/>
            <p:nvPr>
              <p:custDataLst>
                <p:tags r:id="rId262"/>
              </p:custDataLst>
            </p:nvPr>
          </p:nvSpPr>
          <p:spPr>
            <a:xfrm>
              <a:off x="5901307" y="8556575"/>
              <a:ext cx="130536" cy="47506"/>
            </a:xfrm>
            <a:custGeom>
              <a:avLst/>
              <a:gdLst>
                <a:gd name="connsiteX0" fmla="*/ 130668 w 130536"/>
                <a:gd name="connsiteY0" fmla="*/ 7330 h 47506"/>
                <a:gd name="connsiteX1" fmla="*/ 127661 w 130536"/>
                <a:gd name="connsiteY1" fmla="*/ 417 h 47506"/>
                <a:gd name="connsiteX2" fmla="*/ 124654 w 130536"/>
                <a:gd name="connsiteY2" fmla="*/ 7684 h 47506"/>
                <a:gd name="connsiteX3" fmla="*/ 97946 w 130536"/>
                <a:gd name="connsiteY3" fmla="*/ 35515 h 47506"/>
                <a:gd name="connsiteX4" fmla="*/ 66638 w 130536"/>
                <a:gd name="connsiteY4" fmla="*/ 18320 h 47506"/>
                <a:gd name="connsiteX5" fmla="*/ 32854 w 130536"/>
                <a:gd name="connsiteY5" fmla="*/ 239 h 47506"/>
                <a:gd name="connsiteX6" fmla="*/ 132 w 130536"/>
                <a:gd name="connsiteY6" fmla="*/ 40656 h 47506"/>
                <a:gd name="connsiteX7" fmla="*/ 3139 w 130536"/>
                <a:gd name="connsiteY7" fmla="*/ 47569 h 47506"/>
                <a:gd name="connsiteX8" fmla="*/ 6146 w 130536"/>
                <a:gd name="connsiteY8" fmla="*/ 40301 h 47506"/>
                <a:gd name="connsiteX9" fmla="*/ 32854 w 130536"/>
                <a:gd name="connsiteY9" fmla="*/ 12471 h 47506"/>
                <a:gd name="connsiteX10" fmla="*/ 64162 w 130536"/>
                <a:gd name="connsiteY10" fmla="*/ 29665 h 47506"/>
                <a:gd name="connsiteX11" fmla="*/ 97946 w 130536"/>
                <a:gd name="connsiteY11" fmla="*/ 47746 h 47506"/>
                <a:gd name="connsiteX12" fmla="*/ 130668 w 130536"/>
                <a:gd name="connsiteY12" fmla="*/ 7330 h 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36" h="47506">
                  <a:moveTo>
                    <a:pt x="130668" y="7330"/>
                  </a:moveTo>
                  <a:cubicBezTo>
                    <a:pt x="130668" y="594"/>
                    <a:pt x="128192" y="417"/>
                    <a:pt x="127661" y="417"/>
                  </a:cubicBezTo>
                  <a:cubicBezTo>
                    <a:pt x="125008" y="417"/>
                    <a:pt x="124654" y="5380"/>
                    <a:pt x="124654" y="7684"/>
                  </a:cubicBezTo>
                  <a:cubicBezTo>
                    <a:pt x="123947" y="20625"/>
                    <a:pt x="114395" y="35515"/>
                    <a:pt x="97946" y="35515"/>
                  </a:cubicBezTo>
                  <a:cubicBezTo>
                    <a:pt x="85387" y="35515"/>
                    <a:pt x="76367" y="27184"/>
                    <a:pt x="66638" y="18320"/>
                  </a:cubicBezTo>
                  <a:cubicBezTo>
                    <a:pt x="57264" y="9812"/>
                    <a:pt x="46651" y="239"/>
                    <a:pt x="32854" y="239"/>
                  </a:cubicBezTo>
                  <a:cubicBezTo>
                    <a:pt x="12690" y="239"/>
                    <a:pt x="132" y="20979"/>
                    <a:pt x="132" y="40656"/>
                  </a:cubicBezTo>
                  <a:cubicBezTo>
                    <a:pt x="132" y="47392"/>
                    <a:pt x="2608" y="47569"/>
                    <a:pt x="3139" y="47569"/>
                  </a:cubicBezTo>
                  <a:cubicBezTo>
                    <a:pt x="5792" y="47569"/>
                    <a:pt x="5969" y="42960"/>
                    <a:pt x="6146" y="40301"/>
                  </a:cubicBezTo>
                  <a:cubicBezTo>
                    <a:pt x="6853" y="27361"/>
                    <a:pt x="16228" y="12471"/>
                    <a:pt x="32854" y="12471"/>
                  </a:cubicBezTo>
                  <a:cubicBezTo>
                    <a:pt x="45413" y="12471"/>
                    <a:pt x="54434" y="20802"/>
                    <a:pt x="64162" y="29665"/>
                  </a:cubicBezTo>
                  <a:cubicBezTo>
                    <a:pt x="73536" y="38174"/>
                    <a:pt x="84149" y="47746"/>
                    <a:pt x="97946" y="47746"/>
                  </a:cubicBezTo>
                  <a:cubicBezTo>
                    <a:pt x="118110" y="47746"/>
                    <a:pt x="130668" y="27006"/>
                    <a:pt x="130668" y="7330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51" name="任意多边形: 形状 2550">
              <a:extLst>
                <a:ext uri="{FF2B5EF4-FFF2-40B4-BE49-F238E27FC236}">
                  <a16:creationId xmlns:a16="http://schemas.microsoft.com/office/drawing/2014/main" id="{54CC0497-C3AD-C0F3-501A-3308FF39A509}"/>
                </a:ext>
              </a:extLst>
            </p:cNvPr>
            <p:cNvSpPr/>
            <p:nvPr>
              <p:custDataLst>
                <p:tags r:id="rId263"/>
              </p:custDataLst>
            </p:nvPr>
          </p:nvSpPr>
          <p:spPr>
            <a:xfrm>
              <a:off x="6058173" y="8546471"/>
              <a:ext cx="70574" cy="79946"/>
            </a:xfrm>
            <a:custGeom>
              <a:avLst/>
              <a:gdLst>
                <a:gd name="connsiteX0" fmla="*/ 63814 w 70574"/>
                <a:gd name="connsiteY0" fmla="*/ 11762 h 79946"/>
                <a:gd name="connsiteX1" fmla="*/ 56386 w 70574"/>
                <a:gd name="connsiteY1" fmla="*/ 20093 h 79946"/>
                <a:gd name="connsiteX2" fmla="*/ 62223 w 70574"/>
                <a:gd name="connsiteY2" fmla="*/ 25765 h 79946"/>
                <a:gd name="connsiteX3" fmla="*/ 70713 w 70574"/>
                <a:gd name="connsiteY3" fmla="*/ 15661 h 79946"/>
                <a:gd name="connsiteX4" fmla="*/ 47188 w 70574"/>
                <a:gd name="connsiteY4" fmla="*/ 239 h 79946"/>
                <a:gd name="connsiteX5" fmla="*/ 14642 w 70574"/>
                <a:gd name="connsiteY5" fmla="*/ 26120 h 79946"/>
                <a:gd name="connsiteX6" fmla="*/ 20833 w 70574"/>
                <a:gd name="connsiteY6" fmla="*/ 39060 h 79946"/>
                <a:gd name="connsiteX7" fmla="*/ 40820 w 70574"/>
                <a:gd name="connsiteY7" fmla="*/ 45442 h 79946"/>
                <a:gd name="connsiteX8" fmla="*/ 55855 w 70574"/>
                <a:gd name="connsiteY8" fmla="*/ 57141 h 79946"/>
                <a:gd name="connsiteX9" fmla="*/ 46480 w 70574"/>
                <a:gd name="connsiteY9" fmla="*/ 71322 h 79946"/>
                <a:gd name="connsiteX10" fmla="*/ 28793 w 70574"/>
                <a:gd name="connsiteY10" fmla="*/ 75222 h 79946"/>
                <a:gd name="connsiteX11" fmla="*/ 7567 w 70574"/>
                <a:gd name="connsiteY11" fmla="*/ 67777 h 79946"/>
                <a:gd name="connsiteX12" fmla="*/ 17295 w 70574"/>
                <a:gd name="connsiteY12" fmla="*/ 57673 h 79946"/>
                <a:gd name="connsiteX13" fmla="*/ 10397 w 70574"/>
                <a:gd name="connsiteY13" fmla="*/ 51114 h 79946"/>
                <a:gd name="connsiteX14" fmla="*/ 138 w 70574"/>
                <a:gd name="connsiteY14" fmla="*/ 62991 h 79946"/>
                <a:gd name="connsiteX15" fmla="*/ 28616 w 70574"/>
                <a:gd name="connsiteY15" fmla="*/ 80186 h 79946"/>
                <a:gd name="connsiteX16" fmla="*/ 67175 w 70574"/>
                <a:gd name="connsiteY16" fmla="*/ 50937 h 79946"/>
                <a:gd name="connsiteX17" fmla="*/ 42766 w 70574"/>
                <a:gd name="connsiteY17" fmla="*/ 30197 h 79946"/>
                <a:gd name="connsiteX18" fmla="*/ 35691 w 70574"/>
                <a:gd name="connsiteY18" fmla="*/ 28779 h 79946"/>
                <a:gd name="connsiteX19" fmla="*/ 25962 w 70574"/>
                <a:gd name="connsiteY19" fmla="*/ 19916 h 79946"/>
                <a:gd name="connsiteX20" fmla="*/ 33038 w 70574"/>
                <a:gd name="connsiteY20" fmla="*/ 8571 h 79946"/>
                <a:gd name="connsiteX21" fmla="*/ 47011 w 70574"/>
                <a:gd name="connsiteY21" fmla="*/ 5203 h 79946"/>
                <a:gd name="connsiteX22" fmla="*/ 63814 w 70574"/>
                <a:gd name="connsiteY22" fmla="*/ 11762 h 7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0574" h="79946">
                  <a:moveTo>
                    <a:pt x="63814" y="11762"/>
                  </a:moveTo>
                  <a:cubicBezTo>
                    <a:pt x="59216" y="12825"/>
                    <a:pt x="56386" y="16548"/>
                    <a:pt x="56386" y="20093"/>
                  </a:cubicBezTo>
                  <a:cubicBezTo>
                    <a:pt x="56386" y="24170"/>
                    <a:pt x="59923" y="25765"/>
                    <a:pt x="62223" y="25765"/>
                  </a:cubicBezTo>
                  <a:cubicBezTo>
                    <a:pt x="63991" y="25765"/>
                    <a:pt x="70713" y="24702"/>
                    <a:pt x="70713" y="15661"/>
                  </a:cubicBezTo>
                  <a:cubicBezTo>
                    <a:pt x="70713" y="4139"/>
                    <a:pt x="57977" y="239"/>
                    <a:pt x="47188" y="239"/>
                  </a:cubicBezTo>
                  <a:cubicBezTo>
                    <a:pt x="19595" y="239"/>
                    <a:pt x="14642" y="20625"/>
                    <a:pt x="14642" y="26120"/>
                  </a:cubicBezTo>
                  <a:cubicBezTo>
                    <a:pt x="14642" y="32679"/>
                    <a:pt x="18357" y="36933"/>
                    <a:pt x="20833" y="39060"/>
                  </a:cubicBezTo>
                  <a:cubicBezTo>
                    <a:pt x="25432" y="42606"/>
                    <a:pt x="28616" y="43315"/>
                    <a:pt x="40820" y="45442"/>
                  </a:cubicBezTo>
                  <a:cubicBezTo>
                    <a:pt x="44535" y="46151"/>
                    <a:pt x="55855" y="48278"/>
                    <a:pt x="55855" y="57141"/>
                  </a:cubicBezTo>
                  <a:cubicBezTo>
                    <a:pt x="55855" y="60155"/>
                    <a:pt x="53909" y="66891"/>
                    <a:pt x="46480" y="71322"/>
                  </a:cubicBezTo>
                  <a:cubicBezTo>
                    <a:pt x="39582" y="75222"/>
                    <a:pt x="30915" y="75222"/>
                    <a:pt x="28793" y="75222"/>
                  </a:cubicBezTo>
                  <a:cubicBezTo>
                    <a:pt x="21717" y="75222"/>
                    <a:pt x="11635" y="73627"/>
                    <a:pt x="7567" y="67777"/>
                  </a:cubicBezTo>
                  <a:cubicBezTo>
                    <a:pt x="13404" y="67068"/>
                    <a:pt x="17295" y="62636"/>
                    <a:pt x="17295" y="57673"/>
                  </a:cubicBezTo>
                  <a:cubicBezTo>
                    <a:pt x="17295" y="53241"/>
                    <a:pt x="14112" y="51114"/>
                    <a:pt x="10397" y="51114"/>
                  </a:cubicBezTo>
                  <a:cubicBezTo>
                    <a:pt x="5268" y="51114"/>
                    <a:pt x="138" y="55191"/>
                    <a:pt x="138" y="62991"/>
                  </a:cubicBezTo>
                  <a:cubicBezTo>
                    <a:pt x="138" y="73627"/>
                    <a:pt x="11458" y="80186"/>
                    <a:pt x="28616" y="80186"/>
                  </a:cubicBezTo>
                  <a:cubicBezTo>
                    <a:pt x="61161" y="80186"/>
                    <a:pt x="67175" y="57850"/>
                    <a:pt x="67175" y="50937"/>
                  </a:cubicBezTo>
                  <a:cubicBezTo>
                    <a:pt x="67175" y="34629"/>
                    <a:pt x="49310" y="31438"/>
                    <a:pt x="42766" y="30197"/>
                  </a:cubicBezTo>
                  <a:cubicBezTo>
                    <a:pt x="41174" y="29843"/>
                    <a:pt x="36752" y="29133"/>
                    <a:pt x="35691" y="28779"/>
                  </a:cubicBezTo>
                  <a:cubicBezTo>
                    <a:pt x="29146" y="27538"/>
                    <a:pt x="25962" y="23816"/>
                    <a:pt x="25962" y="19916"/>
                  </a:cubicBezTo>
                  <a:cubicBezTo>
                    <a:pt x="25962" y="15839"/>
                    <a:pt x="29146" y="11053"/>
                    <a:pt x="33038" y="8571"/>
                  </a:cubicBezTo>
                  <a:cubicBezTo>
                    <a:pt x="37813" y="5557"/>
                    <a:pt x="44004" y="5203"/>
                    <a:pt x="47011" y="5203"/>
                  </a:cubicBezTo>
                  <a:cubicBezTo>
                    <a:pt x="50725" y="5203"/>
                    <a:pt x="59923" y="5735"/>
                    <a:pt x="63814" y="11762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52" name="任意多边形: 形状 2551">
              <a:extLst>
                <a:ext uri="{FF2B5EF4-FFF2-40B4-BE49-F238E27FC236}">
                  <a16:creationId xmlns:a16="http://schemas.microsoft.com/office/drawing/2014/main" id="{E5E8A603-2692-9BFF-0333-3FCA18CC079C}"/>
                </a:ext>
              </a:extLst>
            </p:cNvPr>
            <p:cNvSpPr/>
            <p:nvPr>
              <p:custDataLst>
                <p:tags r:id="rId264"/>
              </p:custDataLst>
            </p:nvPr>
          </p:nvSpPr>
          <p:spPr>
            <a:xfrm>
              <a:off x="6237957" y="8493723"/>
              <a:ext cx="168034" cy="59256"/>
            </a:xfrm>
            <a:custGeom>
              <a:avLst/>
              <a:gdLst>
                <a:gd name="connsiteX0" fmla="*/ 159588 w 168034"/>
                <a:gd name="connsiteY0" fmla="*/ 10367 h 59256"/>
                <a:gd name="connsiteX1" fmla="*/ 168180 w 168034"/>
                <a:gd name="connsiteY1" fmla="*/ 5303 h 59256"/>
                <a:gd name="connsiteX2" fmla="*/ 159841 w 168034"/>
                <a:gd name="connsiteY2" fmla="*/ 238 h 59256"/>
                <a:gd name="connsiteX3" fmla="*/ 8484 w 168034"/>
                <a:gd name="connsiteY3" fmla="*/ 238 h 59256"/>
                <a:gd name="connsiteX4" fmla="*/ 145 w 168034"/>
                <a:gd name="connsiteY4" fmla="*/ 5303 h 59256"/>
                <a:gd name="connsiteX5" fmla="*/ 8736 w 168034"/>
                <a:gd name="connsiteY5" fmla="*/ 10367 h 59256"/>
                <a:gd name="connsiteX6" fmla="*/ 159588 w 168034"/>
                <a:gd name="connsiteY6" fmla="*/ 10367 h 59256"/>
                <a:gd name="connsiteX7" fmla="*/ 159841 w 168034"/>
                <a:gd name="connsiteY7" fmla="*/ 59495 h 59256"/>
                <a:gd name="connsiteX8" fmla="*/ 168180 w 168034"/>
                <a:gd name="connsiteY8" fmla="*/ 54430 h 59256"/>
                <a:gd name="connsiteX9" fmla="*/ 159588 w 168034"/>
                <a:gd name="connsiteY9" fmla="*/ 49365 h 59256"/>
                <a:gd name="connsiteX10" fmla="*/ 8736 w 168034"/>
                <a:gd name="connsiteY10" fmla="*/ 49365 h 59256"/>
                <a:gd name="connsiteX11" fmla="*/ 145 w 168034"/>
                <a:gd name="connsiteY11" fmla="*/ 54430 h 59256"/>
                <a:gd name="connsiteX12" fmla="*/ 8484 w 168034"/>
                <a:gd name="connsiteY12" fmla="*/ 59495 h 59256"/>
                <a:gd name="connsiteX13" fmla="*/ 159841 w 168034"/>
                <a:gd name="connsiteY13" fmla="*/ 59495 h 59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034" h="59256">
                  <a:moveTo>
                    <a:pt x="159588" y="10367"/>
                  </a:moveTo>
                  <a:cubicBezTo>
                    <a:pt x="163379" y="10367"/>
                    <a:pt x="168180" y="10367"/>
                    <a:pt x="168180" y="5303"/>
                  </a:cubicBezTo>
                  <a:cubicBezTo>
                    <a:pt x="168180" y="238"/>
                    <a:pt x="163379" y="238"/>
                    <a:pt x="159841" y="238"/>
                  </a:cubicBezTo>
                  <a:lnTo>
                    <a:pt x="8484" y="238"/>
                  </a:lnTo>
                  <a:cubicBezTo>
                    <a:pt x="4946" y="238"/>
                    <a:pt x="145" y="238"/>
                    <a:pt x="145" y="5303"/>
                  </a:cubicBezTo>
                  <a:cubicBezTo>
                    <a:pt x="145" y="10367"/>
                    <a:pt x="4946" y="10367"/>
                    <a:pt x="8736" y="10367"/>
                  </a:cubicBezTo>
                  <a:lnTo>
                    <a:pt x="159588" y="10367"/>
                  </a:lnTo>
                  <a:close/>
                  <a:moveTo>
                    <a:pt x="159841" y="59495"/>
                  </a:moveTo>
                  <a:cubicBezTo>
                    <a:pt x="163379" y="59495"/>
                    <a:pt x="168180" y="59495"/>
                    <a:pt x="168180" y="54430"/>
                  </a:cubicBezTo>
                  <a:cubicBezTo>
                    <a:pt x="168180" y="49365"/>
                    <a:pt x="163379" y="49365"/>
                    <a:pt x="159588" y="49365"/>
                  </a:cubicBezTo>
                  <a:lnTo>
                    <a:pt x="8736" y="49365"/>
                  </a:lnTo>
                  <a:cubicBezTo>
                    <a:pt x="4946" y="49365"/>
                    <a:pt x="145" y="49365"/>
                    <a:pt x="145" y="54430"/>
                  </a:cubicBezTo>
                  <a:cubicBezTo>
                    <a:pt x="145" y="59495"/>
                    <a:pt x="4946" y="59495"/>
                    <a:pt x="8484" y="59495"/>
                  </a:cubicBezTo>
                  <a:lnTo>
                    <a:pt x="159841" y="59495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53" name="任意多边形: 形状 2552">
              <a:extLst>
                <a:ext uri="{FF2B5EF4-FFF2-40B4-BE49-F238E27FC236}">
                  <a16:creationId xmlns:a16="http://schemas.microsoft.com/office/drawing/2014/main" id="{E7D04475-7FC7-8B57-5CBE-B1D4C097F85C}"/>
                </a:ext>
              </a:extLst>
            </p:cNvPr>
            <p:cNvSpPr/>
            <p:nvPr>
              <p:custDataLst>
                <p:tags r:id="rId265"/>
              </p:custDataLst>
            </p:nvPr>
          </p:nvSpPr>
          <p:spPr>
            <a:xfrm>
              <a:off x="6497855" y="8474730"/>
              <a:ext cx="116486" cy="163843"/>
            </a:xfrm>
            <a:custGeom>
              <a:avLst/>
              <a:gdLst>
                <a:gd name="connsiteX0" fmla="*/ 115632 w 116486"/>
                <a:gd name="connsiteY0" fmla="*/ 15685 h 163843"/>
                <a:gd name="connsiteX1" fmla="*/ 116643 w 116486"/>
                <a:gd name="connsiteY1" fmla="*/ 9861 h 163843"/>
                <a:gd name="connsiteX2" fmla="*/ 109315 w 116486"/>
                <a:gd name="connsiteY2" fmla="*/ 3023 h 163843"/>
                <a:gd name="connsiteX3" fmla="*/ 100471 w 116486"/>
                <a:gd name="connsiteY3" fmla="*/ 8341 h 163843"/>
                <a:gd name="connsiteX4" fmla="*/ 96933 w 116486"/>
                <a:gd name="connsiteY4" fmla="*/ 22016 h 163843"/>
                <a:gd name="connsiteX5" fmla="*/ 91880 w 116486"/>
                <a:gd name="connsiteY5" fmla="*/ 42275 h 163843"/>
                <a:gd name="connsiteX6" fmla="*/ 80509 w 116486"/>
                <a:gd name="connsiteY6" fmla="*/ 87857 h 163843"/>
                <a:gd name="connsiteX7" fmla="*/ 51956 w 116486"/>
                <a:gd name="connsiteY7" fmla="*/ 109382 h 163843"/>
                <a:gd name="connsiteX8" fmla="*/ 36289 w 116486"/>
                <a:gd name="connsiteY8" fmla="*/ 88870 h 163843"/>
                <a:gd name="connsiteX9" fmla="*/ 49176 w 116486"/>
                <a:gd name="connsiteY9" fmla="*/ 39236 h 163843"/>
                <a:gd name="connsiteX10" fmla="*/ 54230 w 116486"/>
                <a:gd name="connsiteY10" fmla="*/ 21003 h 163843"/>
                <a:gd name="connsiteX11" fmla="*/ 33510 w 116486"/>
                <a:gd name="connsiteY11" fmla="*/ 238 h 163843"/>
                <a:gd name="connsiteX12" fmla="*/ 156 w 116486"/>
                <a:gd name="connsiteY12" fmla="*/ 39236 h 163843"/>
                <a:gd name="connsiteX13" fmla="*/ 3188 w 116486"/>
                <a:gd name="connsiteY13" fmla="*/ 41768 h 163843"/>
                <a:gd name="connsiteX14" fmla="*/ 7231 w 116486"/>
                <a:gd name="connsiteY14" fmla="*/ 37210 h 163843"/>
                <a:gd name="connsiteX15" fmla="*/ 32752 w 116486"/>
                <a:gd name="connsiteY15" fmla="*/ 5809 h 163843"/>
                <a:gd name="connsiteX16" fmla="*/ 39069 w 116486"/>
                <a:gd name="connsiteY16" fmla="*/ 13913 h 163843"/>
                <a:gd name="connsiteX17" fmla="*/ 34773 w 116486"/>
                <a:gd name="connsiteY17" fmla="*/ 31639 h 163843"/>
                <a:gd name="connsiteX18" fmla="*/ 20118 w 116486"/>
                <a:gd name="connsiteY18" fmla="*/ 84818 h 163843"/>
                <a:gd name="connsiteX19" fmla="*/ 50945 w 116486"/>
                <a:gd name="connsiteY19" fmla="*/ 114953 h 163843"/>
                <a:gd name="connsiteX20" fmla="*/ 76466 w 116486"/>
                <a:gd name="connsiteY20" fmla="*/ 103558 h 163843"/>
                <a:gd name="connsiteX21" fmla="*/ 60042 w 116486"/>
                <a:gd name="connsiteY21" fmla="*/ 142556 h 163843"/>
                <a:gd name="connsiteX22" fmla="*/ 32247 w 116486"/>
                <a:gd name="connsiteY22" fmla="*/ 158510 h 163843"/>
                <a:gd name="connsiteX23" fmla="*/ 13043 w 116486"/>
                <a:gd name="connsiteY23" fmla="*/ 147874 h 163843"/>
                <a:gd name="connsiteX24" fmla="*/ 23908 w 116486"/>
                <a:gd name="connsiteY24" fmla="*/ 144835 h 163843"/>
                <a:gd name="connsiteX25" fmla="*/ 28962 w 116486"/>
                <a:gd name="connsiteY25" fmla="*/ 134452 h 163843"/>
                <a:gd name="connsiteX26" fmla="*/ 19612 w 116486"/>
                <a:gd name="connsiteY26" fmla="*/ 125589 h 163843"/>
                <a:gd name="connsiteX27" fmla="*/ 5462 w 116486"/>
                <a:gd name="connsiteY27" fmla="*/ 142049 h 163843"/>
                <a:gd name="connsiteX28" fmla="*/ 32247 w 116486"/>
                <a:gd name="connsiteY28" fmla="*/ 164081 h 163843"/>
                <a:gd name="connsiteX29" fmla="*/ 91374 w 116486"/>
                <a:gd name="connsiteY29" fmla="*/ 112421 h 163843"/>
                <a:gd name="connsiteX30" fmla="*/ 115632 w 116486"/>
                <a:gd name="connsiteY30" fmla="*/ 15685 h 16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6486" h="163843">
                  <a:moveTo>
                    <a:pt x="115632" y="15685"/>
                  </a:moveTo>
                  <a:cubicBezTo>
                    <a:pt x="116643" y="12140"/>
                    <a:pt x="116643" y="11633"/>
                    <a:pt x="116643" y="9861"/>
                  </a:cubicBezTo>
                  <a:cubicBezTo>
                    <a:pt x="116643" y="5303"/>
                    <a:pt x="113105" y="3023"/>
                    <a:pt x="109315" y="3023"/>
                  </a:cubicBezTo>
                  <a:cubicBezTo>
                    <a:pt x="106788" y="3023"/>
                    <a:pt x="102745" y="4543"/>
                    <a:pt x="100471" y="8341"/>
                  </a:cubicBezTo>
                  <a:cubicBezTo>
                    <a:pt x="99966" y="9608"/>
                    <a:pt x="97944" y="17458"/>
                    <a:pt x="96933" y="22016"/>
                  </a:cubicBezTo>
                  <a:cubicBezTo>
                    <a:pt x="95165" y="28600"/>
                    <a:pt x="93396" y="35438"/>
                    <a:pt x="91880" y="42275"/>
                  </a:cubicBezTo>
                  <a:lnTo>
                    <a:pt x="80509" y="87857"/>
                  </a:lnTo>
                  <a:cubicBezTo>
                    <a:pt x="79498" y="91656"/>
                    <a:pt x="68633" y="109382"/>
                    <a:pt x="51956" y="109382"/>
                  </a:cubicBezTo>
                  <a:cubicBezTo>
                    <a:pt x="39069" y="109382"/>
                    <a:pt x="36289" y="98240"/>
                    <a:pt x="36289" y="88870"/>
                  </a:cubicBezTo>
                  <a:cubicBezTo>
                    <a:pt x="36289" y="77221"/>
                    <a:pt x="40585" y="61521"/>
                    <a:pt x="49176" y="39236"/>
                  </a:cubicBezTo>
                  <a:cubicBezTo>
                    <a:pt x="53219" y="28853"/>
                    <a:pt x="54230" y="26068"/>
                    <a:pt x="54230" y="21003"/>
                  </a:cubicBezTo>
                  <a:cubicBezTo>
                    <a:pt x="54230" y="9608"/>
                    <a:pt x="46144" y="238"/>
                    <a:pt x="33510" y="238"/>
                  </a:cubicBezTo>
                  <a:cubicBezTo>
                    <a:pt x="9505" y="238"/>
                    <a:pt x="156" y="36957"/>
                    <a:pt x="156" y="39236"/>
                  </a:cubicBezTo>
                  <a:cubicBezTo>
                    <a:pt x="156" y="41768"/>
                    <a:pt x="2683" y="41768"/>
                    <a:pt x="3188" y="41768"/>
                  </a:cubicBezTo>
                  <a:cubicBezTo>
                    <a:pt x="5715" y="41768"/>
                    <a:pt x="5967" y="41262"/>
                    <a:pt x="7231" y="37210"/>
                  </a:cubicBezTo>
                  <a:cubicBezTo>
                    <a:pt x="14053" y="13406"/>
                    <a:pt x="24161" y="5809"/>
                    <a:pt x="32752" y="5809"/>
                  </a:cubicBezTo>
                  <a:cubicBezTo>
                    <a:pt x="34773" y="5809"/>
                    <a:pt x="39069" y="5809"/>
                    <a:pt x="39069" y="13913"/>
                  </a:cubicBezTo>
                  <a:cubicBezTo>
                    <a:pt x="39069" y="20243"/>
                    <a:pt x="36542" y="26828"/>
                    <a:pt x="34773" y="31639"/>
                  </a:cubicBezTo>
                  <a:cubicBezTo>
                    <a:pt x="24666" y="58482"/>
                    <a:pt x="20118" y="72916"/>
                    <a:pt x="20118" y="84818"/>
                  </a:cubicBezTo>
                  <a:cubicBezTo>
                    <a:pt x="20118" y="107356"/>
                    <a:pt x="36037" y="114953"/>
                    <a:pt x="50945" y="114953"/>
                  </a:cubicBezTo>
                  <a:cubicBezTo>
                    <a:pt x="60800" y="114953"/>
                    <a:pt x="69391" y="110648"/>
                    <a:pt x="76466" y="103558"/>
                  </a:cubicBezTo>
                  <a:cubicBezTo>
                    <a:pt x="73181" y="116726"/>
                    <a:pt x="70149" y="129134"/>
                    <a:pt x="60042" y="142556"/>
                  </a:cubicBezTo>
                  <a:cubicBezTo>
                    <a:pt x="53472" y="151166"/>
                    <a:pt x="43870" y="158510"/>
                    <a:pt x="32247" y="158510"/>
                  </a:cubicBezTo>
                  <a:cubicBezTo>
                    <a:pt x="28709" y="158510"/>
                    <a:pt x="17338" y="157750"/>
                    <a:pt x="13043" y="147874"/>
                  </a:cubicBezTo>
                  <a:cubicBezTo>
                    <a:pt x="17086" y="147874"/>
                    <a:pt x="20370" y="147874"/>
                    <a:pt x="23908" y="144835"/>
                  </a:cubicBezTo>
                  <a:cubicBezTo>
                    <a:pt x="26435" y="142556"/>
                    <a:pt x="28962" y="139264"/>
                    <a:pt x="28962" y="134452"/>
                  </a:cubicBezTo>
                  <a:cubicBezTo>
                    <a:pt x="28962" y="126602"/>
                    <a:pt x="22139" y="125589"/>
                    <a:pt x="19612" y="125589"/>
                  </a:cubicBezTo>
                  <a:cubicBezTo>
                    <a:pt x="13801" y="125589"/>
                    <a:pt x="5462" y="129641"/>
                    <a:pt x="5462" y="142049"/>
                  </a:cubicBezTo>
                  <a:cubicBezTo>
                    <a:pt x="5462" y="154711"/>
                    <a:pt x="16580" y="164081"/>
                    <a:pt x="32247" y="164081"/>
                  </a:cubicBezTo>
                  <a:cubicBezTo>
                    <a:pt x="58273" y="164081"/>
                    <a:pt x="84299" y="141037"/>
                    <a:pt x="91374" y="112421"/>
                  </a:cubicBezTo>
                  <a:lnTo>
                    <a:pt x="115632" y="15685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54" name="任意多边形: 形状 2553">
              <a:extLst>
                <a:ext uri="{FF2B5EF4-FFF2-40B4-BE49-F238E27FC236}">
                  <a16:creationId xmlns:a16="http://schemas.microsoft.com/office/drawing/2014/main" id="{06FECA0C-EAEE-CCA1-D5F5-F78FDA69D100}"/>
                </a:ext>
              </a:extLst>
            </p:cNvPr>
            <p:cNvSpPr/>
            <p:nvPr>
              <p:custDataLst>
                <p:tags r:id="rId266"/>
              </p:custDataLst>
            </p:nvPr>
          </p:nvSpPr>
          <p:spPr>
            <a:xfrm>
              <a:off x="6634754" y="8499435"/>
              <a:ext cx="45988" cy="177087"/>
            </a:xfrm>
            <a:custGeom>
              <a:avLst/>
              <a:gdLst>
                <a:gd name="connsiteX0" fmla="*/ 42611 w 45988"/>
                <a:gd name="connsiteY0" fmla="*/ 240 h 177087"/>
                <a:gd name="connsiteX1" fmla="*/ 161 w 45988"/>
                <a:gd name="connsiteY1" fmla="*/ 88695 h 177087"/>
                <a:gd name="connsiteX2" fmla="*/ 42611 w 45988"/>
                <a:gd name="connsiteY2" fmla="*/ 177327 h 177087"/>
                <a:gd name="connsiteX3" fmla="*/ 46149 w 45988"/>
                <a:gd name="connsiteY3" fmla="*/ 175200 h 177087"/>
                <a:gd name="connsiteX4" fmla="*/ 44380 w 45988"/>
                <a:gd name="connsiteY4" fmla="*/ 172541 h 177087"/>
                <a:gd name="connsiteX5" fmla="*/ 12188 w 45988"/>
                <a:gd name="connsiteY5" fmla="*/ 88872 h 177087"/>
                <a:gd name="connsiteX6" fmla="*/ 44911 w 45988"/>
                <a:gd name="connsiteY6" fmla="*/ 4494 h 177087"/>
                <a:gd name="connsiteX7" fmla="*/ 46149 w 45988"/>
                <a:gd name="connsiteY7" fmla="*/ 2367 h 177087"/>
                <a:gd name="connsiteX8" fmla="*/ 42611 w 45988"/>
                <a:gd name="connsiteY8" fmla="*/ 240 h 17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988" h="177087">
                  <a:moveTo>
                    <a:pt x="42611" y="240"/>
                  </a:moveTo>
                  <a:cubicBezTo>
                    <a:pt x="9005" y="23993"/>
                    <a:pt x="161" y="61573"/>
                    <a:pt x="161" y="88695"/>
                  </a:cubicBezTo>
                  <a:cubicBezTo>
                    <a:pt x="161" y="113689"/>
                    <a:pt x="7590" y="152510"/>
                    <a:pt x="42611" y="177327"/>
                  </a:cubicBezTo>
                  <a:cubicBezTo>
                    <a:pt x="44026" y="177327"/>
                    <a:pt x="46149" y="177327"/>
                    <a:pt x="46149" y="175200"/>
                  </a:cubicBezTo>
                  <a:cubicBezTo>
                    <a:pt x="46149" y="174136"/>
                    <a:pt x="45618" y="173782"/>
                    <a:pt x="44380" y="172541"/>
                  </a:cubicBezTo>
                  <a:cubicBezTo>
                    <a:pt x="20855" y="151269"/>
                    <a:pt x="12188" y="121134"/>
                    <a:pt x="12188" y="88872"/>
                  </a:cubicBezTo>
                  <a:cubicBezTo>
                    <a:pt x="12188" y="41011"/>
                    <a:pt x="30407" y="17612"/>
                    <a:pt x="44911" y="4494"/>
                  </a:cubicBezTo>
                  <a:cubicBezTo>
                    <a:pt x="45618" y="3785"/>
                    <a:pt x="46149" y="3253"/>
                    <a:pt x="46149" y="2367"/>
                  </a:cubicBezTo>
                  <a:cubicBezTo>
                    <a:pt x="46149" y="240"/>
                    <a:pt x="44026" y="240"/>
                    <a:pt x="42611" y="240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55" name="任意多边形: 形状 2554">
              <a:extLst>
                <a:ext uri="{FF2B5EF4-FFF2-40B4-BE49-F238E27FC236}">
                  <a16:creationId xmlns:a16="http://schemas.microsoft.com/office/drawing/2014/main" id="{FCBC886E-58BD-A450-6F3B-D7681D157BEE}"/>
                </a:ext>
              </a:extLst>
            </p:cNvPr>
            <p:cNvSpPr/>
            <p:nvPr>
              <p:custDataLst>
                <p:tags r:id="rId267"/>
              </p:custDataLst>
            </p:nvPr>
          </p:nvSpPr>
          <p:spPr>
            <a:xfrm>
              <a:off x="6705935" y="8554210"/>
              <a:ext cx="70574" cy="79946"/>
            </a:xfrm>
            <a:custGeom>
              <a:avLst/>
              <a:gdLst>
                <a:gd name="connsiteX0" fmla="*/ 63840 w 70574"/>
                <a:gd name="connsiteY0" fmla="*/ 11762 h 79946"/>
                <a:gd name="connsiteX1" fmla="*/ 56411 w 70574"/>
                <a:gd name="connsiteY1" fmla="*/ 20093 h 79946"/>
                <a:gd name="connsiteX2" fmla="*/ 62248 w 70574"/>
                <a:gd name="connsiteY2" fmla="*/ 25766 h 79946"/>
                <a:gd name="connsiteX3" fmla="*/ 70738 w 70574"/>
                <a:gd name="connsiteY3" fmla="*/ 15662 h 79946"/>
                <a:gd name="connsiteX4" fmla="*/ 47213 w 70574"/>
                <a:gd name="connsiteY4" fmla="*/ 240 h 79946"/>
                <a:gd name="connsiteX5" fmla="*/ 14668 w 70574"/>
                <a:gd name="connsiteY5" fmla="*/ 26120 h 79946"/>
                <a:gd name="connsiteX6" fmla="*/ 20859 w 70574"/>
                <a:gd name="connsiteY6" fmla="*/ 39061 h 79946"/>
                <a:gd name="connsiteX7" fmla="*/ 40846 w 70574"/>
                <a:gd name="connsiteY7" fmla="*/ 45442 h 79946"/>
                <a:gd name="connsiteX8" fmla="*/ 55880 w 70574"/>
                <a:gd name="connsiteY8" fmla="*/ 57142 h 79946"/>
                <a:gd name="connsiteX9" fmla="*/ 46506 w 70574"/>
                <a:gd name="connsiteY9" fmla="*/ 71323 h 79946"/>
                <a:gd name="connsiteX10" fmla="*/ 28818 w 70574"/>
                <a:gd name="connsiteY10" fmla="*/ 75223 h 79946"/>
                <a:gd name="connsiteX11" fmla="*/ 7593 w 70574"/>
                <a:gd name="connsiteY11" fmla="*/ 67777 h 79946"/>
                <a:gd name="connsiteX12" fmla="*/ 17321 w 70574"/>
                <a:gd name="connsiteY12" fmla="*/ 57673 h 79946"/>
                <a:gd name="connsiteX13" fmla="*/ 10423 w 70574"/>
                <a:gd name="connsiteY13" fmla="*/ 51115 h 79946"/>
                <a:gd name="connsiteX14" fmla="*/ 164 w 70574"/>
                <a:gd name="connsiteY14" fmla="*/ 62991 h 79946"/>
                <a:gd name="connsiteX15" fmla="*/ 28641 w 70574"/>
                <a:gd name="connsiteY15" fmla="*/ 80186 h 79946"/>
                <a:gd name="connsiteX16" fmla="*/ 67201 w 70574"/>
                <a:gd name="connsiteY16" fmla="*/ 50937 h 79946"/>
                <a:gd name="connsiteX17" fmla="*/ 42791 w 70574"/>
                <a:gd name="connsiteY17" fmla="*/ 30197 h 79946"/>
                <a:gd name="connsiteX18" fmla="*/ 35716 w 70574"/>
                <a:gd name="connsiteY18" fmla="*/ 28779 h 79946"/>
                <a:gd name="connsiteX19" fmla="*/ 25988 w 70574"/>
                <a:gd name="connsiteY19" fmla="*/ 19916 h 79946"/>
                <a:gd name="connsiteX20" fmla="*/ 33063 w 70574"/>
                <a:gd name="connsiteY20" fmla="*/ 8571 h 79946"/>
                <a:gd name="connsiteX21" fmla="*/ 47037 w 70574"/>
                <a:gd name="connsiteY21" fmla="*/ 5203 h 79946"/>
                <a:gd name="connsiteX22" fmla="*/ 63840 w 70574"/>
                <a:gd name="connsiteY22" fmla="*/ 11762 h 7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0574" h="79946">
                  <a:moveTo>
                    <a:pt x="63840" y="11762"/>
                  </a:moveTo>
                  <a:cubicBezTo>
                    <a:pt x="59241" y="12825"/>
                    <a:pt x="56411" y="16548"/>
                    <a:pt x="56411" y="20093"/>
                  </a:cubicBezTo>
                  <a:cubicBezTo>
                    <a:pt x="56411" y="24170"/>
                    <a:pt x="59949" y="25766"/>
                    <a:pt x="62248" y="25766"/>
                  </a:cubicBezTo>
                  <a:cubicBezTo>
                    <a:pt x="64017" y="25766"/>
                    <a:pt x="70738" y="24702"/>
                    <a:pt x="70738" y="15662"/>
                  </a:cubicBezTo>
                  <a:cubicBezTo>
                    <a:pt x="70738" y="4140"/>
                    <a:pt x="58003" y="240"/>
                    <a:pt x="47213" y="240"/>
                  </a:cubicBezTo>
                  <a:cubicBezTo>
                    <a:pt x="19620" y="240"/>
                    <a:pt x="14668" y="20625"/>
                    <a:pt x="14668" y="26120"/>
                  </a:cubicBezTo>
                  <a:cubicBezTo>
                    <a:pt x="14668" y="32679"/>
                    <a:pt x="18382" y="36933"/>
                    <a:pt x="20859" y="39061"/>
                  </a:cubicBezTo>
                  <a:cubicBezTo>
                    <a:pt x="25457" y="42606"/>
                    <a:pt x="28641" y="43315"/>
                    <a:pt x="40846" y="45442"/>
                  </a:cubicBezTo>
                  <a:cubicBezTo>
                    <a:pt x="44560" y="46151"/>
                    <a:pt x="55880" y="48278"/>
                    <a:pt x="55880" y="57142"/>
                  </a:cubicBezTo>
                  <a:cubicBezTo>
                    <a:pt x="55880" y="60155"/>
                    <a:pt x="53935" y="66891"/>
                    <a:pt x="46506" y="71323"/>
                  </a:cubicBezTo>
                  <a:cubicBezTo>
                    <a:pt x="39608" y="75223"/>
                    <a:pt x="30941" y="75223"/>
                    <a:pt x="28818" y="75223"/>
                  </a:cubicBezTo>
                  <a:cubicBezTo>
                    <a:pt x="21743" y="75223"/>
                    <a:pt x="11661" y="73627"/>
                    <a:pt x="7593" y="67777"/>
                  </a:cubicBezTo>
                  <a:cubicBezTo>
                    <a:pt x="13430" y="67068"/>
                    <a:pt x="17321" y="62637"/>
                    <a:pt x="17321" y="57673"/>
                  </a:cubicBezTo>
                  <a:cubicBezTo>
                    <a:pt x="17321" y="53242"/>
                    <a:pt x="14137" y="51115"/>
                    <a:pt x="10423" y="51115"/>
                  </a:cubicBezTo>
                  <a:cubicBezTo>
                    <a:pt x="5293" y="51115"/>
                    <a:pt x="164" y="55192"/>
                    <a:pt x="164" y="62991"/>
                  </a:cubicBezTo>
                  <a:cubicBezTo>
                    <a:pt x="164" y="73627"/>
                    <a:pt x="11484" y="80186"/>
                    <a:pt x="28641" y="80186"/>
                  </a:cubicBezTo>
                  <a:cubicBezTo>
                    <a:pt x="61187" y="80186"/>
                    <a:pt x="67201" y="57851"/>
                    <a:pt x="67201" y="50937"/>
                  </a:cubicBezTo>
                  <a:cubicBezTo>
                    <a:pt x="67201" y="34629"/>
                    <a:pt x="49336" y="31438"/>
                    <a:pt x="42791" y="30197"/>
                  </a:cubicBezTo>
                  <a:cubicBezTo>
                    <a:pt x="41200" y="29843"/>
                    <a:pt x="36778" y="29134"/>
                    <a:pt x="35716" y="28779"/>
                  </a:cubicBezTo>
                  <a:cubicBezTo>
                    <a:pt x="29172" y="27538"/>
                    <a:pt x="25988" y="23816"/>
                    <a:pt x="25988" y="19916"/>
                  </a:cubicBezTo>
                  <a:cubicBezTo>
                    <a:pt x="25988" y="15839"/>
                    <a:pt x="29172" y="11053"/>
                    <a:pt x="33063" y="8571"/>
                  </a:cubicBezTo>
                  <a:cubicBezTo>
                    <a:pt x="37839" y="5558"/>
                    <a:pt x="44030" y="5203"/>
                    <a:pt x="47037" y="5203"/>
                  </a:cubicBezTo>
                  <a:cubicBezTo>
                    <a:pt x="50751" y="5203"/>
                    <a:pt x="59949" y="5735"/>
                    <a:pt x="63840" y="11762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56" name="任意多边形: 形状 2555">
              <a:extLst>
                <a:ext uri="{FF2B5EF4-FFF2-40B4-BE49-F238E27FC236}">
                  <a16:creationId xmlns:a16="http://schemas.microsoft.com/office/drawing/2014/main" id="{5F9C77E8-3F9A-9A89-76CD-24192553EFE8}"/>
                </a:ext>
              </a:extLst>
            </p:cNvPr>
            <p:cNvSpPr/>
            <p:nvPr>
              <p:custDataLst>
                <p:tags r:id="rId268"/>
              </p:custDataLst>
            </p:nvPr>
          </p:nvSpPr>
          <p:spPr>
            <a:xfrm>
              <a:off x="6801306" y="8499435"/>
              <a:ext cx="45811" cy="177087"/>
            </a:xfrm>
            <a:custGeom>
              <a:avLst/>
              <a:gdLst>
                <a:gd name="connsiteX0" fmla="*/ 3528 w 45811"/>
                <a:gd name="connsiteY0" fmla="*/ 240 h 177087"/>
                <a:gd name="connsiteX1" fmla="*/ 168 w 45811"/>
                <a:gd name="connsiteY1" fmla="*/ 2367 h 177087"/>
                <a:gd name="connsiteX2" fmla="*/ 1759 w 45811"/>
                <a:gd name="connsiteY2" fmla="*/ 5026 h 177087"/>
                <a:gd name="connsiteX3" fmla="*/ 33951 w 45811"/>
                <a:gd name="connsiteY3" fmla="*/ 88695 h 177087"/>
                <a:gd name="connsiteX4" fmla="*/ 3351 w 45811"/>
                <a:gd name="connsiteY4" fmla="*/ 171123 h 177087"/>
                <a:gd name="connsiteX5" fmla="*/ 168 w 45811"/>
                <a:gd name="connsiteY5" fmla="*/ 175200 h 177087"/>
                <a:gd name="connsiteX6" fmla="*/ 2467 w 45811"/>
                <a:gd name="connsiteY6" fmla="*/ 177327 h 177087"/>
                <a:gd name="connsiteX7" fmla="*/ 33067 w 45811"/>
                <a:gd name="connsiteY7" fmla="*/ 143469 h 177087"/>
                <a:gd name="connsiteX8" fmla="*/ 45979 w 45811"/>
                <a:gd name="connsiteY8" fmla="*/ 88872 h 177087"/>
                <a:gd name="connsiteX9" fmla="*/ 3528 w 45811"/>
                <a:gd name="connsiteY9" fmla="*/ 240 h 17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811" h="177087">
                  <a:moveTo>
                    <a:pt x="3528" y="240"/>
                  </a:moveTo>
                  <a:cubicBezTo>
                    <a:pt x="2290" y="240"/>
                    <a:pt x="168" y="240"/>
                    <a:pt x="168" y="2367"/>
                  </a:cubicBezTo>
                  <a:cubicBezTo>
                    <a:pt x="168" y="3253"/>
                    <a:pt x="698" y="3785"/>
                    <a:pt x="1759" y="5026"/>
                  </a:cubicBezTo>
                  <a:cubicBezTo>
                    <a:pt x="16971" y="19030"/>
                    <a:pt x="33951" y="42960"/>
                    <a:pt x="33951" y="88695"/>
                  </a:cubicBezTo>
                  <a:cubicBezTo>
                    <a:pt x="33951" y="125743"/>
                    <a:pt x="22454" y="153751"/>
                    <a:pt x="3351" y="171123"/>
                  </a:cubicBezTo>
                  <a:cubicBezTo>
                    <a:pt x="344" y="174136"/>
                    <a:pt x="168" y="174313"/>
                    <a:pt x="168" y="175200"/>
                  </a:cubicBezTo>
                  <a:cubicBezTo>
                    <a:pt x="168" y="176086"/>
                    <a:pt x="698" y="177327"/>
                    <a:pt x="2467" y="177327"/>
                  </a:cubicBezTo>
                  <a:cubicBezTo>
                    <a:pt x="4589" y="177327"/>
                    <a:pt x="21393" y="165627"/>
                    <a:pt x="33067" y="143469"/>
                  </a:cubicBezTo>
                  <a:cubicBezTo>
                    <a:pt x="40850" y="128756"/>
                    <a:pt x="45979" y="109612"/>
                    <a:pt x="45979" y="88872"/>
                  </a:cubicBezTo>
                  <a:cubicBezTo>
                    <a:pt x="45979" y="63878"/>
                    <a:pt x="38550" y="25057"/>
                    <a:pt x="3528" y="240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57" name="任意多边形: 形状 2556">
              <a:extLst>
                <a:ext uri="{FF2B5EF4-FFF2-40B4-BE49-F238E27FC236}">
                  <a16:creationId xmlns:a16="http://schemas.microsoft.com/office/drawing/2014/main" id="{B829A4EF-1823-96E4-0514-EC2AEB5D981F}"/>
                </a:ext>
              </a:extLst>
            </p:cNvPr>
            <p:cNvSpPr/>
            <p:nvPr>
              <p:custDataLst>
                <p:tags r:id="rId269"/>
              </p:custDataLst>
            </p:nvPr>
          </p:nvSpPr>
          <p:spPr>
            <a:xfrm>
              <a:off x="6957469" y="8518287"/>
              <a:ext cx="154389" cy="10129"/>
            </a:xfrm>
            <a:custGeom>
              <a:avLst/>
              <a:gdLst>
                <a:gd name="connsiteX0" fmla="*/ 145719 w 154389"/>
                <a:gd name="connsiteY0" fmla="*/ 10367 h 10129"/>
                <a:gd name="connsiteX1" fmla="*/ 154563 w 154389"/>
                <a:gd name="connsiteY1" fmla="*/ 5303 h 10129"/>
                <a:gd name="connsiteX2" fmla="*/ 145719 w 154389"/>
                <a:gd name="connsiteY2" fmla="*/ 238 h 10129"/>
                <a:gd name="connsiteX3" fmla="*/ 9017 w 154389"/>
                <a:gd name="connsiteY3" fmla="*/ 238 h 10129"/>
                <a:gd name="connsiteX4" fmla="*/ 173 w 154389"/>
                <a:gd name="connsiteY4" fmla="*/ 5303 h 10129"/>
                <a:gd name="connsiteX5" fmla="*/ 9017 w 154389"/>
                <a:gd name="connsiteY5" fmla="*/ 10367 h 10129"/>
                <a:gd name="connsiteX6" fmla="*/ 145719 w 154389"/>
                <a:gd name="connsiteY6" fmla="*/ 10367 h 10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389" h="10129">
                  <a:moveTo>
                    <a:pt x="145719" y="10367"/>
                  </a:moveTo>
                  <a:cubicBezTo>
                    <a:pt x="150015" y="10367"/>
                    <a:pt x="154563" y="10367"/>
                    <a:pt x="154563" y="5303"/>
                  </a:cubicBezTo>
                  <a:cubicBezTo>
                    <a:pt x="154563" y="238"/>
                    <a:pt x="150015" y="238"/>
                    <a:pt x="145719" y="238"/>
                  </a:cubicBezTo>
                  <a:lnTo>
                    <a:pt x="9017" y="238"/>
                  </a:lnTo>
                  <a:cubicBezTo>
                    <a:pt x="4722" y="238"/>
                    <a:pt x="173" y="238"/>
                    <a:pt x="173" y="5303"/>
                  </a:cubicBezTo>
                  <a:cubicBezTo>
                    <a:pt x="173" y="10367"/>
                    <a:pt x="4722" y="10367"/>
                    <a:pt x="9017" y="10367"/>
                  </a:cubicBezTo>
                  <a:lnTo>
                    <a:pt x="145719" y="10367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58" name="任意多边形: 形状 2557">
              <a:extLst>
                <a:ext uri="{FF2B5EF4-FFF2-40B4-BE49-F238E27FC236}">
                  <a16:creationId xmlns:a16="http://schemas.microsoft.com/office/drawing/2014/main" id="{867FA266-2859-CCF7-7273-7877B6570925}"/>
                </a:ext>
              </a:extLst>
            </p:cNvPr>
            <p:cNvSpPr/>
            <p:nvPr>
              <p:custDataLst>
                <p:tags r:id="rId270"/>
              </p:custDataLst>
            </p:nvPr>
          </p:nvSpPr>
          <p:spPr>
            <a:xfrm>
              <a:off x="7196507" y="8474730"/>
              <a:ext cx="116486" cy="163843"/>
            </a:xfrm>
            <a:custGeom>
              <a:avLst/>
              <a:gdLst>
                <a:gd name="connsiteX0" fmla="*/ 115660 w 116486"/>
                <a:gd name="connsiteY0" fmla="*/ 15685 h 163843"/>
                <a:gd name="connsiteX1" fmla="*/ 116670 w 116486"/>
                <a:gd name="connsiteY1" fmla="*/ 9861 h 163843"/>
                <a:gd name="connsiteX2" fmla="*/ 109342 w 116486"/>
                <a:gd name="connsiteY2" fmla="*/ 3023 h 163843"/>
                <a:gd name="connsiteX3" fmla="*/ 100499 w 116486"/>
                <a:gd name="connsiteY3" fmla="*/ 8341 h 163843"/>
                <a:gd name="connsiteX4" fmla="*/ 96961 w 116486"/>
                <a:gd name="connsiteY4" fmla="*/ 22016 h 163843"/>
                <a:gd name="connsiteX5" fmla="*/ 91907 w 116486"/>
                <a:gd name="connsiteY5" fmla="*/ 42275 h 163843"/>
                <a:gd name="connsiteX6" fmla="*/ 80537 w 116486"/>
                <a:gd name="connsiteY6" fmla="*/ 87857 h 163843"/>
                <a:gd name="connsiteX7" fmla="*/ 51983 w 116486"/>
                <a:gd name="connsiteY7" fmla="*/ 109382 h 163843"/>
                <a:gd name="connsiteX8" fmla="*/ 36317 w 116486"/>
                <a:gd name="connsiteY8" fmla="*/ 88870 h 163843"/>
                <a:gd name="connsiteX9" fmla="*/ 49204 w 116486"/>
                <a:gd name="connsiteY9" fmla="*/ 39236 h 163843"/>
                <a:gd name="connsiteX10" fmla="*/ 54258 w 116486"/>
                <a:gd name="connsiteY10" fmla="*/ 21003 h 163843"/>
                <a:gd name="connsiteX11" fmla="*/ 33537 w 116486"/>
                <a:gd name="connsiteY11" fmla="*/ 238 h 163843"/>
                <a:gd name="connsiteX12" fmla="*/ 183 w 116486"/>
                <a:gd name="connsiteY12" fmla="*/ 39236 h 163843"/>
                <a:gd name="connsiteX13" fmla="*/ 3215 w 116486"/>
                <a:gd name="connsiteY13" fmla="*/ 41768 h 163843"/>
                <a:gd name="connsiteX14" fmla="*/ 7258 w 116486"/>
                <a:gd name="connsiteY14" fmla="*/ 37210 h 163843"/>
                <a:gd name="connsiteX15" fmla="*/ 32779 w 116486"/>
                <a:gd name="connsiteY15" fmla="*/ 5809 h 163843"/>
                <a:gd name="connsiteX16" fmla="*/ 39097 w 116486"/>
                <a:gd name="connsiteY16" fmla="*/ 13913 h 163843"/>
                <a:gd name="connsiteX17" fmla="*/ 34801 w 116486"/>
                <a:gd name="connsiteY17" fmla="*/ 31639 h 163843"/>
                <a:gd name="connsiteX18" fmla="*/ 20145 w 116486"/>
                <a:gd name="connsiteY18" fmla="*/ 84818 h 163843"/>
                <a:gd name="connsiteX19" fmla="*/ 50973 w 116486"/>
                <a:gd name="connsiteY19" fmla="*/ 114953 h 163843"/>
                <a:gd name="connsiteX20" fmla="*/ 76494 w 116486"/>
                <a:gd name="connsiteY20" fmla="*/ 103558 h 163843"/>
                <a:gd name="connsiteX21" fmla="*/ 60069 w 116486"/>
                <a:gd name="connsiteY21" fmla="*/ 142556 h 163843"/>
                <a:gd name="connsiteX22" fmla="*/ 32274 w 116486"/>
                <a:gd name="connsiteY22" fmla="*/ 158510 h 163843"/>
                <a:gd name="connsiteX23" fmla="*/ 13070 w 116486"/>
                <a:gd name="connsiteY23" fmla="*/ 147874 h 163843"/>
                <a:gd name="connsiteX24" fmla="*/ 23936 w 116486"/>
                <a:gd name="connsiteY24" fmla="*/ 144835 h 163843"/>
                <a:gd name="connsiteX25" fmla="*/ 28989 w 116486"/>
                <a:gd name="connsiteY25" fmla="*/ 134452 h 163843"/>
                <a:gd name="connsiteX26" fmla="*/ 19640 w 116486"/>
                <a:gd name="connsiteY26" fmla="*/ 125589 h 163843"/>
                <a:gd name="connsiteX27" fmla="*/ 5490 w 116486"/>
                <a:gd name="connsiteY27" fmla="*/ 142049 h 163843"/>
                <a:gd name="connsiteX28" fmla="*/ 32274 w 116486"/>
                <a:gd name="connsiteY28" fmla="*/ 164081 h 163843"/>
                <a:gd name="connsiteX29" fmla="*/ 91402 w 116486"/>
                <a:gd name="connsiteY29" fmla="*/ 112421 h 163843"/>
                <a:gd name="connsiteX30" fmla="*/ 115660 w 116486"/>
                <a:gd name="connsiteY30" fmla="*/ 15685 h 16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6486" h="163843">
                  <a:moveTo>
                    <a:pt x="115660" y="15685"/>
                  </a:moveTo>
                  <a:cubicBezTo>
                    <a:pt x="116670" y="12140"/>
                    <a:pt x="116670" y="11633"/>
                    <a:pt x="116670" y="9861"/>
                  </a:cubicBezTo>
                  <a:cubicBezTo>
                    <a:pt x="116670" y="5303"/>
                    <a:pt x="113133" y="3023"/>
                    <a:pt x="109342" y="3023"/>
                  </a:cubicBezTo>
                  <a:cubicBezTo>
                    <a:pt x="106816" y="3023"/>
                    <a:pt x="102773" y="4543"/>
                    <a:pt x="100499" y="8341"/>
                  </a:cubicBezTo>
                  <a:cubicBezTo>
                    <a:pt x="99993" y="9608"/>
                    <a:pt x="97972" y="17458"/>
                    <a:pt x="96961" y="22016"/>
                  </a:cubicBezTo>
                  <a:cubicBezTo>
                    <a:pt x="95192" y="28600"/>
                    <a:pt x="93423" y="35438"/>
                    <a:pt x="91907" y="42275"/>
                  </a:cubicBezTo>
                  <a:lnTo>
                    <a:pt x="80537" y="87857"/>
                  </a:lnTo>
                  <a:cubicBezTo>
                    <a:pt x="79526" y="91656"/>
                    <a:pt x="68660" y="109382"/>
                    <a:pt x="51983" y="109382"/>
                  </a:cubicBezTo>
                  <a:cubicBezTo>
                    <a:pt x="39097" y="109382"/>
                    <a:pt x="36317" y="98240"/>
                    <a:pt x="36317" y="88870"/>
                  </a:cubicBezTo>
                  <a:cubicBezTo>
                    <a:pt x="36317" y="77221"/>
                    <a:pt x="40613" y="61521"/>
                    <a:pt x="49204" y="39236"/>
                  </a:cubicBezTo>
                  <a:cubicBezTo>
                    <a:pt x="53247" y="28853"/>
                    <a:pt x="54258" y="26068"/>
                    <a:pt x="54258" y="21003"/>
                  </a:cubicBezTo>
                  <a:cubicBezTo>
                    <a:pt x="54258" y="9608"/>
                    <a:pt x="46172" y="238"/>
                    <a:pt x="33537" y="238"/>
                  </a:cubicBezTo>
                  <a:cubicBezTo>
                    <a:pt x="9533" y="238"/>
                    <a:pt x="183" y="36957"/>
                    <a:pt x="183" y="39236"/>
                  </a:cubicBezTo>
                  <a:cubicBezTo>
                    <a:pt x="183" y="41768"/>
                    <a:pt x="2710" y="41768"/>
                    <a:pt x="3215" y="41768"/>
                  </a:cubicBezTo>
                  <a:cubicBezTo>
                    <a:pt x="5742" y="41768"/>
                    <a:pt x="5995" y="41262"/>
                    <a:pt x="7258" y="37210"/>
                  </a:cubicBezTo>
                  <a:cubicBezTo>
                    <a:pt x="14081" y="13406"/>
                    <a:pt x="24188" y="5809"/>
                    <a:pt x="32779" y="5809"/>
                  </a:cubicBezTo>
                  <a:cubicBezTo>
                    <a:pt x="34801" y="5809"/>
                    <a:pt x="39097" y="5809"/>
                    <a:pt x="39097" y="13913"/>
                  </a:cubicBezTo>
                  <a:cubicBezTo>
                    <a:pt x="39097" y="20243"/>
                    <a:pt x="36570" y="26828"/>
                    <a:pt x="34801" y="31639"/>
                  </a:cubicBezTo>
                  <a:cubicBezTo>
                    <a:pt x="24694" y="58482"/>
                    <a:pt x="20145" y="72916"/>
                    <a:pt x="20145" y="84818"/>
                  </a:cubicBezTo>
                  <a:cubicBezTo>
                    <a:pt x="20145" y="107356"/>
                    <a:pt x="36064" y="114953"/>
                    <a:pt x="50973" y="114953"/>
                  </a:cubicBezTo>
                  <a:cubicBezTo>
                    <a:pt x="60827" y="114953"/>
                    <a:pt x="69419" y="110648"/>
                    <a:pt x="76494" y="103558"/>
                  </a:cubicBezTo>
                  <a:cubicBezTo>
                    <a:pt x="73209" y="116726"/>
                    <a:pt x="70177" y="129134"/>
                    <a:pt x="60069" y="142556"/>
                  </a:cubicBezTo>
                  <a:cubicBezTo>
                    <a:pt x="53499" y="151166"/>
                    <a:pt x="43897" y="158510"/>
                    <a:pt x="32274" y="158510"/>
                  </a:cubicBezTo>
                  <a:cubicBezTo>
                    <a:pt x="28737" y="158510"/>
                    <a:pt x="17366" y="157750"/>
                    <a:pt x="13070" y="147874"/>
                  </a:cubicBezTo>
                  <a:cubicBezTo>
                    <a:pt x="17113" y="147874"/>
                    <a:pt x="20398" y="147874"/>
                    <a:pt x="23936" y="144835"/>
                  </a:cubicBezTo>
                  <a:cubicBezTo>
                    <a:pt x="26462" y="142556"/>
                    <a:pt x="28989" y="139264"/>
                    <a:pt x="28989" y="134452"/>
                  </a:cubicBezTo>
                  <a:cubicBezTo>
                    <a:pt x="28989" y="126602"/>
                    <a:pt x="22167" y="125589"/>
                    <a:pt x="19640" y="125589"/>
                  </a:cubicBezTo>
                  <a:cubicBezTo>
                    <a:pt x="13828" y="125589"/>
                    <a:pt x="5490" y="129641"/>
                    <a:pt x="5490" y="142049"/>
                  </a:cubicBezTo>
                  <a:cubicBezTo>
                    <a:pt x="5490" y="154711"/>
                    <a:pt x="16608" y="164081"/>
                    <a:pt x="32274" y="164081"/>
                  </a:cubicBezTo>
                  <a:cubicBezTo>
                    <a:pt x="58300" y="164081"/>
                    <a:pt x="84327" y="141037"/>
                    <a:pt x="91402" y="112421"/>
                  </a:cubicBezTo>
                  <a:lnTo>
                    <a:pt x="115660" y="15685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59" name="任意多边形: 形状 2558">
              <a:extLst>
                <a:ext uri="{FF2B5EF4-FFF2-40B4-BE49-F238E27FC236}">
                  <a16:creationId xmlns:a16="http://schemas.microsoft.com/office/drawing/2014/main" id="{7C300FED-8F7F-4420-AB51-6D277ACC283C}"/>
                </a:ext>
              </a:extLst>
            </p:cNvPr>
            <p:cNvSpPr/>
            <p:nvPr>
              <p:custDataLst>
                <p:tags r:id="rId271"/>
              </p:custDataLst>
            </p:nvPr>
          </p:nvSpPr>
          <p:spPr>
            <a:xfrm>
              <a:off x="7333406" y="8499435"/>
              <a:ext cx="45988" cy="177087"/>
            </a:xfrm>
            <a:custGeom>
              <a:avLst/>
              <a:gdLst>
                <a:gd name="connsiteX0" fmla="*/ 42639 w 45988"/>
                <a:gd name="connsiteY0" fmla="*/ 240 h 177087"/>
                <a:gd name="connsiteX1" fmla="*/ 188 w 45988"/>
                <a:gd name="connsiteY1" fmla="*/ 88695 h 177087"/>
                <a:gd name="connsiteX2" fmla="*/ 42639 w 45988"/>
                <a:gd name="connsiteY2" fmla="*/ 177327 h 177087"/>
                <a:gd name="connsiteX3" fmla="*/ 46177 w 45988"/>
                <a:gd name="connsiteY3" fmla="*/ 175200 h 177087"/>
                <a:gd name="connsiteX4" fmla="*/ 44408 w 45988"/>
                <a:gd name="connsiteY4" fmla="*/ 172541 h 177087"/>
                <a:gd name="connsiteX5" fmla="*/ 12216 w 45988"/>
                <a:gd name="connsiteY5" fmla="*/ 88872 h 177087"/>
                <a:gd name="connsiteX6" fmla="*/ 44938 w 45988"/>
                <a:gd name="connsiteY6" fmla="*/ 4494 h 177087"/>
                <a:gd name="connsiteX7" fmla="*/ 46177 w 45988"/>
                <a:gd name="connsiteY7" fmla="*/ 2367 h 177087"/>
                <a:gd name="connsiteX8" fmla="*/ 42639 w 45988"/>
                <a:gd name="connsiteY8" fmla="*/ 240 h 17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988" h="177087">
                  <a:moveTo>
                    <a:pt x="42639" y="240"/>
                  </a:moveTo>
                  <a:cubicBezTo>
                    <a:pt x="9032" y="23993"/>
                    <a:pt x="188" y="61573"/>
                    <a:pt x="188" y="88695"/>
                  </a:cubicBezTo>
                  <a:cubicBezTo>
                    <a:pt x="188" y="113689"/>
                    <a:pt x="7617" y="152510"/>
                    <a:pt x="42639" y="177327"/>
                  </a:cubicBezTo>
                  <a:cubicBezTo>
                    <a:pt x="44054" y="177327"/>
                    <a:pt x="46177" y="177327"/>
                    <a:pt x="46177" y="175200"/>
                  </a:cubicBezTo>
                  <a:cubicBezTo>
                    <a:pt x="46177" y="174136"/>
                    <a:pt x="45646" y="173782"/>
                    <a:pt x="44408" y="172541"/>
                  </a:cubicBezTo>
                  <a:cubicBezTo>
                    <a:pt x="20883" y="151269"/>
                    <a:pt x="12216" y="121134"/>
                    <a:pt x="12216" y="88872"/>
                  </a:cubicBezTo>
                  <a:cubicBezTo>
                    <a:pt x="12216" y="41011"/>
                    <a:pt x="30434" y="17612"/>
                    <a:pt x="44938" y="4494"/>
                  </a:cubicBezTo>
                  <a:cubicBezTo>
                    <a:pt x="45646" y="3785"/>
                    <a:pt x="46177" y="3253"/>
                    <a:pt x="46177" y="2367"/>
                  </a:cubicBezTo>
                  <a:cubicBezTo>
                    <a:pt x="46177" y="240"/>
                    <a:pt x="44054" y="240"/>
                    <a:pt x="42639" y="240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60" name="任意多边形: 形状 2559">
              <a:extLst>
                <a:ext uri="{FF2B5EF4-FFF2-40B4-BE49-F238E27FC236}">
                  <a16:creationId xmlns:a16="http://schemas.microsoft.com/office/drawing/2014/main" id="{38CB845B-7BC5-27F7-CDFD-594C197E4061}"/>
                </a:ext>
              </a:extLst>
            </p:cNvPr>
            <p:cNvSpPr/>
            <p:nvPr>
              <p:custDataLst>
                <p:tags r:id="rId272"/>
              </p:custDataLst>
            </p:nvPr>
          </p:nvSpPr>
          <p:spPr>
            <a:xfrm>
              <a:off x="7400342" y="8514857"/>
              <a:ext cx="53594" cy="119298"/>
            </a:xfrm>
            <a:custGeom>
              <a:avLst/>
              <a:gdLst>
                <a:gd name="connsiteX0" fmla="*/ 49187 w 53594"/>
                <a:gd name="connsiteY0" fmla="*/ 6976 h 119298"/>
                <a:gd name="connsiteX1" fmla="*/ 42111 w 53594"/>
                <a:gd name="connsiteY1" fmla="*/ 240 h 119298"/>
                <a:gd name="connsiteX2" fmla="*/ 32206 w 53594"/>
                <a:gd name="connsiteY2" fmla="*/ 9989 h 119298"/>
                <a:gd name="connsiteX3" fmla="*/ 39281 w 53594"/>
                <a:gd name="connsiteY3" fmla="*/ 16725 h 119298"/>
                <a:gd name="connsiteX4" fmla="*/ 49187 w 53594"/>
                <a:gd name="connsiteY4" fmla="*/ 6976 h 119298"/>
                <a:gd name="connsiteX5" fmla="*/ 13103 w 53594"/>
                <a:gd name="connsiteY5" fmla="*/ 97026 h 119298"/>
                <a:gd name="connsiteX6" fmla="*/ 11512 w 53594"/>
                <a:gd name="connsiteY6" fmla="*/ 104471 h 119298"/>
                <a:gd name="connsiteX7" fmla="*/ 28315 w 53594"/>
                <a:gd name="connsiteY7" fmla="*/ 119539 h 119298"/>
                <a:gd name="connsiteX8" fmla="*/ 53785 w 53594"/>
                <a:gd name="connsiteY8" fmla="*/ 92417 h 119298"/>
                <a:gd name="connsiteX9" fmla="*/ 50955 w 53594"/>
                <a:gd name="connsiteY9" fmla="*/ 90113 h 119298"/>
                <a:gd name="connsiteX10" fmla="*/ 47595 w 53594"/>
                <a:gd name="connsiteY10" fmla="*/ 93126 h 119298"/>
                <a:gd name="connsiteX11" fmla="*/ 28846 w 53594"/>
                <a:gd name="connsiteY11" fmla="*/ 114575 h 119298"/>
                <a:gd name="connsiteX12" fmla="*/ 24424 w 53594"/>
                <a:gd name="connsiteY12" fmla="*/ 108371 h 119298"/>
                <a:gd name="connsiteX13" fmla="*/ 27254 w 53594"/>
                <a:gd name="connsiteY13" fmla="*/ 97026 h 119298"/>
                <a:gd name="connsiteX14" fmla="*/ 32914 w 53594"/>
                <a:gd name="connsiteY14" fmla="*/ 82845 h 119298"/>
                <a:gd name="connsiteX15" fmla="*/ 41581 w 53594"/>
                <a:gd name="connsiteY15" fmla="*/ 60332 h 119298"/>
                <a:gd name="connsiteX16" fmla="*/ 42642 w 53594"/>
                <a:gd name="connsiteY16" fmla="*/ 54660 h 119298"/>
                <a:gd name="connsiteX17" fmla="*/ 25839 w 53594"/>
                <a:gd name="connsiteY17" fmla="*/ 39592 h 119298"/>
                <a:gd name="connsiteX18" fmla="*/ 191 w 53594"/>
                <a:gd name="connsiteY18" fmla="*/ 66714 h 119298"/>
                <a:gd name="connsiteX19" fmla="*/ 3198 w 53594"/>
                <a:gd name="connsiteY19" fmla="*/ 69018 h 119298"/>
                <a:gd name="connsiteX20" fmla="*/ 6382 w 53594"/>
                <a:gd name="connsiteY20" fmla="*/ 66182 h 119298"/>
                <a:gd name="connsiteX21" fmla="*/ 25308 w 53594"/>
                <a:gd name="connsiteY21" fmla="*/ 44556 h 119298"/>
                <a:gd name="connsiteX22" fmla="*/ 29730 w 53594"/>
                <a:gd name="connsiteY22" fmla="*/ 50760 h 119298"/>
                <a:gd name="connsiteX23" fmla="*/ 24247 w 53594"/>
                <a:gd name="connsiteY23" fmla="*/ 68486 h 119298"/>
                <a:gd name="connsiteX24" fmla="*/ 13103 w 53594"/>
                <a:gd name="connsiteY24" fmla="*/ 97026 h 11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594" h="119298">
                  <a:moveTo>
                    <a:pt x="49187" y="6976"/>
                  </a:moveTo>
                  <a:cubicBezTo>
                    <a:pt x="49187" y="4139"/>
                    <a:pt x="47064" y="240"/>
                    <a:pt x="42111" y="240"/>
                  </a:cubicBezTo>
                  <a:cubicBezTo>
                    <a:pt x="37336" y="240"/>
                    <a:pt x="32206" y="4849"/>
                    <a:pt x="32206" y="9989"/>
                  </a:cubicBezTo>
                  <a:cubicBezTo>
                    <a:pt x="32206" y="13003"/>
                    <a:pt x="34506" y="16725"/>
                    <a:pt x="39281" y="16725"/>
                  </a:cubicBezTo>
                  <a:cubicBezTo>
                    <a:pt x="44411" y="16725"/>
                    <a:pt x="49187" y="11762"/>
                    <a:pt x="49187" y="6976"/>
                  </a:cubicBezTo>
                  <a:close/>
                  <a:moveTo>
                    <a:pt x="13103" y="97026"/>
                  </a:moveTo>
                  <a:cubicBezTo>
                    <a:pt x="12396" y="99331"/>
                    <a:pt x="11512" y="101458"/>
                    <a:pt x="11512" y="104471"/>
                  </a:cubicBezTo>
                  <a:cubicBezTo>
                    <a:pt x="11512" y="112803"/>
                    <a:pt x="18587" y="119539"/>
                    <a:pt x="28315" y="119539"/>
                  </a:cubicBezTo>
                  <a:cubicBezTo>
                    <a:pt x="46003" y="119539"/>
                    <a:pt x="53785" y="95076"/>
                    <a:pt x="53785" y="92417"/>
                  </a:cubicBezTo>
                  <a:cubicBezTo>
                    <a:pt x="53785" y="90113"/>
                    <a:pt x="51486" y="90113"/>
                    <a:pt x="50955" y="90113"/>
                  </a:cubicBezTo>
                  <a:cubicBezTo>
                    <a:pt x="48479" y="90113"/>
                    <a:pt x="48302" y="91176"/>
                    <a:pt x="47595" y="93126"/>
                  </a:cubicBezTo>
                  <a:cubicBezTo>
                    <a:pt x="43526" y="107307"/>
                    <a:pt x="35744" y="114575"/>
                    <a:pt x="28846" y="114575"/>
                  </a:cubicBezTo>
                  <a:cubicBezTo>
                    <a:pt x="25308" y="114575"/>
                    <a:pt x="24424" y="112271"/>
                    <a:pt x="24424" y="108371"/>
                  </a:cubicBezTo>
                  <a:cubicBezTo>
                    <a:pt x="24424" y="104294"/>
                    <a:pt x="25662" y="100926"/>
                    <a:pt x="27254" y="97026"/>
                  </a:cubicBezTo>
                  <a:cubicBezTo>
                    <a:pt x="29022" y="92240"/>
                    <a:pt x="30968" y="87454"/>
                    <a:pt x="32914" y="82845"/>
                  </a:cubicBezTo>
                  <a:cubicBezTo>
                    <a:pt x="34506" y="78591"/>
                    <a:pt x="40873" y="62459"/>
                    <a:pt x="41581" y="60332"/>
                  </a:cubicBezTo>
                  <a:cubicBezTo>
                    <a:pt x="42111" y="58560"/>
                    <a:pt x="42642" y="56433"/>
                    <a:pt x="42642" y="54660"/>
                  </a:cubicBezTo>
                  <a:cubicBezTo>
                    <a:pt x="42642" y="46328"/>
                    <a:pt x="35567" y="39592"/>
                    <a:pt x="25839" y="39592"/>
                  </a:cubicBezTo>
                  <a:cubicBezTo>
                    <a:pt x="8328" y="39592"/>
                    <a:pt x="191" y="63700"/>
                    <a:pt x="191" y="66714"/>
                  </a:cubicBezTo>
                  <a:cubicBezTo>
                    <a:pt x="191" y="69018"/>
                    <a:pt x="2668" y="69018"/>
                    <a:pt x="3198" y="69018"/>
                  </a:cubicBezTo>
                  <a:cubicBezTo>
                    <a:pt x="5675" y="69018"/>
                    <a:pt x="5851" y="68132"/>
                    <a:pt x="6382" y="66182"/>
                  </a:cubicBezTo>
                  <a:cubicBezTo>
                    <a:pt x="10981" y="50937"/>
                    <a:pt x="18764" y="44556"/>
                    <a:pt x="25308" y="44556"/>
                  </a:cubicBezTo>
                  <a:cubicBezTo>
                    <a:pt x="28138" y="44556"/>
                    <a:pt x="29730" y="45974"/>
                    <a:pt x="29730" y="50760"/>
                  </a:cubicBezTo>
                  <a:cubicBezTo>
                    <a:pt x="29730" y="54837"/>
                    <a:pt x="28669" y="57496"/>
                    <a:pt x="24247" y="68486"/>
                  </a:cubicBezTo>
                  <a:lnTo>
                    <a:pt x="13103" y="97026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61" name="任意多边形: 形状 2560">
              <a:extLst>
                <a:ext uri="{FF2B5EF4-FFF2-40B4-BE49-F238E27FC236}">
                  <a16:creationId xmlns:a16="http://schemas.microsoft.com/office/drawing/2014/main" id="{98A5055B-2906-BFB1-1B18-0AEC84476547}"/>
                </a:ext>
              </a:extLst>
            </p:cNvPr>
            <p:cNvSpPr/>
            <p:nvPr>
              <p:custDataLst>
                <p:tags r:id="rId273"/>
              </p:custDataLst>
            </p:nvPr>
          </p:nvSpPr>
          <p:spPr>
            <a:xfrm>
              <a:off x="7482623" y="8583636"/>
              <a:ext cx="119569" cy="8685"/>
            </a:xfrm>
            <a:custGeom>
              <a:avLst/>
              <a:gdLst>
                <a:gd name="connsiteX0" fmla="*/ 112689 w 119569"/>
                <a:gd name="connsiteY0" fmla="*/ 8926 h 8685"/>
                <a:gd name="connsiteX1" fmla="*/ 119764 w 119569"/>
                <a:gd name="connsiteY1" fmla="*/ 4671 h 8685"/>
                <a:gd name="connsiteX2" fmla="*/ 112689 w 119569"/>
                <a:gd name="connsiteY2" fmla="*/ 240 h 8685"/>
                <a:gd name="connsiteX3" fmla="*/ 7269 w 119569"/>
                <a:gd name="connsiteY3" fmla="*/ 240 h 8685"/>
                <a:gd name="connsiteX4" fmla="*/ 194 w 119569"/>
                <a:gd name="connsiteY4" fmla="*/ 4494 h 8685"/>
                <a:gd name="connsiteX5" fmla="*/ 7269 w 119569"/>
                <a:gd name="connsiteY5" fmla="*/ 8926 h 8685"/>
                <a:gd name="connsiteX6" fmla="*/ 112689 w 119569"/>
                <a:gd name="connsiteY6" fmla="*/ 8926 h 8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569" h="8685">
                  <a:moveTo>
                    <a:pt x="112689" y="8926"/>
                  </a:moveTo>
                  <a:cubicBezTo>
                    <a:pt x="115519" y="8926"/>
                    <a:pt x="119764" y="8926"/>
                    <a:pt x="119764" y="4671"/>
                  </a:cubicBezTo>
                  <a:cubicBezTo>
                    <a:pt x="119764" y="240"/>
                    <a:pt x="115696" y="240"/>
                    <a:pt x="112689" y="240"/>
                  </a:cubicBezTo>
                  <a:lnTo>
                    <a:pt x="7269" y="240"/>
                  </a:lnTo>
                  <a:cubicBezTo>
                    <a:pt x="4439" y="240"/>
                    <a:pt x="194" y="240"/>
                    <a:pt x="194" y="4494"/>
                  </a:cubicBezTo>
                  <a:cubicBezTo>
                    <a:pt x="194" y="8926"/>
                    <a:pt x="4262" y="8926"/>
                    <a:pt x="7269" y="8926"/>
                  </a:cubicBezTo>
                  <a:lnTo>
                    <a:pt x="112689" y="8926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62" name="任意多边形: 形状 2561">
              <a:extLst>
                <a:ext uri="{FF2B5EF4-FFF2-40B4-BE49-F238E27FC236}">
                  <a16:creationId xmlns:a16="http://schemas.microsoft.com/office/drawing/2014/main" id="{029F0C2E-E065-32CE-0EC1-B752FB46A345}"/>
                </a:ext>
              </a:extLst>
            </p:cNvPr>
            <p:cNvSpPr/>
            <p:nvPr>
              <p:custDataLst>
                <p:tags r:id="rId274"/>
              </p:custDataLst>
            </p:nvPr>
          </p:nvSpPr>
          <p:spPr>
            <a:xfrm>
              <a:off x="7640728" y="8514680"/>
              <a:ext cx="64383" cy="117703"/>
            </a:xfrm>
            <a:custGeom>
              <a:avLst/>
              <a:gdLst>
                <a:gd name="connsiteX0" fmla="*/ 40175 w 64383"/>
                <a:gd name="connsiteY0" fmla="*/ 5203 h 117703"/>
                <a:gd name="connsiteX1" fmla="*/ 34869 w 64383"/>
                <a:gd name="connsiteY1" fmla="*/ 240 h 117703"/>
                <a:gd name="connsiteX2" fmla="*/ 200 w 64383"/>
                <a:gd name="connsiteY2" fmla="*/ 11585 h 117703"/>
                <a:gd name="connsiteX3" fmla="*/ 200 w 64383"/>
                <a:gd name="connsiteY3" fmla="*/ 17966 h 117703"/>
                <a:gd name="connsiteX4" fmla="*/ 25848 w 64383"/>
                <a:gd name="connsiteY4" fmla="*/ 13003 h 117703"/>
                <a:gd name="connsiteX5" fmla="*/ 25848 w 64383"/>
                <a:gd name="connsiteY5" fmla="*/ 103408 h 117703"/>
                <a:gd name="connsiteX6" fmla="*/ 8160 w 64383"/>
                <a:gd name="connsiteY6" fmla="*/ 111562 h 117703"/>
                <a:gd name="connsiteX7" fmla="*/ 1438 w 64383"/>
                <a:gd name="connsiteY7" fmla="*/ 111562 h 117703"/>
                <a:gd name="connsiteX8" fmla="*/ 1438 w 64383"/>
                <a:gd name="connsiteY8" fmla="*/ 117943 h 117703"/>
                <a:gd name="connsiteX9" fmla="*/ 32923 w 64383"/>
                <a:gd name="connsiteY9" fmla="*/ 117234 h 117703"/>
                <a:gd name="connsiteX10" fmla="*/ 64584 w 64383"/>
                <a:gd name="connsiteY10" fmla="*/ 117943 h 117703"/>
                <a:gd name="connsiteX11" fmla="*/ 64584 w 64383"/>
                <a:gd name="connsiteY11" fmla="*/ 111562 h 117703"/>
                <a:gd name="connsiteX12" fmla="*/ 57863 w 64383"/>
                <a:gd name="connsiteY12" fmla="*/ 111562 h 117703"/>
                <a:gd name="connsiteX13" fmla="*/ 40175 w 64383"/>
                <a:gd name="connsiteY13" fmla="*/ 103408 h 117703"/>
                <a:gd name="connsiteX14" fmla="*/ 40175 w 64383"/>
                <a:gd name="connsiteY14" fmla="*/ 5203 h 11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383" h="117703">
                  <a:moveTo>
                    <a:pt x="40175" y="5203"/>
                  </a:moveTo>
                  <a:cubicBezTo>
                    <a:pt x="40175" y="417"/>
                    <a:pt x="39821" y="240"/>
                    <a:pt x="34869" y="240"/>
                  </a:cubicBezTo>
                  <a:cubicBezTo>
                    <a:pt x="23548" y="11407"/>
                    <a:pt x="7452" y="11585"/>
                    <a:pt x="200" y="11585"/>
                  </a:cubicBezTo>
                  <a:lnTo>
                    <a:pt x="200" y="17966"/>
                  </a:lnTo>
                  <a:cubicBezTo>
                    <a:pt x="4445" y="17966"/>
                    <a:pt x="16119" y="17966"/>
                    <a:pt x="25848" y="13003"/>
                  </a:cubicBezTo>
                  <a:lnTo>
                    <a:pt x="25848" y="103408"/>
                  </a:lnTo>
                  <a:cubicBezTo>
                    <a:pt x="25848" y="109257"/>
                    <a:pt x="25848" y="111562"/>
                    <a:pt x="8160" y="111562"/>
                  </a:cubicBezTo>
                  <a:lnTo>
                    <a:pt x="1438" y="111562"/>
                  </a:lnTo>
                  <a:lnTo>
                    <a:pt x="1438" y="117943"/>
                  </a:lnTo>
                  <a:cubicBezTo>
                    <a:pt x="4622" y="117766"/>
                    <a:pt x="26378" y="117234"/>
                    <a:pt x="32923" y="117234"/>
                  </a:cubicBezTo>
                  <a:cubicBezTo>
                    <a:pt x="38406" y="117234"/>
                    <a:pt x="60693" y="117766"/>
                    <a:pt x="64584" y="117943"/>
                  </a:cubicBezTo>
                  <a:lnTo>
                    <a:pt x="64584" y="111562"/>
                  </a:lnTo>
                  <a:lnTo>
                    <a:pt x="57863" y="111562"/>
                  </a:lnTo>
                  <a:cubicBezTo>
                    <a:pt x="40175" y="111562"/>
                    <a:pt x="40175" y="109257"/>
                    <a:pt x="40175" y="103408"/>
                  </a:cubicBezTo>
                  <a:lnTo>
                    <a:pt x="40175" y="5203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63" name="任意多边形: 形状 2562">
              <a:extLst>
                <a:ext uri="{FF2B5EF4-FFF2-40B4-BE49-F238E27FC236}">
                  <a16:creationId xmlns:a16="http://schemas.microsoft.com/office/drawing/2014/main" id="{3FBEB159-9149-3496-9E7D-9FF865ED37E0}"/>
                </a:ext>
              </a:extLst>
            </p:cNvPr>
            <p:cNvSpPr/>
            <p:nvPr>
              <p:custDataLst>
                <p:tags r:id="rId275"/>
              </p:custDataLst>
            </p:nvPr>
          </p:nvSpPr>
          <p:spPr>
            <a:xfrm>
              <a:off x="7734730" y="8499435"/>
              <a:ext cx="45811" cy="177087"/>
            </a:xfrm>
            <a:custGeom>
              <a:avLst/>
              <a:gdLst>
                <a:gd name="connsiteX0" fmla="*/ 3565 w 45811"/>
                <a:gd name="connsiteY0" fmla="*/ 240 h 177087"/>
                <a:gd name="connsiteX1" fmla="*/ 204 w 45811"/>
                <a:gd name="connsiteY1" fmla="*/ 2367 h 177087"/>
                <a:gd name="connsiteX2" fmla="*/ 1796 w 45811"/>
                <a:gd name="connsiteY2" fmla="*/ 5026 h 177087"/>
                <a:gd name="connsiteX3" fmla="*/ 33988 w 45811"/>
                <a:gd name="connsiteY3" fmla="*/ 88695 h 177087"/>
                <a:gd name="connsiteX4" fmla="*/ 3388 w 45811"/>
                <a:gd name="connsiteY4" fmla="*/ 171123 h 177087"/>
                <a:gd name="connsiteX5" fmla="*/ 204 w 45811"/>
                <a:gd name="connsiteY5" fmla="*/ 175200 h 177087"/>
                <a:gd name="connsiteX6" fmla="*/ 2504 w 45811"/>
                <a:gd name="connsiteY6" fmla="*/ 177327 h 177087"/>
                <a:gd name="connsiteX7" fmla="*/ 33104 w 45811"/>
                <a:gd name="connsiteY7" fmla="*/ 143469 h 177087"/>
                <a:gd name="connsiteX8" fmla="*/ 46016 w 45811"/>
                <a:gd name="connsiteY8" fmla="*/ 88872 h 177087"/>
                <a:gd name="connsiteX9" fmla="*/ 3565 w 45811"/>
                <a:gd name="connsiteY9" fmla="*/ 240 h 17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811" h="177087">
                  <a:moveTo>
                    <a:pt x="3565" y="240"/>
                  </a:moveTo>
                  <a:cubicBezTo>
                    <a:pt x="2327" y="240"/>
                    <a:pt x="204" y="240"/>
                    <a:pt x="204" y="2367"/>
                  </a:cubicBezTo>
                  <a:cubicBezTo>
                    <a:pt x="204" y="3253"/>
                    <a:pt x="735" y="3785"/>
                    <a:pt x="1796" y="5026"/>
                  </a:cubicBezTo>
                  <a:cubicBezTo>
                    <a:pt x="17008" y="19030"/>
                    <a:pt x="33988" y="42960"/>
                    <a:pt x="33988" y="88695"/>
                  </a:cubicBezTo>
                  <a:cubicBezTo>
                    <a:pt x="33988" y="125743"/>
                    <a:pt x="22491" y="153751"/>
                    <a:pt x="3388" y="171123"/>
                  </a:cubicBezTo>
                  <a:cubicBezTo>
                    <a:pt x="381" y="174136"/>
                    <a:pt x="204" y="174313"/>
                    <a:pt x="204" y="175200"/>
                  </a:cubicBezTo>
                  <a:cubicBezTo>
                    <a:pt x="204" y="176086"/>
                    <a:pt x="735" y="177327"/>
                    <a:pt x="2504" y="177327"/>
                  </a:cubicBezTo>
                  <a:cubicBezTo>
                    <a:pt x="4626" y="177327"/>
                    <a:pt x="21430" y="165627"/>
                    <a:pt x="33104" y="143469"/>
                  </a:cubicBezTo>
                  <a:cubicBezTo>
                    <a:pt x="40886" y="128756"/>
                    <a:pt x="46016" y="109612"/>
                    <a:pt x="46016" y="88872"/>
                  </a:cubicBezTo>
                  <a:cubicBezTo>
                    <a:pt x="46016" y="63878"/>
                    <a:pt x="38587" y="25057"/>
                    <a:pt x="3565" y="240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64" name="任意多边形: 形状 2563">
              <a:extLst>
                <a:ext uri="{FF2B5EF4-FFF2-40B4-BE49-F238E27FC236}">
                  <a16:creationId xmlns:a16="http://schemas.microsoft.com/office/drawing/2014/main" id="{8928D77E-130C-4F13-E39D-9BD8AD4B3796}"/>
                </a:ext>
              </a:extLst>
            </p:cNvPr>
            <p:cNvSpPr/>
            <p:nvPr>
              <p:custDataLst>
                <p:tags r:id="rId276"/>
              </p:custDataLst>
            </p:nvPr>
          </p:nvSpPr>
          <p:spPr>
            <a:xfrm>
              <a:off x="4154948" y="8755821"/>
              <a:ext cx="70953" cy="134721"/>
            </a:xfrm>
            <a:custGeom>
              <a:avLst/>
              <a:gdLst>
                <a:gd name="connsiteX0" fmla="*/ 71016 w 70953"/>
                <a:gd name="connsiteY0" fmla="*/ 134971 h 134721"/>
                <a:gd name="connsiteX1" fmla="*/ 71016 w 70953"/>
                <a:gd name="connsiteY1" fmla="*/ 128285 h 134721"/>
                <a:gd name="connsiteX2" fmla="*/ 63941 w 70953"/>
                <a:gd name="connsiteY2" fmla="*/ 128285 h 134721"/>
                <a:gd name="connsiteX3" fmla="*/ 44131 w 70953"/>
                <a:gd name="connsiteY3" fmla="*/ 118359 h 134721"/>
                <a:gd name="connsiteX4" fmla="*/ 44131 w 70953"/>
                <a:gd name="connsiteY4" fmla="*/ 5922 h 134721"/>
                <a:gd name="connsiteX5" fmla="*/ 38269 w 70953"/>
                <a:gd name="connsiteY5" fmla="*/ 250 h 134721"/>
                <a:gd name="connsiteX6" fmla="*/ 63 w 70953"/>
                <a:gd name="connsiteY6" fmla="*/ 13215 h 134721"/>
                <a:gd name="connsiteX7" fmla="*/ 63 w 70953"/>
                <a:gd name="connsiteY7" fmla="*/ 19901 h 134721"/>
                <a:gd name="connsiteX8" fmla="*/ 28161 w 70953"/>
                <a:gd name="connsiteY8" fmla="*/ 14431 h 134721"/>
                <a:gd name="connsiteX9" fmla="*/ 28161 w 70953"/>
                <a:gd name="connsiteY9" fmla="*/ 118359 h 134721"/>
                <a:gd name="connsiteX10" fmla="*/ 8351 w 70953"/>
                <a:gd name="connsiteY10" fmla="*/ 128285 h 134721"/>
                <a:gd name="connsiteX11" fmla="*/ 1276 w 70953"/>
                <a:gd name="connsiteY11" fmla="*/ 128285 h 134721"/>
                <a:gd name="connsiteX12" fmla="*/ 1276 w 70953"/>
                <a:gd name="connsiteY12" fmla="*/ 134971 h 134721"/>
                <a:gd name="connsiteX13" fmla="*/ 36045 w 70953"/>
                <a:gd name="connsiteY13" fmla="*/ 134363 h 134721"/>
                <a:gd name="connsiteX14" fmla="*/ 71016 w 70953"/>
                <a:gd name="connsiteY14" fmla="*/ 134971 h 1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0953" h="134721">
                  <a:moveTo>
                    <a:pt x="71016" y="134971"/>
                  </a:moveTo>
                  <a:lnTo>
                    <a:pt x="71016" y="128285"/>
                  </a:lnTo>
                  <a:lnTo>
                    <a:pt x="63941" y="128285"/>
                  </a:lnTo>
                  <a:cubicBezTo>
                    <a:pt x="44737" y="128285"/>
                    <a:pt x="44131" y="125854"/>
                    <a:pt x="44131" y="118359"/>
                  </a:cubicBezTo>
                  <a:lnTo>
                    <a:pt x="44131" y="5922"/>
                  </a:lnTo>
                  <a:cubicBezTo>
                    <a:pt x="44131" y="452"/>
                    <a:pt x="43727" y="250"/>
                    <a:pt x="38269" y="250"/>
                  </a:cubicBezTo>
                  <a:cubicBezTo>
                    <a:pt x="29981" y="8353"/>
                    <a:pt x="19267" y="13215"/>
                    <a:pt x="63" y="13215"/>
                  </a:cubicBezTo>
                  <a:lnTo>
                    <a:pt x="63" y="19901"/>
                  </a:lnTo>
                  <a:cubicBezTo>
                    <a:pt x="5521" y="19901"/>
                    <a:pt x="16437" y="19901"/>
                    <a:pt x="28161" y="14431"/>
                  </a:cubicBezTo>
                  <a:lnTo>
                    <a:pt x="28161" y="118359"/>
                  </a:lnTo>
                  <a:cubicBezTo>
                    <a:pt x="28161" y="125854"/>
                    <a:pt x="27555" y="128285"/>
                    <a:pt x="8351" y="128285"/>
                  </a:cubicBezTo>
                  <a:lnTo>
                    <a:pt x="1276" y="128285"/>
                  </a:lnTo>
                  <a:lnTo>
                    <a:pt x="1276" y="134971"/>
                  </a:lnTo>
                  <a:cubicBezTo>
                    <a:pt x="9564" y="134363"/>
                    <a:pt x="26948" y="134363"/>
                    <a:pt x="36045" y="134363"/>
                  </a:cubicBezTo>
                  <a:cubicBezTo>
                    <a:pt x="45142" y="134363"/>
                    <a:pt x="62728" y="134363"/>
                    <a:pt x="71016" y="134971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65" name="任意多边形: 形状 2564">
              <a:extLst>
                <a:ext uri="{FF2B5EF4-FFF2-40B4-BE49-F238E27FC236}">
                  <a16:creationId xmlns:a16="http://schemas.microsoft.com/office/drawing/2014/main" id="{3CE856E1-16DC-D76C-4CA0-1A33F210C763}"/>
                </a:ext>
              </a:extLst>
            </p:cNvPr>
            <p:cNvSpPr/>
            <p:nvPr>
              <p:custDataLst>
                <p:tags r:id="rId277"/>
              </p:custDataLst>
            </p:nvPr>
          </p:nvSpPr>
          <p:spPr>
            <a:xfrm>
              <a:off x="4253595" y="8755821"/>
              <a:ext cx="85710" cy="138975"/>
            </a:xfrm>
            <a:custGeom>
              <a:avLst/>
              <a:gdLst>
                <a:gd name="connsiteX0" fmla="*/ 85777 w 85710"/>
                <a:gd name="connsiteY0" fmla="*/ 94453 h 138975"/>
                <a:gd name="connsiteX1" fmla="*/ 44944 w 85710"/>
                <a:gd name="connsiteY1" fmla="*/ 50086 h 138975"/>
                <a:gd name="connsiteX2" fmla="*/ 17654 w 85710"/>
                <a:gd name="connsiteY2" fmla="*/ 60216 h 138975"/>
                <a:gd name="connsiteX3" fmla="*/ 17654 w 85710"/>
                <a:gd name="connsiteY3" fmla="*/ 21116 h 138975"/>
                <a:gd name="connsiteX4" fmla="*/ 36858 w 85710"/>
                <a:gd name="connsiteY4" fmla="*/ 23953 h 138975"/>
                <a:gd name="connsiteX5" fmla="*/ 77489 w 85710"/>
                <a:gd name="connsiteY5" fmla="*/ 3086 h 138975"/>
                <a:gd name="connsiteX6" fmla="*/ 75064 w 85710"/>
                <a:gd name="connsiteY6" fmla="*/ 250 h 138975"/>
                <a:gd name="connsiteX7" fmla="*/ 72436 w 85710"/>
                <a:gd name="connsiteY7" fmla="*/ 1263 h 138975"/>
                <a:gd name="connsiteX8" fmla="*/ 44337 w 85710"/>
                <a:gd name="connsiteY8" fmla="*/ 6733 h 138975"/>
                <a:gd name="connsiteX9" fmla="*/ 16239 w 85710"/>
                <a:gd name="connsiteY9" fmla="*/ 1263 h 138975"/>
                <a:gd name="connsiteX10" fmla="*/ 13611 w 85710"/>
                <a:gd name="connsiteY10" fmla="*/ 250 h 138975"/>
                <a:gd name="connsiteX11" fmla="*/ 10983 w 85710"/>
                <a:gd name="connsiteY11" fmla="*/ 6125 h 138975"/>
                <a:gd name="connsiteX12" fmla="*/ 10983 w 85710"/>
                <a:gd name="connsiteY12" fmla="*/ 65483 h 138975"/>
                <a:gd name="connsiteX13" fmla="*/ 14217 w 85710"/>
                <a:gd name="connsiteY13" fmla="*/ 71561 h 138975"/>
                <a:gd name="connsiteX14" fmla="*/ 17452 w 85710"/>
                <a:gd name="connsiteY14" fmla="*/ 69130 h 138975"/>
                <a:gd name="connsiteX15" fmla="*/ 44742 w 85710"/>
                <a:gd name="connsiteY15" fmla="*/ 55759 h 138975"/>
                <a:gd name="connsiteX16" fmla="*/ 63339 w 85710"/>
                <a:gd name="connsiteY16" fmla="*/ 68927 h 138975"/>
                <a:gd name="connsiteX17" fmla="*/ 67180 w 85710"/>
                <a:gd name="connsiteY17" fmla="*/ 93440 h 138975"/>
                <a:gd name="connsiteX18" fmla="*/ 61318 w 85710"/>
                <a:gd name="connsiteY18" fmla="*/ 120790 h 138975"/>
                <a:gd name="connsiteX19" fmla="*/ 38677 w 85710"/>
                <a:gd name="connsiteY19" fmla="*/ 133148 h 138975"/>
                <a:gd name="connsiteX20" fmla="*/ 7951 w 85710"/>
                <a:gd name="connsiteY20" fmla="*/ 111673 h 138975"/>
                <a:gd name="connsiteX21" fmla="*/ 9972 w 85710"/>
                <a:gd name="connsiteY21" fmla="*/ 111876 h 138975"/>
                <a:gd name="connsiteX22" fmla="*/ 20080 w 85710"/>
                <a:gd name="connsiteY22" fmla="*/ 101949 h 138975"/>
                <a:gd name="connsiteX23" fmla="*/ 10174 w 85710"/>
                <a:gd name="connsiteY23" fmla="*/ 91820 h 138975"/>
                <a:gd name="connsiteX24" fmla="*/ 67 w 85710"/>
                <a:gd name="connsiteY24" fmla="*/ 102557 h 138975"/>
                <a:gd name="connsiteX25" fmla="*/ 39081 w 85710"/>
                <a:gd name="connsiteY25" fmla="*/ 139225 h 138975"/>
                <a:gd name="connsiteX26" fmla="*/ 85777 w 85710"/>
                <a:gd name="connsiteY26" fmla="*/ 94453 h 13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5710" h="138975">
                  <a:moveTo>
                    <a:pt x="85777" y="94453"/>
                  </a:moveTo>
                  <a:cubicBezTo>
                    <a:pt x="85777" y="70953"/>
                    <a:pt x="68797" y="50086"/>
                    <a:pt x="44944" y="50086"/>
                  </a:cubicBezTo>
                  <a:cubicBezTo>
                    <a:pt x="34836" y="50086"/>
                    <a:pt x="25335" y="53328"/>
                    <a:pt x="17654" y="60216"/>
                  </a:cubicBezTo>
                  <a:lnTo>
                    <a:pt x="17654" y="21116"/>
                  </a:lnTo>
                  <a:cubicBezTo>
                    <a:pt x="20282" y="21927"/>
                    <a:pt x="28368" y="23953"/>
                    <a:pt x="36858" y="23953"/>
                  </a:cubicBezTo>
                  <a:cubicBezTo>
                    <a:pt x="62126" y="23953"/>
                    <a:pt x="77489" y="6125"/>
                    <a:pt x="77489" y="3086"/>
                  </a:cubicBezTo>
                  <a:cubicBezTo>
                    <a:pt x="77489" y="858"/>
                    <a:pt x="76074" y="250"/>
                    <a:pt x="75064" y="250"/>
                  </a:cubicBezTo>
                  <a:cubicBezTo>
                    <a:pt x="75064" y="250"/>
                    <a:pt x="74255" y="250"/>
                    <a:pt x="72436" y="1263"/>
                  </a:cubicBezTo>
                  <a:cubicBezTo>
                    <a:pt x="64552" y="4302"/>
                    <a:pt x="55253" y="6733"/>
                    <a:pt x="44337" y="6733"/>
                  </a:cubicBezTo>
                  <a:cubicBezTo>
                    <a:pt x="32411" y="6733"/>
                    <a:pt x="22505" y="3694"/>
                    <a:pt x="16239" y="1263"/>
                  </a:cubicBezTo>
                  <a:cubicBezTo>
                    <a:pt x="14217" y="250"/>
                    <a:pt x="13611" y="250"/>
                    <a:pt x="13611" y="250"/>
                  </a:cubicBezTo>
                  <a:cubicBezTo>
                    <a:pt x="10983" y="250"/>
                    <a:pt x="10983" y="2478"/>
                    <a:pt x="10983" y="6125"/>
                  </a:cubicBezTo>
                  <a:lnTo>
                    <a:pt x="10983" y="65483"/>
                  </a:lnTo>
                  <a:cubicBezTo>
                    <a:pt x="10983" y="69130"/>
                    <a:pt x="10983" y="71561"/>
                    <a:pt x="14217" y="71561"/>
                  </a:cubicBezTo>
                  <a:cubicBezTo>
                    <a:pt x="15835" y="71561"/>
                    <a:pt x="16441" y="70750"/>
                    <a:pt x="17452" y="69130"/>
                  </a:cubicBezTo>
                  <a:cubicBezTo>
                    <a:pt x="19878" y="66091"/>
                    <a:pt x="27559" y="55759"/>
                    <a:pt x="44742" y="55759"/>
                  </a:cubicBezTo>
                  <a:cubicBezTo>
                    <a:pt x="56062" y="55759"/>
                    <a:pt x="61520" y="65078"/>
                    <a:pt x="63339" y="68927"/>
                  </a:cubicBezTo>
                  <a:cubicBezTo>
                    <a:pt x="66776" y="76220"/>
                    <a:pt x="67180" y="85539"/>
                    <a:pt x="67180" y="93440"/>
                  </a:cubicBezTo>
                  <a:cubicBezTo>
                    <a:pt x="67180" y="100936"/>
                    <a:pt x="66978" y="111876"/>
                    <a:pt x="61318" y="120790"/>
                  </a:cubicBezTo>
                  <a:cubicBezTo>
                    <a:pt x="57477" y="126867"/>
                    <a:pt x="49391" y="133148"/>
                    <a:pt x="38677" y="133148"/>
                  </a:cubicBezTo>
                  <a:cubicBezTo>
                    <a:pt x="25538" y="133148"/>
                    <a:pt x="12600" y="124841"/>
                    <a:pt x="7951" y="111673"/>
                  </a:cubicBezTo>
                  <a:cubicBezTo>
                    <a:pt x="8557" y="111876"/>
                    <a:pt x="9972" y="111876"/>
                    <a:pt x="9972" y="111876"/>
                  </a:cubicBezTo>
                  <a:cubicBezTo>
                    <a:pt x="15632" y="111876"/>
                    <a:pt x="20080" y="108229"/>
                    <a:pt x="20080" y="101949"/>
                  </a:cubicBezTo>
                  <a:cubicBezTo>
                    <a:pt x="20080" y="94453"/>
                    <a:pt x="14217" y="91820"/>
                    <a:pt x="10174" y="91820"/>
                  </a:cubicBezTo>
                  <a:cubicBezTo>
                    <a:pt x="6536" y="91820"/>
                    <a:pt x="67" y="93845"/>
                    <a:pt x="67" y="102557"/>
                  </a:cubicBezTo>
                  <a:cubicBezTo>
                    <a:pt x="67" y="120790"/>
                    <a:pt x="15835" y="139225"/>
                    <a:pt x="39081" y="139225"/>
                  </a:cubicBezTo>
                  <a:cubicBezTo>
                    <a:pt x="64350" y="139225"/>
                    <a:pt x="85777" y="119574"/>
                    <a:pt x="85777" y="94453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66" name="任意多边形: 形状 2565">
              <a:extLst>
                <a:ext uri="{FF2B5EF4-FFF2-40B4-BE49-F238E27FC236}">
                  <a16:creationId xmlns:a16="http://schemas.microsoft.com/office/drawing/2014/main" id="{39840699-5596-3A1F-536F-8BFC7E42DD53}"/>
                </a:ext>
              </a:extLst>
            </p:cNvPr>
            <p:cNvSpPr/>
            <p:nvPr>
              <p:custDataLst>
                <p:tags r:id="rId278"/>
              </p:custDataLst>
            </p:nvPr>
          </p:nvSpPr>
          <p:spPr>
            <a:xfrm>
              <a:off x="4368819" y="8803227"/>
              <a:ext cx="22438" cy="87315"/>
            </a:xfrm>
            <a:custGeom>
              <a:avLst/>
              <a:gdLst>
                <a:gd name="connsiteX0" fmla="*/ 22510 w 22438"/>
                <a:gd name="connsiteY0" fmla="*/ 11595 h 87315"/>
                <a:gd name="connsiteX1" fmla="*/ 11392 w 22438"/>
                <a:gd name="connsiteY1" fmla="*/ 250 h 87315"/>
                <a:gd name="connsiteX2" fmla="*/ 71 w 22438"/>
                <a:gd name="connsiteY2" fmla="*/ 11392 h 87315"/>
                <a:gd name="connsiteX3" fmla="*/ 11189 w 22438"/>
                <a:gd name="connsiteY3" fmla="*/ 22737 h 87315"/>
                <a:gd name="connsiteX4" fmla="*/ 22510 w 22438"/>
                <a:gd name="connsiteY4" fmla="*/ 11595 h 87315"/>
                <a:gd name="connsiteX5" fmla="*/ 22510 w 22438"/>
                <a:gd name="connsiteY5" fmla="*/ 76423 h 87315"/>
                <a:gd name="connsiteX6" fmla="*/ 11392 w 22438"/>
                <a:gd name="connsiteY6" fmla="*/ 65078 h 87315"/>
                <a:gd name="connsiteX7" fmla="*/ 71 w 22438"/>
                <a:gd name="connsiteY7" fmla="*/ 76220 h 87315"/>
                <a:gd name="connsiteX8" fmla="*/ 11189 w 22438"/>
                <a:gd name="connsiteY8" fmla="*/ 87565 h 87315"/>
                <a:gd name="connsiteX9" fmla="*/ 22510 w 22438"/>
                <a:gd name="connsiteY9" fmla="*/ 76423 h 8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38" h="87315">
                  <a:moveTo>
                    <a:pt x="22510" y="11595"/>
                  </a:moveTo>
                  <a:cubicBezTo>
                    <a:pt x="22510" y="4707"/>
                    <a:pt x="17052" y="250"/>
                    <a:pt x="11392" y="250"/>
                  </a:cubicBezTo>
                  <a:cubicBezTo>
                    <a:pt x="4519" y="250"/>
                    <a:pt x="71" y="5720"/>
                    <a:pt x="71" y="11392"/>
                  </a:cubicBezTo>
                  <a:cubicBezTo>
                    <a:pt x="71" y="18280"/>
                    <a:pt x="5529" y="22737"/>
                    <a:pt x="11189" y="22737"/>
                  </a:cubicBezTo>
                  <a:cubicBezTo>
                    <a:pt x="18062" y="22737"/>
                    <a:pt x="22510" y="17267"/>
                    <a:pt x="22510" y="11595"/>
                  </a:cubicBezTo>
                  <a:close/>
                  <a:moveTo>
                    <a:pt x="22510" y="76423"/>
                  </a:moveTo>
                  <a:cubicBezTo>
                    <a:pt x="22510" y="69535"/>
                    <a:pt x="17052" y="65078"/>
                    <a:pt x="11392" y="65078"/>
                  </a:cubicBezTo>
                  <a:cubicBezTo>
                    <a:pt x="4519" y="65078"/>
                    <a:pt x="71" y="70548"/>
                    <a:pt x="71" y="76220"/>
                  </a:cubicBezTo>
                  <a:cubicBezTo>
                    <a:pt x="71" y="83108"/>
                    <a:pt x="5529" y="87565"/>
                    <a:pt x="11189" y="87565"/>
                  </a:cubicBezTo>
                  <a:cubicBezTo>
                    <a:pt x="18062" y="87565"/>
                    <a:pt x="22510" y="82095"/>
                    <a:pt x="22510" y="76423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67" name="任意多边形: 形状 2566">
              <a:extLst>
                <a:ext uri="{FF2B5EF4-FFF2-40B4-BE49-F238E27FC236}">
                  <a16:creationId xmlns:a16="http://schemas.microsoft.com/office/drawing/2014/main" id="{BBBB147C-2F38-E8C8-93CA-D73774FF565E}"/>
                </a:ext>
              </a:extLst>
            </p:cNvPr>
            <p:cNvSpPr/>
            <p:nvPr>
              <p:custDataLst>
                <p:tags r:id="rId279"/>
              </p:custDataLst>
            </p:nvPr>
          </p:nvSpPr>
          <p:spPr>
            <a:xfrm>
              <a:off x="5302332" y="8775827"/>
              <a:ext cx="116739" cy="116234"/>
            </a:xfrm>
            <a:custGeom>
              <a:avLst/>
              <a:gdLst>
                <a:gd name="connsiteX0" fmla="*/ 116848 w 116739"/>
                <a:gd name="connsiteY0" fmla="*/ 85337 h 116234"/>
                <a:gd name="connsiteX1" fmla="*/ 110784 w 116739"/>
                <a:gd name="connsiteY1" fmla="*/ 80779 h 116234"/>
                <a:gd name="connsiteX2" fmla="*/ 104467 w 116739"/>
                <a:gd name="connsiteY2" fmla="*/ 86096 h 116234"/>
                <a:gd name="connsiteX3" fmla="*/ 68333 w 116739"/>
                <a:gd name="connsiteY3" fmla="*/ 106355 h 116234"/>
                <a:gd name="connsiteX4" fmla="*/ 32452 w 116739"/>
                <a:gd name="connsiteY4" fmla="*/ 59760 h 116234"/>
                <a:gd name="connsiteX5" fmla="*/ 108762 w 116739"/>
                <a:gd name="connsiteY5" fmla="*/ 59760 h 116234"/>
                <a:gd name="connsiteX6" fmla="*/ 116848 w 116739"/>
                <a:gd name="connsiteY6" fmla="*/ 52923 h 116234"/>
                <a:gd name="connsiteX7" fmla="*/ 102698 w 116739"/>
                <a:gd name="connsiteY7" fmla="*/ 13925 h 116234"/>
                <a:gd name="connsiteX8" fmla="*/ 62521 w 116739"/>
                <a:gd name="connsiteY8" fmla="*/ 250 h 116234"/>
                <a:gd name="connsiteX9" fmla="*/ 109 w 116739"/>
                <a:gd name="connsiteY9" fmla="*/ 57987 h 116234"/>
                <a:gd name="connsiteX10" fmla="*/ 66059 w 116739"/>
                <a:gd name="connsiteY10" fmla="*/ 116485 h 116234"/>
                <a:gd name="connsiteX11" fmla="*/ 116848 w 116739"/>
                <a:gd name="connsiteY11" fmla="*/ 85337 h 116234"/>
                <a:gd name="connsiteX12" fmla="*/ 92843 w 116739"/>
                <a:gd name="connsiteY12" fmla="*/ 51403 h 116234"/>
                <a:gd name="connsiteX13" fmla="*/ 32452 w 116739"/>
                <a:gd name="connsiteY13" fmla="*/ 51403 h 116234"/>
                <a:gd name="connsiteX14" fmla="*/ 38516 w 116739"/>
                <a:gd name="connsiteY14" fmla="*/ 22535 h 116234"/>
                <a:gd name="connsiteX15" fmla="*/ 62521 w 116739"/>
                <a:gd name="connsiteY15" fmla="*/ 9366 h 116234"/>
                <a:gd name="connsiteX16" fmla="*/ 92843 w 116739"/>
                <a:gd name="connsiteY16" fmla="*/ 51403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39" h="116234">
                  <a:moveTo>
                    <a:pt x="116848" y="85337"/>
                  </a:moveTo>
                  <a:cubicBezTo>
                    <a:pt x="116848" y="80779"/>
                    <a:pt x="112047" y="80779"/>
                    <a:pt x="110784" y="80779"/>
                  </a:cubicBezTo>
                  <a:cubicBezTo>
                    <a:pt x="106488" y="80779"/>
                    <a:pt x="105983" y="82045"/>
                    <a:pt x="104467" y="86096"/>
                  </a:cubicBezTo>
                  <a:cubicBezTo>
                    <a:pt x="99160" y="98252"/>
                    <a:pt x="84758" y="106355"/>
                    <a:pt x="68333" y="106355"/>
                  </a:cubicBezTo>
                  <a:cubicBezTo>
                    <a:pt x="32705" y="106355"/>
                    <a:pt x="32452" y="72675"/>
                    <a:pt x="32452" y="59760"/>
                  </a:cubicBezTo>
                  <a:lnTo>
                    <a:pt x="108762" y="59760"/>
                  </a:lnTo>
                  <a:cubicBezTo>
                    <a:pt x="114321" y="59760"/>
                    <a:pt x="116848" y="59760"/>
                    <a:pt x="116848" y="52923"/>
                  </a:cubicBezTo>
                  <a:cubicBezTo>
                    <a:pt x="116848" y="45072"/>
                    <a:pt x="115332" y="26586"/>
                    <a:pt x="102698" y="13925"/>
                  </a:cubicBezTo>
                  <a:cubicBezTo>
                    <a:pt x="93349" y="4808"/>
                    <a:pt x="79957" y="250"/>
                    <a:pt x="62521" y="250"/>
                  </a:cubicBezTo>
                  <a:cubicBezTo>
                    <a:pt x="22092" y="250"/>
                    <a:pt x="109" y="26333"/>
                    <a:pt x="109" y="57987"/>
                  </a:cubicBezTo>
                  <a:cubicBezTo>
                    <a:pt x="109" y="91921"/>
                    <a:pt x="25377" y="116485"/>
                    <a:pt x="66059" y="116485"/>
                  </a:cubicBezTo>
                  <a:cubicBezTo>
                    <a:pt x="105983" y="116485"/>
                    <a:pt x="116848" y="89642"/>
                    <a:pt x="116848" y="85337"/>
                  </a:cubicBezTo>
                  <a:close/>
                  <a:moveTo>
                    <a:pt x="92843" y="51403"/>
                  </a:moveTo>
                  <a:lnTo>
                    <a:pt x="32452" y="51403"/>
                  </a:lnTo>
                  <a:cubicBezTo>
                    <a:pt x="32957" y="41527"/>
                    <a:pt x="33210" y="30891"/>
                    <a:pt x="38516" y="22535"/>
                  </a:cubicBezTo>
                  <a:cubicBezTo>
                    <a:pt x="45086" y="12405"/>
                    <a:pt x="55194" y="9366"/>
                    <a:pt x="62521" y="9366"/>
                  </a:cubicBezTo>
                  <a:cubicBezTo>
                    <a:pt x="92085" y="9366"/>
                    <a:pt x="92591" y="42540"/>
                    <a:pt x="92843" y="51403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68" name="任意多边形: 形状 2567">
              <a:extLst>
                <a:ext uri="{FF2B5EF4-FFF2-40B4-BE49-F238E27FC236}">
                  <a16:creationId xmlns:a16="http://schemas.microsoft.com/office/drawing/2014/main" id="{E374DF16-1BBC-B5B6-26FC-526E35C143F2}"/>
                </a:ext>
              </a:extLst>
            </p:cNvPr>
            <p:cNvSpPr/>
            <p:nvPr>
              <p:custDataLst>
                <p:tags r:id="rId280"/>
              </p:custDataLst>
            </p:nvPr>
          </p:nvSpPr>
          <p:spPr>
            <a:xfrm>
              <a:off x="5438781" y="8776586"/>
              <a:ext cx="144029" cy="113955"/>
            </a:xfrm>
            <a:custGeom>
              <a:avLst/>
              <a:gdLst>
                <a:gd name="connsiteX0" fmla="*/ 144143 w 144029"/>
                <a:gd name="connsiteY0" fmla="*/ 114206 h 113955"/>
                <a:gd name="connsiteX1" fmla="*/ 144143 w 144029"/>
                <a:gd name="connsiteY1" fmla="*/ 102304 h 113955"/>
                <a:gd name="connsiteX2" fmla="*/ 126708 w 144029"/>
                <a:gd name="connsiteY2" fmla="*/ 102304 h 113955"/>
                <a:gd name="connsiteX3" fmla="*/ 126708 w 144029"/>
                <a:gd name="connsiteY3" fmla="*/ 36716 h 113955"/>
                <a:gd name="connsiteX4" fmla="*/ 87795 w 144029"/>
                <a:gd name="connsiteY4" fmla="*/ 250 h 113955"/>
                <a:gd name="connsiteX5" fmla="*/ 43575 w 144029"/>
                <a:gd name="connsiteY5" fmla="*/ 27599 h 113955"/>
                <a:gd name="connsiteX6" fmla="*/ 43575 w 144029"/>
                <a:gd name="connsiteY6" fmla="*/ 250 h 113955"/>
                <a:gd name="connsiteX7" fmla="*/ 114 w 144029"/>
                <a:gd name="connsiteY7" fmla="*/ 2276 h 113955"/>
                <a:gd name="connsiteX8" fmla="*/ 114 w 144029"/>
                <a:gd name="connsiteY8" fmla="*/ 14178 h 113955"/>
                <a:gd name="connsiteX9" fmla="*/ 17549 w 144029"/>
                <a:gd name="connsiteY9" fmla="*/ 24054 h 113955"/>
                <a:gd name="connsiteX10" fmla="*/ 17549 w 144029"/>
                <a:gd name="connsiteY10" fmla="*/ 102304 h 113955"/>
                <a:gd name="connsiteX11" fmla="*/ 114 w 144029"/>
                <a:gd name="connsiteY11" fmla="*/ 102304 h 113955"/>
                <a:gd name="connsiteX12" fmla="*/ 114 w 144029"/>
                <a:gd name="connsiteY12" fmla="*/ 114206 h 113955"/>
                <a:gd name="connsiteX13" fmla="*/ 31952 w 144029"/>
                <a:gd name="connsiteY13" fmla="*/ 113446 h 113955"/>
                <a:gd name="connsiteX14" fmla="*/ 63790 w 144029"/>
                <a:gd name="connsiteY14" fmla="*/ 114206 h 113955"/>
                <a:gd name="connsiteX15" fmla="*/ 63790 w 144029"/>
                <a:gd name="connsiteY15" fmla="*/ 102304 h 113955"/>
                <a:gd name="connsiteX16" fmla="*/ 46355 w 144029"/>
                <a:gd name="connsiteY16" fmla="*/ 102304 h 113955"/>
                <a:gd name="connsiteX17" fmla="*/ 46355 w 144029"/>
                <a:gd name="connsiteY17" fmla="*/ 49377 h 113955"/>
                <a:gd name="connsiteX18" fmla="*/ 84005 w 144029"/>
                <a:gd name="connsiteY18" fmla="*/ 9366 h 113955"/>
                <a:gd name="connsiteX19" fmla="*/ 97902 w 144029"/>
                <a:gd name="connsiteY19" fmla="*/ 33930 h 113955"/>
                <a:gd name="connsiteX20" fmla="*/ 97902 w 144029"/>
                <a:gd name="connsiteY20" fmla="*/ 102304 h 113955"/>
                <a:gd name="connsiteX21" fmla="*/ 80467 w 144029"/>
                <a:gd name="connsiteY21" fmla="*/ 102304 h 113955"/>
                <a:gd name="connsiteX22" fmla="*/ 80467 w 144029"/>
                <a:gd name="connsiteY22" fmla="*/ 114206 h 113955"/>
                <a:gd name="connsiteX23" fmla="*/ 112305 w 144029"/>
                <a:gd name="connsiteY23" fmla="*/ 113446 h 113955"/>
                <a:gd name="connsiteX24" fmla="*/ 144143 w 144029"/>
                <a:gd name="connsiteY24" fmla="*/ 114206 h 11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4029" h="113955">
                  <a:moveTo>
                    <a:pt x="144143" y="114206"/>
                  </a:moveTo>
                  <a:lnTo>
                    <a:pt x="144143" y="102304"/>
                  </a:lnTo>
                  <a:lnTo>
                    <a:pt x="126708" y="102304"/>
                  </a:lnTo>
                  <a:lnTo>
                    <a:pt x="126708" y="36716"/>
                  </a:lnTo>
                  <a:cubicBezTo>
                    <a:pt x="126708" y="10126"/>
                    <a:pt x="113063" y="250"/>
                    <a:pt x="87795" y="250"/>
                  </a:cubicBezTo>
                  <a:cubicBezTo>
                    <a:pt x="63537" y="250"/>
                    <a:pt x="50145" y="14684"/>
                    <a:pt x="43575" y="27599"/>
                  </a:cubicBezTo>
                  <a:lnTo>
                    <a:pt x="43575" y="250"/>
                  </a:lnTo>
                  <a:lnTo>
                    <a:pt x="114" y="2276"/>
                  </a:lnTo>
                  <a:lnTo>
                    <a:pt x="114" y="14178"/>
                  </a:lnTo>
                  <a:cubicBezTo>
                    <a:pt x="15780" y="14178"/>
                    <a:pt x="17549" y="14178"/>
                    <a:pt x="17549" y="24054"/>
                  </a:cubicBezTo>
                  <a:lnTo>
                    <a:pt x="17549" y="102304"/>
                  </a:lnTo>
                  <a:lnTo>
                    <a:pt x="114" y="102304"/>
                  </a:lnTo>
                  <a:lnTo>
                    <a:pt x="114" y="114206"/>
                  </a:lnTo>
                  <a:lnTo>
                    <a:pt x="31952" y="113446"/>
                  </a:lnTo>
                  <a:lnTo>
                    <a:pt x="63790" y="114206"/>
                  </a:lnTo>
                  <a:lnTo>
                    <a:pt x="63790" y="102304"/>
                  </a:lnTo>
                  <a:lnTo>
                    <a:pt x="46355" y="102304"/>
                  </a:lnTo>
                  <a:lnTo>
                    <a:pt x="46355" y="49377"/>
                  </a:lnTo>
                  <a:cubicBezTo>
                    <a:pt x="46355" y="21775"/>
                    <a:pt x="68086" y="9366"/>
                    <a:pt x="84005" y="9366"/>
                  </a:cubicBezTo>
                  <a:cubicBezTo>
                    <a:pt x="92596" y="9366"/>
                    <a:pt x="97902" y="14684"/>
                    <a:pt x="97902" y="33930"/>
                  </a:cubicBezTo>
                  <a:lnTo>
                    <a:pt x="97902" y="102304"/>
                  </a:lnTo>
                  <a:lnTo>
                    <a:pt x="80467" y="102304"/>
                  </a:lnTo>
                  <a:lnTo>
                    <a:pt x="80467" y="114206"/>
                  </a:lnTo>
                  <a:lnTo>
                    <a:pt x="112305" y="113446"/>
                  </a:lnTo>
                  <a:lnTo>
                    <a:pt x="144143" y="114206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69" name="任意多边形: 形状 2568">
              <a:extLst>
                <a:ext uri="{FF2B5EF4-FFF2-40B4-BE49-F238E27FC236}">
                  <a16:creationId xmlns:a16="http://schemas.microsoft.com/office/drawing/2014/main" id="{DF661507-3589-8819-E796-3BDC348660FC}"/>
                </a:ext>
              </a:extLst>
            </p:cNvPr>
            <p:cNvSpPr/>
            <p:nvPr>
              <p:custDataLst>
                <p:tags r:id="rId281"/>
              </p:custDataLst>
            </p:nvPr>
          </p:nvSpPr>
          <p:spPr>
            <a:xfrm>
              <a:off x="5598477" y="8714797"/>
              <a:ext cx="142260" cy="177264"/>
            </a:xfrm>
            <a:custGeom>
              <a:avLst/>
              <a:gdLst>
                <a:gd name="connsiteX0" fmla="*/ 142381 w 142260"/>
                <a:gd name="connsiteY0" fmla="*/ 175995 h 177264"/>
                <a:gd name="connsiteX1" fmla="*/ 142381 w 142260"/>
                <a:gd name="connsiteY1" fmla="*/ 164093 h 177264"/>
                <a:gd name="connsiteX2" fmla="*/ 124946 w 142260"/>
                <a:gd name="connsiteY2" fmla="*/ 154217 h 177264"/>
                <a:gd name="connsiteX3" fmla="*/ 124946 w 142260"/>
                <a:gd name="connsiteY3" fmla="*/ 250 h 177264"/>
                <a:gd name="connsiteX4" fmla="*/ 80221 w 142260"/>
                <a:gd name="connsiteY4" fmla="*/ 2276 h 177264"/>
                <a:gd name="connsiteX5" fmla="*/ 80221 w 142260"/>
                <a:gd name="connsiteY5" fmla="*/ 14178 h 177264"/>
                <a:gd name="connsiteX6" fmla="*/ 97656 w 142260"/>
                <a:gd name="connsiteY6" fmla="*/ 24054 h 177264"/>
                <a:gd name="connsiteX7" fmla="*/ 97656 w 142260"/>
                <a:gd name="connsiteY7" fmla="*/ 73435 h 177264"/>
                <a:gd name="connsiteX8" fmla="*/ 63544 w 142260"/>
                <a:gd name="connsiteY8" fmla="*/ 62039 h 177264"/>
                <a:gd name="connsiteX9" fmla="*/ 120 w 142260"/>
                <a:gd name="connsiteY9" fmla="*/ 120030 h 177264"/>
                <a:gd name="connsiteX10" fmla="*/ 60764 w 142260"/>
                <a:gd name="connsiteY10" fmla="*/ 177514 h 177264"/>
                <a:gd name="connsiteX11" fmla="*/ 96140 w 142260"/>
                <a:gd name="connsiteY11" fmla="*/ 165106 h 177264"/>
                <a:gd name="connsiteX12" fmla="*/ 96140 w 142260"/>
                <a:gd name="connsiteY12" fmla="*/ 177514 h 177264"/>
                <a:gd name="connsiteX13" fmla="*/ 142381 w 142260"/>
                <a:gd name="connsiteY13" fmla="*/ 175995 h 177264"/>
                <a:gd name="connsiteX14" fmla="*/ 96140 w 142260"/>
                <a:gd name="connsiteY14" fmla="*/ 149912 h 177264"/>
                <a:gd name="connsiteX15" fmla="*/ 63291 w 142260"/>
                <a:gd name="connsiteY15" fmla="*/ 168398 h 177264"/>
                <a:gd name="connsiteX16" fmla="*/ 32464 w 142260"/>
                <a:gd name="connsiteY16" fmla="*/ 120030 h 177264"/>
                <a:gd name="connsiteX17" fmla="*/ 39033 w 142260"/>
                <a:gd name="connsiteY17" fmla="*/ 84324 h 177264"/>
                <a:gd name="connsiteX18" fmla="*/ 66071 w 142260"/>
                <a:gd name="connsiteY18" fmla="*/ 71156 h 177264"/>
                <a:gd name="connsiteX19" fmla="*/ 96140 w 142260"/>
                <a:gd name="connsiteY19" fmla="*/ 86603 h 177264"/>
                <a:gd name="connsiteX20" fmla="*/ 96140 w 142260"/>
                <a:gd name="connsiteY20" fmla="*/ 149912 h 17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2260" h="177264">
                  <a:moveTo>
                    <a:pt x="142381" y="175995"/>
                  </a:moveTo>
                  <a:lnTo>
                    <a:pt x="142381" y="164093"/>
                  </a:lnTo>
                  <a:cubicBezTo>
                    <a:pt x="126715" y="164093"/>
                    <a:pt x="124946" y="164093"/>
                    <a:pt x="124946" y="154217"/>
                  </a:cubicBezTo>
                  <a:lnTo>
                    <a:pt x="124946" y="250"/>
                  </a:lnTo>
                  <a:lnTo>
                    <a:pt x="80221" y="2276"/>
                  </a:lnTo>
                  <a:lnTo>
                    <a:pt x="80221" y="14178"/>
                  </a:lnTo>
                  <a:cubicBezTo>
                    <a:pt x="95887" y="14178"/>
                    <a:pt x="97656" y="14178"/>
                    <a:pt x="97656" y="24054"/>
                  </a:cubicBezTo>
                  <a:lnTo>
                    <a:pt x="97656" y="73435"/>
                  </a:lnTo>
                  <a:cubicBezTo>
                    <a:pt x="85022" y="63559"/>
                    <a:pt x="71882" y="62039"/>
                    <a:pt x="63544" y="62039"/>
                  </a:cubicBezTo>
                  <a:cubicBezTo>
                    <a:pt x="26652" y="62039"/>
                    <a:pt x="120" y="84324"/>
                    <a:pt x="120" y="120030"/>
                  </a:cubicBezTo>
                  <a:cubicBezTo>
                    <a:pt x="120" y="153457"/>
                    <a:pt x="23367" y="177514"/>
                    <a:pt x="60764" y="177514"/>
                  </a:cubicBezTo>
                  <a:cubicBezTo>
                    <a:pt x="76178" y="177514"/>
                    <a:pt x="88307" y="171437"/>
                    <a:pt x="96140" y="165106"/>
                  </a:cubicBezTo>
                  <a:lnTo>
                    <a:pt x="96140" y="177514"/>
                  </a:lnTo>
                  <a:lnTo>
                    <a:pt x="142381" y="175995"/>
                  </a:lnTo>
                  <a:close/>
                  <a:moveTo>
                    <a:pt x="96140" y="149912"/>
                  </a:moveTo>
                  <a:cubicBezTo>
                    <a:pt x="92855" y="154470"/>
                    <a:pt x="82495" y="168398"/>
                    <a:pt x="63291" y="168398"/>
                  </a:cubicBezTo>
                  <a:cubicBezTo>
                    <a:pt x="32464" y="168398"/>
                    <a:pt x="32464" y="137756"/>
                    <a:pt x="32464" y="120030"/>
                  </a:cubicBezTo>
                  <a:cubicBezTo>
                    <a:pt x="32464" y="107875"/>
                    <a:pt x="32464" y="94200"/>
                    <a:pt x="39033" y="84324"/>
                  </a:cubicBezTo>
                  <a:cubicBezTo>
                    <a:pt x="46361" y="73688"/>
                    <a:pt x="58237" y="71156"/>
                    <a:pt x="66071" y="71156"/>
                  </a:cubicBezTo>
                  <a:cubicBezTo>
                    <a:pt x="80473" y="71156"/>
                    <a:pt x="90581" y="79259"/>
                    <a:pt x="96140" y="86603"/>
                  </a:cubicBezTo>
                  <a:lnTo>
                    <a:pt x="96140" y="149912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70" name="任意多边形: 形状 2569">
              <a:extLst>
                <a:ext uri="{FF2B5EF4-FFF2-40B4-BE49-F238E27FC236}">
                  <a16:creationId xmlns:a16="http://schemas.microsoft.com/office/drawing/2014/main" id="{17E1B55B-D111-AEAE-6A7E-BCF1188A994F}"/>
                </a:ext>
              </a:extLst>
            </p:cNvPr>
            <p:cNvSpPr/>
            <p:nvPr>
              <p:custDataLst>
                <p:tags r:id="rId282"/>
              </p:custDataLst>
            </p:nvPr>
          </p:nvSpPr>
          <p:spPr>
            <a:xfrm>
              <a:off x="5846359" y="8717076"/>
              <a:ext cx="60391" cy="173465"/>
            </a:xfrm>
            <a:custGeom>
              <a:avLst/>
              <a:gdLst>
                <a:gd name="connsiteX0" fmla="*/ 60521 w 60391"/>
                <a:gd name="connsiteY0" fmla="*/ 173716 h 173465"/>
                <a:gd name="connsiteX1" fmla="*/ 60521 w 60391"/>
                <a:gd name="connsiteY1" fmla="*/ 161814 h 173465"/>
                <a:gd name="connsiteX2" fmla="*/ 44855 w 60391"/>
                <a:gd name="connsiteY2" fmla="*/ 161814 h 173465"/>
                <a:gd name="connsiteX3" fmla="*/ 44855 w 60391"/>
                <a:gd name="connsiteY3" fmla="*/ 59760 h 173465"/>
                <a:gd name="connsiteX4" fmla="*/ 888 w 60391"/>
                <a:gd name="connsiteY4" fmla="*/ 61786 h 173465"/>
                <a:gd name="connsiteX5" fmla="*/ 888 w 60391"/>
                <a:gd name="connsiteY5" fmla="*/ 73688 h 173465"/>
                <a:gd name="connsiteX6" fmla="*/ 17565 w 60391"/>
                <a:gd name="connsiteY6" fmla="*/ 83564 h 173465"/>
                <a:gd name="connsiteX7" fmla="*/ 17565 w 60391"/>
                <a:gd name="connsiteY7" fmla="*/ 161814 h 173465"/>
                <a:gd name="connsiteX8" fmla="*/ 130 w 60391"/>
                <a:gd name="connsiteY8" fmla="*/ 161814 h 173465"/>
                <a:gd name="connsiteX9" fmla="*/ 130 w 60391"/>
                <a:gd name="connsiteY9" fmla="*/ 173716 h 173465"/>
                <a:gd name="connsiteX10" fmla="*/ 30957 w 60391"/>
                <a:gd name="connsiteY10" fmla="*/ 172956 h 173465"/>
                <a:gd name="connsiteX11" fmla="*/ 60521 w 60391"/>
                <a:gd name="connsiteY11" fmla="*/ 173716 h 173465"/>
                <a:gd name="connsiteX12" fmla="*/ 48392 w 60391"/>
                <a:gd name="connsiteY12" fmla="*/ 20002 h 173465"/>
                <a:gd name="connsiteX13" fmla="*/ 28683 w 60391"/>
                <a:gd name="connsiteY13" fmla="*/ 250 h 173465"/>
                <a:gd name="connsiteX14" fmla="*/ 8974 w 60391"/>
                <a:gd name="connsiteY14" fmla="*/ 20002 h 173465"/>
                <a:gd name="connsiteX15" fmla="*/ 28683 w 60391"/>
                <a:gd name="connsiteY15" fmla="*/ 39754 h 173465"/>
                <a:gd name="connsiteX16" fmla="*/ 48392 w 60391"/>
                <a:gd name="connsiteY16" fmla="*/ 20002 h 173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391" h="173465">
                  <a:moveTo>
                    <a:pt x="60521" y="173716"/>
                  </a:moveTo>
                  <a:lnTo>
                    <a:pt x="60521" y="161814"/>
                  </a:lnTo>
                  <a:lnTo>
                    <a:pt x="44855" y="161814"/>
                  </a:lnTo>
                  <a:lnTo>
                    <a:pt x="44855" y="59760"/>
                  </a:lnTo>
                  <a:lnTo>
                    <a:pt x="888" y="61786"/>
                  </a:lnTo>
                  <a:lnTo>
                    <a:pt x="888" y="73688"/>
                  </a:lnTo>
                  <a:cubicBezTo>
                    <a:pt x="15796" y="73688"/>
                    <a:pt x="17565" y="73688"/>
                    <a:pt x="17565" y="83564"/>
                  </a:cubicBezTo>
                  <a:lnTo>
                    <a:pt x="17565" y="161814"/>
                  </a:lnTo>
                  <a:lnTo>
                    <a:pt x="130" y="161814"/>
                  </a:lnTo>
                  <a:lnTo>
                    <a:pt x="130" y="173716"/>
                  </a:lnTo>
                  <a:lnTo>
                    <a:pt x="30957" y="172956"/>
                  </a:lnTo>
                  <a:lnTo>
                    <a:pt x="60521" y="173716"/>
                  </a:lnTo>
                  <a:close/>
                  <a:moveTo>
                    <a:pt x="48392" y="20002"/>
                  </a:moveTo>
                  <a:cubicBezTo>
                    <a:pt x="48392" y="9113"/>
                    <a:pt x="39548" y="250"/>
                    <a:pt x="28683" y="250"/>
                  </a:cubicBezTo>
                  <a:cubicBezTo>
                    <a:pt x="17818" y="250"/>
                    <a:pt x="8974" y="9113"/>
                    <a:pt x="8974" y="20002"/>
                  </a:cubicBezTo>
                  <a:cubicBezTo>
                    <a:pt x="8974" y="30891"/>
                    <a:pt x="17818" y="39754"/>
                    <a:pt x="28683" y="39754"/>
                  </a:cubicBezTo>
                  <a:cubicBezTo>
                    <a:pt x="39548" y="39754"/>
                    <a:pt x="48392" y="30891"/>
                    <a:pt x="48392" y="20002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71" name="任意多边形: 形状 2570">
              <a:extLst>
                <a:ext uri="{FF2B5EF4-FFF2-40B4-BE49-F238E27FC236}">
                  <a16:creationId xmlns:a16="http://schemas.microsoft.com/office/drawing/2014/main" id="{C6A2B026-8636-A1D1-2E20-B90FB1DBDED7}"/>
                </a:ext>
              </a:extLst>
            </p:cNvPr>
            <p:cNvSpPr/>
            <p:nvPr>
              <p:custDataLst>
                <p:tags r:id="rId283"/>
              </p:custDataLst>
            </p:nvPr>
          </p:nvSpPr>
          <p:spPr>
            <a:xfrm>
              <a:off x="5925702" y="8713278"/>
              <a:ext cx="99809" cy="177264"/>
            </a:xfrm>
            <a:custGeom>
              <a:avLst/>
              <a:gdLst>
                <a:gd name="connsiteX0" fmla="*/ 99943 w 99809"/>
                <a:gd name="connsiteY0" fmla="*/ 22281 h 177264"/>
                <a:gd name="connsiteX1" fmla="*/ 71137 w 99809"/>
                <a:gd name="connsiteY1" fmla="*/ 250 h 177264"/>
                <a:gd name="connsiteX2" fmla="*/ 19084 w 99809"/>
                <a:gd name="connsiteY2" fmla="*/ 39501 h 177264"/>
                <a:gd name="connsiteX3" fmla="*/ 19084 w 99809"/>
                <a:gd name="connsiteY3" fmla="*/ 65078 h 177264"/>
                <a:gd name="connsiteX4" fmla="*/ 133 w 99809"/>
                <a:gd name="connsiteY4" fmla="*/ 65078 h 177264"/>
                <a:gd name="connsiteX5" fmla="*/ 133 w 99809"/>
                <a:gd name="connsiteY5" fmla="*/ 76980 h 177264"/>
                <a:gd name="connsiteX6" fmla="*/ 19084 w 99809"/>
                <a:gd name="connsiteY6" fmla="*/ 76980 h 177264"/>
                <a:gd name="connsiteX7" fmla="*/ 19084 w 99809"/>
                <a:gd name="connsiteY7" fmla="*/ 165612 h 177264"/>
                <a:gd name="connsiteX8" fmla="*/ 1649 w 99809"/>
                <a:gd name="connsiteY8" fmla="*/ 165612 h 177264"/>
                <a:gd name="connsiteX9" fmla="*/ 1649 w 99809"/>
                <a:gd name="connsiteY9" fmla="*/ 177514 h 177264"/>
                <a:gd name="connsiteX10" fmla="*/ 33487 w 99809"/>
                <a:gd name="connsiteY10" fmla="*/ 176755 h 177264"/>
                <a:gd name="connsiteX11" fmla="*/ 68358 w 99809"/>
                <a:gd name="connsiteY11" fmla="*/ 177514 h 177264"/>
                <a:gd name="connsiteX12" fmla="*/ 68358 w 99809"/>
                <a:gd name="connsiteY12" fmla="*/ 165612 h 177264"/>
                <a:gd name="connsiteX13" fmla="*/ 46374 w 99809"/>
                <a:gd name="connsiteY13" fmla="*/ 165612 h 177264"/>
                <a:gd name="connsiteX14" fmla="*/ 46374 w 99809"/>
                <a:gd name="connsiteY14" fmla="*/ 76980 h 177264"/>
                <a:gd name="connsiteX15" fmla="*/ 75433 w 99809"/>
                <a:gd name="connsiteY15" fmla="*/ 76980 h 177264"/>
                <a:gd name="connsiteX16" fmla="*/ 75433 w 99809"/>
                <a:gd name="connsiteY16" fmla="*/ 65078 h 177264"/>
                <a:gd name="connsiteX17" fmla="*/ 44858 w 99809"/>
                <a:gd name="connsiteY17" fmla="*/ 65078 h 177264"/>
                <a:gd name="connsiteX18" fmla="*/ 44858 w 99809"/>
                <a:gd name="connsiteY18" fmla="*/ 39501 h 177264"/>
                <a:gd name="connsiteX19" fmla="*/ 70379 w 99809"/>
                <a:gd name="connsiteY19" fmla="*/ 9366 h 177264"/>
                <a:gd name="connsiteX20" fmla="*/ 74675 w 99809"/>
                <a:gd name="connsiteY20" fmla="*/ 9873 h 177264"/>
                <a:gd name="connsiteX21" fmla="*/ 68863 w 99809"/>
                <a:gd name="connsiteY21" fmla="*/ 22281 h 177264"/>
                <a:gd name="connsiteX22" fmla="*/ 84277 w 99809"/>
                <a:gd name="connsiteY22" fmla="*/ 37982 h 177264"/>
                <a:gd name="connsiteX23" fmla="*/ 99943 w 99809"/>
                <a:gd name="connsiteY23" fmla="*/ 22281 h 17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809" h="177264">
                  <a:moveTo>
                    <a:pt x="99943" y="22281"/>
                  </a:moveTo>
                  <a:cubicBezTo>
                    <a:pt x="99943" y="11645"/>
                    <a:pt x="90846" y="250"/>
                    <a:pt x="71137" y="250"/>
                  </a:cubicBezTo>
                  <a:cubicBezTo>
                    <a:pt x="46374" y="250"/>
                    <a:pt x="19084" y="10886"/>
                    <a:pt x="19084" y="39501"/>
                  </a:cubicBezTo>
                  <a:lnTo>
                    <a:pt x="19084" y="65078"/>
                  </a:lnTo>
                  <a:lnTo>
                    <a:pt x="133" y="65078"/>
                  </a:lnTo>
                  <a:lnTo>
                    <a:pt x="133" y="76980"/>
                  </a:lnTo>
                  <a:lnTo>
                    <a:pt x="19084" y="76980"/>
                  </a:lnTo>
                  <a:lnTo>
                    <a:pt x="19084" y="165612"/>
                  </a:lnTo>
                  <a:lnTo>
                    <a:pt x="1649" y="165612"/>
                  </a:lnTo>
                  <a:lnTo>
                    <a:pt x="1649" y="177514"/>
                  </a:lnTo>
                  <a:lnTo>
                    <a:pt x="33487" y="176755"/>
                  </a:lnTo>
                  <a:cubicBezTo>
                    <a:pt x="43089" y="176755"/>
                    <a:pt x="59261" y="176755"/>
                    <a:pt x="68358" y="177514"/>
                  </a:cubicBezTo>
                  <a:lnTo>
                    <a:pt x="68358" y="165612"/>
                  </a:lnTo>
                  <a:lnTo>
                    <a:pt x="46374" y="165612"/>
                  </a:lnTo>
                  <a:lnTo>
                    <a:pt x="46374" y="76980"/>
                  </a:lnTo>
                  <a:lnTo>
                    <a:pt x="75433" y="76980"/>
                  </a:lnTo>
                  <a:lnTo>
                    <a:pt x="75433" y="65078"/>
                  </a:lnTo>
                  <a:lnTo>
                    <a:pt x="44858" y="65078"/>
                  </a:lnTo>
                  <a:lnTo>
                    <a:pt x="44858" y="39501"/>
                  </a:lnTo>
                  <a:cubicBezTo>
                    <a:pt x="44858" y="11645"/>
                    <a:pt x="64062" y="9366"/>
                    <a:pt x="70379" y="9366"/>
                  </a:cubicBezTo>
                  <a:cubicBezTo>
                    <a:pt x="71642" y="9366"/>
                    <a:pt x="72906" y="9366"/>
                    <a:pt x="74675" y="9873"/>
                  </a:cubicBezTo>
                  <a:cubicBezTo>
                    <a:pt x="70884" y="12658"/>
                    <a:pt x="68863" y="17470"/>
                    <a:pt x="68863" y="22281"/>
                  </a:cubicBezTo>
                  <a:cubicBezTo>
                    <a:pt x="68863" y="33170"/>
                    <a:pt x="77707" y="37982"/>
                    <a:pt x="84277" y="37982"/>
                  </a:cubicBezTo>
                  <a:cubicBezTo>
                    <a:pt x="91857" y="37982"/>
                    <a:pt x="99943" y="32664"/>
                    <a:pt x="99943" y="22281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72" name="任意多边形: 形状 2571">
              <a:extLst>
                <a:ext uri="{FF2B5EF4-FFF2-40B4-BE49-F238E27FC236}">
                  <a16:creationId xmlns:a16="http://schemas.microsoft.com/office/drawing/2014/main" id="{CA588CD6-6E34-5A20-483A-DD9213F3A483}"/>
                </a:ext>
              </a:extLst>
            </p:cNvPr>
            <p:cNvSpPr/>
            <p:nvPr>
              <p:custDataLst>
                <p:tags r:id="rId284"/>
              </p:custDataLst>
            </p:nvPr>
          </p:nvSpPr>
          <p:spPr>
            <a:xfrm>
              <a:off x="4154948" y="9059703"/>
              <a:ext cx="70953" cy="134721"/>
            </a:xfrm>
            <a:custGeom>
              <a:avLst/>
              <a:gdLst>
                <a:gd name="connsiteX0" fmla="*/ 71016 w 70953"/>
                <a:gd name="connsiteY0" fmla="*/ 134983 h 134721"/>
                <a:gd name="connsiteX1" fmla="*/ 71016 w 70953"/>
                <a:gd name="connsiteY1" fmla="*/ 128297 h 134721"/>
                <a:gd name="connsiteX2" fmla="*/ 63941 w 70953"/>
                <a:gd name="connsiteY2" fmla="*/ 128297 h 134721"/>
                <a:gd name="connsiteX3" fmla="*/ 44131 w 70953"/>
                <a:gd name="connsiteY3" fmla="*/ 118371 h 134721"/>
                <a:gd name="connsiteX4" fmla="*/ 44131 w 70953"/>
                <a:gd name="connsiteY4" fmla="*/ 5934 h 134721"/>
                <a:gd name="connsiteX5" fmla="*/ 38269 w 70953"/>
                <a:gd name="connsiteY5" fmla="*/ 262 h 134721"/>
                <a:gd name="connsiteX6" fmla="*/ 63 w 70953"/>
                <a:gd name="connsiteY6" fmla="*/ 13227 h 134721"/>
                <a:gd name="connsiteX7" fmla="*/ 63 w 70953"/>
                <a:gd name="connsiteY7" fmla="*/ 19913 h 134721"/>
                <a:gd name="connsiteX8" fmla="*/ 28161 w 70953"/>
                <a:gd name="connsiteY8" fmla="*/ 14443 h 134721"/>
                <a:gd name="connsiteX9" fmla="*/ 28161 w 70953"/>
                <a:gd name="connsiteY9" fmla="*/ 118371 h 134721"/>
                <a:gd name="connsiteX10" fmla="*/ 8351 w 70953"/>
                <a:gd name="connsiteY10" fmla="*/ 128297 h 134721"/>
                <a:gd name="connsiteX11" fmla="*/ 1276 w 70953"/>
                <a:gd name="connsiteY11" fmla="*/ 128297 h 134721"/>
                <a:gd name="connsiteX12" fmla="*/ 1276 w 70953"/>
                <a:gd name="connsiteY12" fmla="*/ 134983 h 134721"/>
                <a:gd name="connsiteX13" fmla="*/ 36045 w 70953"/>
                <a:gd name="connsiteY13" fmla="*/ 134375 h 134721"/>
                <a:gd name="connsiteX14" fmla="*/ 71016 w 70953"/>
                <a:gd name="connsiteY14" fmla="*/ 134983 h 1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0953" h="134721">
                  <a:moveTo>
                    <a:pt x="71016" y="134983"/>
                  </a:moveTo>
                  <a:lnTo>
                    <a:pt x="71016" y="128297"/>
                  </a:lnTo>
                  <a:lnTo>
                    <a:pt x="63941" y="128297"/>
                  </a:lnTo>
                  <a:cubicBezTo>
                    <a:pt x="44737" y="128297"/>
                    <a:pt x="44131" y="125866"/>
                    <a:pt x="44131" y="118371"/>
                  </a:cubicBezTo>
                  <a:lnTo>
                    <a:pt x="44131" y="5934"/>
                  </a:lnTo>
                  <a:cubicBezTo>
                    <a:pt x="44131" y="464"/>
                    <a:pt x="43727" y="262"/>
                    <a:pt x="38269" y="262"/>
                  </a:cubicBezTo>
                  <a:cubicBezTo>
                    <a:pt x="29981" y="8365"/>
                    <a:pt x="19267" y="13227"/>
                    <a:pt x="63" y="13227"/>
                  </a:cubicBezTo>
                  <a:lnTo>
                    <a:pt x="63" y="19913"/>
                  </a:lnTo>
                  <a:cubicBezTo>
                    <a:pt x="5521" y="19913"/>
                    <a:pt x="16437" y="19913"/>
                    <a:pt x="28161" y="14443"/>
                  </a:cubicBezTo>
                  <a:lnTo>
                    <a:pt x="28161" y="118371"/>
                  </a:lnTo>
                  <a:cubicBezTo>
                    <a:pt x="28161" y="125866"/>
                    <a:pt x="27555" y="128297"/>
                    <a:pt x="8351" y="128297"/>
                  </a:cubicBezTo>
                  <a:lnTo>
                    <a:pt x="1276" y="128297"/>
                  </a:lnTo>
                  <a:lnTo>
                    <a:pt x="1276" y="134983"/>
                  </a:lnTo>
                  <a:cubicBezTo>
                    <a:pt x="9564" y="134375"/>
                    <a:pt x="26948" y="134375"/>
                    <a:pt x="36045" y="134375"/>
                  </a:cubicBezTo>
                  <a:cubicBezTo>
                    <a:pt x="45142" y="134375"/>
                    <a:pt x="62728" y="134375"/>
                    <a:pt x="71016" y="134983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73" name="任意多边形: 形状 2572">
              <a:extLst>
                <a:ext uri="{FF2B5EF4-FFF2-40B4-BE49-F238E27FC236}">
                  <a16:creationId xmlns:a16="http://schemas.microsoft.com/office/drawing/2014/main" id="{495C621E-4044-F97C-4F5D-7B0921F4E051}"/>
                </a:ext>
              </a:extLst>
            </p:cNvPr>
            <p:cNvSpPr/>
            <p:nvPr>
              <p:custDataLst>
                <p:tags r:id="rId285"/>
              </p:custDataLst>
            </p:nvPr>
          </p:nvSpPr>
          <p:spPr>
            <a:xfrm>
              <a:off x="4251776" y="9059703"/>
              <a:ext cx="89348" cy="138975"/>
            </a:xfrm>
            <a:custGeom>
              <a:avLst/>
              <a:gdLst>
                <a:gd name="connsiteX0" fmla="*/ 89416 w 89348"/>
                <a:gd name="connsiteY0" fmla="*/ 93857 h 138975"/>
                <a:gd name="connsiteX1" fmla="*/ 46965 w 89348"/>
                <a:gd name="connsiteY1" fmla="*/ 48680 h 138975"/>
                <a:gd name="connsiteX2" fmla="*/ 19069 w 89348"/>
                <a:gd name="connsiteY2" fmla="*/ 67926 h 138975"/>
                <a:gd name="connsiteX3" fmla="*/ 27761 w 89348"/>
                <a:gd name="connsiteY3" fmla="*/ 23965 h 138975"/>
                <a:gd name="connsiteX4" fmla="*/ 56870 w 89348"/>
                <a:gd name="connsiteY4" fmla="*/ 5529 h 138975"/>
                <a:gd name="connsiteX5" fmla="*/ 74861 w 89348"/>
                <a:gd name="connsiteY5" fmla="*/ 13227 h 138975"/>
                <a:gd name="connsiteX6" fmla="*/ 64956 w 89348"/>
                <a:gd name="connsiteY6" fmla="*/ 22749 h 138975"/>
                <a:gd name="connsiteX7" fmla="*/ 74457 w 89348"/>
                <a:gd name="connsiteY7" fmla="*/ 32271 h 138975"/>
                <a:gd name="connsiteX8" fmla="*/ 83958 w 89348"/>
                <a:gd name="connsiteY8" fmla="*/ 22344 h 138975"/>
                <a:gd name="connsiteX9" fmla="*/ 56668 w 89348"/>
                <a:gd name="connsiteY9" fmla="*/ 262 h 138975"/>
                <a:gd name="connsiteX10" fmla="*/ 67 w 89348"/>
                <a:gd name="connsiteY10" fmla="*/ 70762 h 138975"/>
                <a:gd name="connsiteX11" fmla="*/ 45146 w 89348"/>
                <a:gd name="connsiteY11" fmla="*/ 139237 h 138975"/>
                <a:gd name="connsiteX12" fmla="*/ 74457 w 89348"/>
                <a:gd name="connsiteY12" fmla="*/ 127892 h 138975"/>
                <a:gd name="connsiteX13" fmla="*/ 89416 w 89348"/>
                <a:gd name="connsiteY13" fmla="*/ 93857 h 138975"/>
                <a:gd name="connsiteX14" fmla="*/ 70414 w 89348"/>
                <a:gd name="connsiteY14" fmla="*/ 93655 h 138975"/>
                <a:gd name="connsiteX15" fmla="*/ 66371 w 89348"/>
                <a:gd name="connsiteY15" fmla="*/ 120194 h 138975"/>
                <a:gd name="connsiteX16" fmla="*/ 45146 w 89348"/>
                <a:gd name="connsiteY16" fmla="*/ 133160 h 138975"/>
                <a:gd name="connsiteX17" fmla="*/ 24729 w 89348"/>
                <a:gd name="connsiteY17" fmla="*/ 119991 h 138975"/>
                <a:gd name="connsiteX18" fmla="*/ 19675 w 89348"/>
                <a:gd name="connsiteY18" fmla="*/ 89401 h 138975"/>
                <a:gd name="connsiteX19" fmla="*/ 46157 w 89348"/>
                <a:gd name="connsiteY19" fmla="*/ 54353 h 138975"/>
                <a:gd name="connsiteX20" fmla="*/ 66169 w 89348"/>
                <a:gd name="connsiteY20" fmla="*/ 66711 h 138975"/>
                <a:gd name="connsiteX21" fmla="*/ 70414 w 89348"/>
                <a:gd name="connsiteY21" fmla="*/ 93655 h 13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9348" h="138975">
                  <a:moveTo>
                    <a:pt x="89416" y="93857"/>
                  </a:moveTo>
                  <a:cubicBezTo>
                    <a:pt x="89416" y="67318"/>
                    <a:pt x="69403" y="48680"/>
                    <a:pt x="46965" y="48680"/>
                  </a:cubicBezTo>
                  <a:cubicBezTo>
                    <a:pt x="32411" y="48680"/>
                    <a:pt x="23718" y="57999"/>
                    <a:pt x="19069" y="67926"/>
                  </a:cubicBezTo>
                  <a:cubicBezTo>
                    <a:pt x="19069" y="51111"/>
                    <a:pt x="20484" y="36322"/>
                    <a:pt x="27761" y="23965"/>
                  </a:cubicBezTo>
                  <a:cubicBezTo>
                    <a:pt x="33826" y="13835"/>
                    <a:pt x="44135" y="5529"/>
                    <a:pt x="56870" y="5529"/>
                  </a:cubicBezTo>
                  <a:cubicBezTo>
                    <a:pt x="60913" y="5529"/>
                    <a:pt x="70212" y="6137"/>
                    <a:pt x="74861" y="13227"/>
                  </a:cubicBezTo>
                  <a:cubicBezTo>
                    <a:pt x="65765" y="13633"/>
                    <a:pt x="64956" y="20521"/>
                    <a:pt x="64956" y="22749"/>
                  </a:cubicBezTo>
                  <a:cubicBezTo>
                    <a:pt x="64956" y="28827"/>
                    <a:pt x="69606" y="32271"/>
                    <a:pt x="74457" y="32271"/>
                  </a:cubicBezTo>
                  <a:cubicBezTo>
                    <a:pt x="78096" y="32271"/>
                    <a:pt x="83958" y="30042"/>
                    <a:pt x="83958" y="22344"/>
                  </a:cubicBezTo>
                  <a:cubicBezTo>
                    <a:pt x="83958" y="10189"/>
                    <a:pt x="74861" y="262"/>
                    <a:pt x="56668" y="262"/>
                  </a:cubicBezTo>
                  <a:cubicBezTo>
                    <a:pt x="28570" y="262"/>
                    <a:pt x="67" y="27003"/>
                    <a:pt x="67" y="70762"/>
                  </a:cubicBezTo>
                  <a:cubicBezTo>
                    <a:pt x="67" y="125664"/>
                    <a:pt x="25538" y="139237"/>
                    <a:pt x="45146" y="139237"/>
                  </a:cubicBezTo>
                  <a:cubicBezTo>
                    <a:pt x="54849" y="139237"/>
                    <a:pt x="65360" y="136604"/>
                    <a:pt x="74457" y="127892"/>
                  </a:cubicBezTo>
                  <a:cubicBezTo>
                    <a:pt x="82543" y="119991"/>
                    <a:pt x="89416" y="111483"/>
                    <a:pt x="89416" y="93857"/>
                  </a:cubicBezTo>
                  <a:close/>
                  <a:moveTo>
                    <a:pt x="70414" y="93655"/>
                  </a:moveTo>
                  <a:cubicBezTo>
                    <a:pt x="70414" y="103987"/>
                    <a:pt x="70414" y="112901"/>
                    <a:pt x="66371" y="120194"/>
                  </a:cubicBezTo>
                  <a:cubicBezTo>
                    <a:pt x="61115" y="129513"/>
                    <a:pt x="54040" y="133160"/>
                    <a:pt x="45146" y="133160"/>
                  </a:cubicBezTo>
                  <a:cubicBezTo>
                    <a:pt x="34432" y="133160"/>
                    <a:pt x="27761" y="125664"/>
                    <a:pt x="24729" y="119991"/>
                  </a:cubicBezTo>
                  <a:cubicBezTo>
                    <a:pt x="20080" y="110875"/>
                    <a:pt x="19675" y="97099"/>
                    <a:pt x="19675" y="89401"/>
                  </a:cubicBezTo>
                  <a:cubicBezTo>
                    <a:pt x="19675" y="69344"/>
                    <a:pt x="30591" y="54353"/>
                    <a:pt x="46157" y="54353"/>
                  </a:cubicBezTo>
                  <a:cubicBezTo>
                    <a:pt x="56264" y="54353"/>
                    <a:pt x="62328" y="59620"/>
                    <a:pt x="66169" y="66711"/>
                  </a:cubicBezTo>
                  <a:cubicBezTo>
                    <a:pt x="70414" y="74206"/>
                    <a:pt x="70414" y="83323"/>
                    <a:pt x="70414" y="93655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74" name="任意多边形: 形状 2573">
              <a:extLst>
                <a:ext uri="{FF2B5EF4-FFF2-40B4-BE49-F238E27FC236}">
                  <a16:creationId xmlns:a16="http://schemas.microsoft.com/office/drawing/2014/main" id="{2D0B78CA-75BC-8717-365C-784DDA64E5FC}"/>
                </a:ext>
              </a:extLst>
            </p:cNvPr>
            <p:cNvSpPr/>
            <p:nvPr>
              <p:custDataLst>
                <p:tags r:id="rId286"/>
              </p:custDataLst>
            </p:nvPr>
          </p:nvSpPr>
          <p:spPr>
            <a:xfrm>
              <a:off x="4368819" y="9107109"/>
              <a:ext cx="22438" cy="87315"/>
            </a:xfrm>
            <a:custGeom>
              <a:avLst/>
              <a:gdLst>
                <a:gd name="connsiteX0" fmla="*/ 22510 w 22438"/>
                <a:gd name="connsiteY0" fmla="*/ 11607 h 87315"/>
                <a:gd name="connsiteX1" fmla="*/ 11392 w 22438"/>
                <a:gd name="connsiteY1" fmla="*/ 262 h 87315"/>
                <a:gd name="connsiteX2" fmla="*/ 71 w 22438"/>
                <a:gd name="connsiteY2" fmla="*/ 11404 h 87315"/>
                <a:gd name="connsiteX3" fmla="*/ 11189 w 22438"/>
                <a:gd name="connsiteY3" fmla="*/ 22749 h 87315"/>
                <a:gd name="connsiteX4" fmla="*/ 22510 w 22438"/>
                <a:gd name="connsiteY4" fmla="*/ 11607 h 87315"/>
                <a:gd name="connsiteX5" fmla="*/ 22510 w 22438"/>
                <a:gd name="connsiteY5" fmla="*/ 76435 h 87315"/>
                <a:gd name="connsiteX6" fmla="*/ 11392 w 22438"/>
                <a:gd name="connsiteY6" fmla="*/ 65090 h 87315"/>
                <a:gd name="connsiteX7" fmla="*/ 71 w 22438"/>
                <a:gd name="connsiteY7" fmla="*/ 76232 h 87315"/>
                <a:gd name="connsiteX8" fmla="*/ 11189 w 22438"/>
                <a:gd name="connsiteY8" fmla="*/ 87577 h 87315"/>
                <a:gd name="connsiteX9" fmla="*/ 22510 w 22438"/>
                <a:gd name="connsiteY9" fmla="*/ 76435 h 8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38" h="87315">
                  <a:moveTo>
                    <a:pt x="22510" y="11607"/>
                  </a:moveTo>
                  <a:cubicBezTo>
                    <a:pt x="22510" y="4719"/>
                    <a:pt x="17052" y="262"/>
                    <a:pt x="11392" y="262"/>
                  </a:cubicBezTo>
                  <a:cubicBezTo>
                    <a:pt x="4519" y="262"/>
                    <a:pt x="71" y="5732"/>
                    <a:pt x="71" y="11404"/>
                  </a:cubicBezTo>
                  <a:cubicBezTo>
                    <a:pt x="71" y="18292"/>
                    <a:pt x="5529" y="22749"/>
                    <a:pt x="11189" y="22749"/>
                  </a:cubicBezTo>
                  <a:cubicBezTo>
                    <a:pt x="18062" y="22749"/>
                    <a:pt x="22510" y="17279"/>
                    <a:pt x="22510" y="11607"/>
                  </a:cubicBezTo>
                  <a:close/>
                  <a:moveTo>
                    <a:pt x="22510" y="76435"/>
                  </a:moveTo>
                  <a:cubicBezTo>
                    <a:pt x="22510" y="69547"/>
                    <a:pt x="17052" y="65090"/>
                    <a:pt x="11392" y="65090"/>
                  </a:cubicBezTo>
                  <a:cubicBezTo>
                    <a:pt x="4519" y="65090"/>
                    <a:pt x="71" y="70560"/>
                    <a:pt x="71" y="76232"/>
                  </a:cubicBezTo>
                  <a:cubicBezTo>
                    <a:pt x="71" y="83120"/>
                    <a:pt x="5529" y="87577"/>
                    <a:pt x="11189" y="87577"/>
                  </a:cubicBezTo>
                  <a:cubicBezTo>
                    <a:pt x="18062" y="87577"/>
                    <a:pt x="22510" y="82107"/>
                    <a:pt x="22510" y="76435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75" name="任意多边形: 形状 2574">
              <a:extLst>
                <a:ext uri="{FF2B5EF4-FFF2-40B4-BE49-F238E27FC236}">
                  <a16:creationId xmlns:a16="http://schemas.microsoft.com/office/drawing/2014/main" id="{2A66F1A2-7304-D2F3-F097-F87338408B4A}"/>
                </a:ext>
              </a:extLst>
            </p:cNvPr>
            <p:cNvSpPr/>
            <p:nvPr>
              <p:custDataLst>
                <p:tags r:id="rId287"/>
              </p:custDataLst>
            </p:nvPr>
          </p:nvSpPr>
          <p:spPr>
            <a:xfrm>
              <a:off x="5306122" y="9020958"/>
              <a:ext cx="60391" cy="173465"/>
            </a:xfrm>
            <a:custGeom>
              <a:avLst/>
              <a:gdLst>
                <a:gd name="connsiteX0" fmla="*/ 60500 w 60391"/>
                <a:gd name="connsiteY0" fmla="*/ 173728 h 173465"/>
                <a:gd name="connsiteX1" fmla="*/ 60500 w 60391"/>
                <a:gd name="connsiteY1" fmla="*/ 161826 h 173465"/>
                <a:gd name="connsiteX2" fmla="*/ 44834 w 60391"/>
                <a:gd name="connsiteY2" fmla="*/ 161826 h 173465"/>
                <a:gd name="connsiteX3" fmla="*/ 44834 w 60391"/>
                <a:gd name="connsiteY3" fmla="*/ 59772 h 173465"/>
                <a:gd name="connsiteX4" fmla="*/ 867 w 60391"/>
                <a:gd name="connsiteY4" fmla="*/ 61798 h 173465"/>
                <a:gd name="connsiteX5" fmla="*/ 867 w 60391"/>
                <a:gd name="connsiteY5" fmla="*/ 73700 h 173465"/>
                <a:gd name="connsiteX6" fmla="*/ 17544 w 60391"/>
                <a:gd name="connsiteY6" fmla="*/ 83576 h 173465"/>
                <a:gd name="connsiteX7" fmla="*/ 17544 w 60391"/>
                <a:gd name="connsiteY7" fmla="*/ 161826 h 173465"/>
                <a:gd name="connsiteX8" fmla="*/ 109 w 60391"/>
                <a:gd name="connsiteY8" fmla="*/ 161826 h 173465"/>
                <a:gd name="connsiteX9" fmla="*/ 109 w 60391"/>
                <a:gd name="connsiteY9" fmla="*/ 173728 h 173465"/>
                <a:gd name="connsiteX10" fmla="*/ 30936 w 60391"/>
                <a:gd name="connsiteY10" fmla="*/ 172968 h 173465"/>
                <a:gd name="connsiteX11" fmla="*/ 60500 w 60391"/>
                <a:gd name="connsiteY11" fmla="*/ 173728 h 173465"/>
                <a:gd name="connsiteX12" fmla="*/ 48371 w 60391"/>
                <a:gd name="connsiteY12" fmla="*/ 20014 h 173465"/>
                <a:gd name="connsiteX13" fmla="*/ 28662 w 60391"/>
                <a:gd name="connsiteY13" fmla="*/ 262 h 173465"/>
                <a:gd name="connsiteX14" fmla="*/ 8952 w 60391"/>
                <a:gd name="connsiteY14" fmla="*/ 20014 h 173465"/>
                <a:gd name="connsiteX15" fmla="*/ 28662 w 60391"/>
                <a:gd name="connsiteY15" fmla="*/ 39766 h 173465"/>
                <a:gd name="connsiteX16" fmla="*/ 48371 w 60391"/>
                <a:gd name="connsiteY16" fmla="*/ 20014 h 173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391" h="173465">
                  <a:moveTo>
                    <a:pt x="60500" y="173728"/>
                  </a:moveTo>
                  <a:lnTo>
                    <a:pt x="60500" y="161826"/>
                  </a:lnTo>
                  <a:lnTo>
                    <a:pt x="44834" y="161826"/>
                  </a:lnTo>
                  <a:lnTo>
                    <a:pt x="44834" y="59772"/>
                  </a:lnTo>
                  <a:lnTo>
                    <a:pt x="867" y="61798"/>
                  </a:lnTo>
                  <a:lnTo>
                    <a:pt x="867" y="73700"/>
                  </a:lnTo>
                  <a:cubicBezTo>
                    <a:pt x="15775" y="73700"/>
                    <a:pt x="17544" y="73700"/>
                    <a:pt x="17544" y="83576"/>
                  </a:cubicBezTo>
                  <a:lnTo>
                    <a:pt x="17544" y="161826"/>
                  </a:lnTo>
                  <a:lnTo>
                    <a:pt x="109" y="161826"/>
                  </a:lnTo>
                  <a:lnTo>
                    <a:pt x="109" y="173728"/>
                  </a:lnTo>
                  <a:lnTo>
                    <a:pt x="30936" y="172968"/>
                  </a:lnTo>
                  <a:lnTo>
                    <a:pt x="60500" y="173728"/>
                  </a:lnTo>
                  <a:close/>
                  <a:moveTo>
                    <a:pt x="48371" y="20014"/>
                  </a:moveTo>
                  <a:cubicBezTo>
                    <a:pt x="48371" y="9125"/>
                    <a:pt x="39527" y="262"/>
                    <a:pt x="28662" y="262"/>
                  </a:cubicBezTo>
                  <a:cubicBezTo>
                    <a:pt x="17796" y="262"/>
                    <a:pt x="8952" y="9125"/>
                    <a:pt x="8952" y="20014"/>
                  </a:cubicBezTo>
                  <a:cubicBezTo>
                    <a:pt x="8952" y="30903"/>
                    <a:pt x="17796" y="39766"/>
                    <a:pt x="28662" y="39766"/>
                  </a:cubicBezTo>
                  <a:cubicBezTo>
                    <a:pt x="39527" y="39766"/>
                    <a:pt x="48371" y="30903"/>
                    <a:pt x="48371" y="20014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76" name="任意多边形: 形状 2575">
              <a:extLst>
                <a:ext uri="{FF2B5EF4-FFF2-40B4-BE49-F238E27FC236}">
                  <a16:creationId xmlns:a16="http://schemas.microsoft.com/office/drawing/2014/main" id="{D1D6207C-37EB-7A44-7364-B54A409570DE}"/>
                </a:ext>
              </a:extLst>
            </p:cNvPr>
            <p:cNvSpPr/>
            <p:nvPr>
              <p:custDataLst>
                <p:tags r:id="rId288"/>
              </p:custDataLst>
            </p:nvPr>
          </p:nvSpPr>
          <p:spPr>
            <a:xfrm>
              <a:off x="5385465" y="9017160"/>
              <a:ext cx="99809" cy="177264"/>
            </a:xfrm>
            <a:custGeom>
              <a:avLst/>
              <a:gdLst>
                <a:gd name="connsiteX0" fmla="*/ 99922 w 99809"/>
                <a:gd name="connsiteY0" fmla="*/ 22293 h 177264"/>
                <a:gd name="connsiteX1" fmla="*/ 71116 w 99809"/>
                <a:gd name="connsiteY1" fmla="*/ 262 h 177264"/>
                <a:gd name="connsiteX2" fmla="*/ 19063 w 99809"/>
                <a:gd name="connsiteY2" fmla="*/ 39513 h 177264"/>
                <a:gd name="connsiteX3" fmla="*/ 19063 w 99809"/>
                <a:gd name="connsiteY3" fmla="*/ 65090 h 177264"/>
                <a:gd name="connsiteX4" fmla="*/ 112 w 99809"/>
                <a:gd name="connsiteY4" fmla="*/ 65090 h 177264"/>
                <a:gd name="connsiteX5" fmla="*/ 112 w 99809"/>
                <a:gd name="connsiteY5" fmla="*/ 76992 h 177264"/>
                <a:gd name="connsiteX6" fmla="*/ 19063 w 99809"/>
                <a:gd name="connsiteY6" fmla="*/ 76992 h 177264"/>
                <a:gd name="connsiteX7" fmla="*/ 19063 w 99809"/>
                <a:gd name="connsiteY7" fmla="*/ 165624 h 177264"/>
                <a:gd name="connsiteX8" fmla="*/ 1628 w 99809"/>
                <a:gd name="connsiteY8" fmla="*/ 165624 h 177264"/>
                <a:gd name="connsiteX9" fmla="*/ 1628 w 99809"/>
                <a:gd name="connsiteY9" fmla="*/ 177526 h 177264"/>
                <a:gd name="connsiteX10" fmla="*/ 33466 w 99809"/>
                <a:gd name="connsiteY10" fmla="*/ 176767 h 177264"/>
                <a:gd name="connsiteX11" fmla="*/ 68336 w 99809"/>
                <a:gd name="connsiteY11" fmla="*/ 177526 h 177264"/>
                <a:gd name="connsiteX12" fmla="*/ 68336 w 99809"/>
                <a:gd name="connsiteY12" fmla="*/ 165624 h 177264"/>
                <a:gd name="connsiteX13" fmla="*/ 46353 w 99809"/>
                <a:gd name="connsiteY13" fmla="*/ 165624 h 177264"/>
                <a:gd name="connsiteX14" fmla="*/ 46353 w 99809"/>
                <a:gd name="connsiteY14" fmla="*/ 76992 h 177264"/>
                <a:gd name="connsiteX15" fmla="*/ 75411 w 99809"/>
                <a:gd name="connsiteY15" fmla="*/ 76992 h 177264"/>
                <a:gd name="connsiteX16" fmla="*/ 75411 w 99809"/>
                <a:gd name="connsiteY16" fmla="*/ 65090 h 177264"/>
                <a:gd name="connsiteX17" fmla="*/ 44837 w 99809"/>
                <a:gd name="connsiteY17" fmla="*/ 65090 h 177264"/>
                <a:gd name="connsiteX18" fmla="*/ 44837 w 99809"/>
                <a:gd name="connsiteY18" fmla="*/ 39513 h 177264"/>
                <a:gd name="connsiteX19" fmla="*/ 70358 w 99809"/>
                <a:gd name="connsiteY19" fmla="*/ 9378 h 177264"/>
                <a:gd name="connsiteX20" fmla="*/ 74653 w 99809"/>
                <a:gd name="connsiteY20" fmla="*/ 9885 h 177264"/>
                <a:gd name="connsiteX21" fmla="*/ 68842 w 99809"/>
                <a:gd name="connsiteY21" fmla="*/ 22293 h 177264"/>
                <a:gd name="connsiteX22" fmla="*/ 84255 w 99809"/>
                <a:gd name="connsiteY22" fmla="*/ 37994 h 177264"/>
                <a:gd name="connsiteX23" fmla="*/ 99922 w 99809"/>
                <a:gd name="connsiteY23" fmla="*/ 22293 h 17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809" h="177264">
                  <a:moveTo>
                    <a:pt x="99922" y="22293"/>
                  </a:moveTo>
                  <a:cubicBezTo>
                    <a:pt x="99922" y="11657"/>
                    <a:pt x="90825" y="262"/>
                    <a:pt x="71116" y="262"/>
                  </a:cubicBezTo>
                  <a:cubicBezTo>
                    <a:pt x="46353" y="262"/>
                    <a:pt x="19063" y="10898"/>
                    <a:pt x="19063" y="39513"/>
                  </a:cubicBezTo>
                  <a:lnTo>
                    <a:pt x="19063" y="65090"/>
                  </a:lnTo>
                  <a:lnTo>
                    <a:pt x="112" y="65090"/>
                  </a:lnTo>
                  <a:lnTo>
                    <a:pt x="112" y="76992"/>
                  </a:lnTo>
                  <a:lnTo>
                    <a:pt x="19063" y="76992"/>
                  </a:lnTo>
                  <a:lnTo>
                    <a:pt x="19063" y="165624"/>
                  </a:lnTo>
                  <a:lnTo>
                    <a:pt x="1628" y="165624"/>
                  </a:lnTo>
                  <a:lnTo>
                    <a:pt x="1628" y="177526"/>
                  </a:lnTo>
                  <a:lnTo>
                    <a:pt x="33466" y="176767"/>
                  </a:lnTo>
                  <a:cubicBezTo>
                    <a:pt x="43068" y="176767"/>
                    <a:pt x="59240" y="176767"/>
                    <a:pt x="68336" y="177526"/>
                  </a:cubicBezTo>
                  <a:lnTo>
                    <a:pt x="68336" y="165624"/>
                  </a:lnTo>
                  <a:lnTo>
                    <a:pt x="46353" y="165624"/>
                  </a:lnTo>
                  <a:lnTo>
                    <a:pt x="46353" y="76992"/>
                  </a:lnTo>
                  <a:lnTo>
                    <a:pt x="75411" y="76992"/>
                  </a:lnTo>
                  <a:lnTo>
                    <a:pt x="75411" y="65090"/>
                  </a:lnTo>
                  <a:lnTo>
                    <a:pt x="44837" y="65090"/>
                  </a:lnTo>
                  <a:lnTo>
                    <a:pt x="44837" y="39513"/>
                  </a:lnTo>
                  <a:cubicBezTo>
                    <a:pt x="44837" y="11657"/>
                    <a:pt x="64041" y="9378"/>
                    <a:pt x="70358" y="9378"/>
                  </a:cubicBezTo>
                  <a:cubicBezTo>
                    <a:pt x="71621" y="9378"/>
                    <a:pt x="72885" y="9378"/>
                    <a:pt x="74653" y="9885"/>
                  </a:cubicBezTo>
                  <a:cubicBezTo>
                    <a:pt x="70863" y="12670"/>
                    <a:pt x="68842" y="17482"/>
                    <a:pt x="68842" y="22293"/>
                  </a:cubicBezTo>
                  <a:cubicBezTo>
                    <a:pt x="68842" y="33182"/>
                    <a:pt x="77686" y="37994"/>
                    <a:pt x="84255" y="37994"/>
                  </a:cubicBezTo>
                  <a:cubicBezTo>
                    <a:pt x="91836" y="37994"/>
                    <a:pt x="99922" y="32676"/>
                    <a:pt x="99922" y="22293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77" name="任意多边形: 形状 2576">
              <a:extLst>
                <a:ext uri="{FF2B5EF4-FFF2-40B4-BE49-F238E27FC236}">
                  <a16:creationId xmlns:a16="http://schemas.microsoft.com/office/drawing/2014/main" id="{CF67F851-F233-5E38-2146-88E8D816575F}"/>
                </a:ext>
              </a:extLst>
            </p:cNvPr>
            <p:cNvSpPr/>
            <p:nvPr>
              <p:custDataLst>
                <p:tags r:id="rId289"/>
              </p:custDataLst>
            </p:nvPr>
          </p:nvSpPr>
          <p:spPr>
            <a:xfrm>
              <a:off x="5578009" y="9021465"/>
              <a:ext cx="116992" cy="172959"/>
            </a:xfrm>
            <a:custGeom>
              <a:avLst/>
              <a:gdLst>
                <a:gd name="connsiteX0" fmla="*/ 86032 w 116992"/>
                <a:gd name="connsiteY0" fmla="*/ 19761 h 172959"/>
                <a:gd name="connsiteX1" fmla="*/ 109026 w 116992"/>
                <a:gd name="connsiteY1" fmla="*/ 8112 h 172959"/>
                <a:gd name="connsiteX2" fmla="*/ 117112 w 116992"/>
                <a:gd name="connsiteY2" fmla="*/ 3301 h 172959"/>
                <a:gd name="connsiteX3" fmla="*/ 113322 w 116992"/>
                <a:gd name="connsiteY3" fmla="*/ 262 h 172959"/>
                <a:gd name="connsiteX4" fmla="*/ 79967 w 116992"/>
                <a:gd name="connsiteY4" fmla="*/ 1022 h 172959"/>
                <a:gd name="connsiteX5" fmla="*/ 46360 w 116992"/>
                <a:gd name="connsiteY5" fmla="*/ 262 h 172959"/>
                <a:gd name="connsiteX6" fmla="*/ 41307 w 116992"/>
                <a:gd name="connsiteY6" fmla="*/ 5327 h 172959"/>
                <a:gd name="connsiteX7" fmla="*/ 48382 w 116992"/>
                <a:gd name="connsiteY7" fmla="*/ 8112 h 172959"/>
                <a:gd name="connsiteX8" fmla="*/ 65817 w 116992"/>
                <a:gd name="connsiteY8" fmla="*/ 12924 h 172959"/>
                <a:gd name="connsiteX9" fmla="*/ 65312 w 116992"/>
                <a:gd name="connsiteY9" fmla="*/ 16975 h 172959"/>
                <a:gd name="connsiteX10" fmla="*/ 31199 w 116992"/>
                <a:gd name="connsiteY10" fmla="*/ 153469 h 172959"/>
                <a:gd name="connsiteX11" fmla="*/ 8205 w 116992"/>
                <a:gd name="connsiteY11" fmla="*/ 165371 h 172959"/>
                <a:gd name="connsiteX12" fmla="*/ 119 w 116992"/>
                <a:gd name="connsiteY12" fmla="*/ 170436 h 172959"/>
                <a:gd name="connsiteX13" fmla="*/ 3910 w 116992"/>
                <a:gd name="connsiteY13" fmla="*/ 173221 h 172959"/>
                <a:gd name="connsiteX14" fmla="*/ 37011 w 116992"/>
                <a:gd name="connsiteY14" fmla="*/ 172462 h 172959"/>
                <a:gd name="connsiteX15" fmla="*/ 70871 w 116992"/>
                <a:gd name="connsiteY15" fmla="*/ 173221 h 172959"/>
                <a:gd name="connsiteX16" fmla="*/ 75924 w 116992"/>
                <a:gd name="connsiteY16" fmla="*/ 168410 h 172959"/>
                <a:gd name="connsiteX17" fmla="*/ 68344 w 116992"/>
                <a:gd name="connsiteY17" fmla="*/ 165371 h 172959"/>
                <a:gd name="connsiteX18" fmla="*/ 57479 w 116992"/>
                <a:gd name="connsiteY18" fmla="*/ 164865 h 172959"/>
                <a:gd name="connsiteX19" fmla="*/ 51161 w 116992"/>
                <a:gd name="connsiteY19" fmla="*/ 160560 h 172959"/>
                <a:gd name="connsiteX20" fmla="*/ 52172 w 116992"/>
                <a:gd name="connsiteY20" fmla="*/ 154735 h 172959"/>
                <a:gd name="connsiteX21" fmla="*/ 86032 w 116992"/>
                <a:gd name="connsiteY21" fmla="*/ 19761 h 172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6992" h="172959">
                  <a:moveTo>
                    <a:pt x="86032" y="19761"/>
                  </a:moveTo>
                  <a:cubicBezTo>
                    <a:pt x="88306" y="10644"/>
                    <a:pt x="89064" y="8112"/>
                    <a:pt x="109026" y="8112"/>
                  </a:cubicBezTo>
                  <a:cubicBezTo>
                    <a:pt x="115090" y="8112"/>
                    <a:pt x="117112" y="8112"/>
                    <a:pt x="117112" y="3301"/>
                  </a:cubicBezTo>
                  <a:cubicBezTo>
                    <a:pt x="117112" y="262"/>
                    <a:pt x="114332" y="262"/>
                    <a:pt x="113322" y="262"/>
                  </a:cubicBezTo>
                  <a:cubicBezTo>
                    <a:pt x="105994" y="262"/>
                    <a:pt x="87295" y="1022"/>
                    <a:pt x="79967" y="1022"/>
                  </a:cubicBezTo>
                  <a:cubicBezTo>
                    <a:pt x="72387" y="1022"/>
                    <a:pt x="53941" y="262"/>
                    <a:pt x="46360" y="262"/>
                  </a:cubicBezTo>
                  <a:cubicBezTo>
                    <a:pt x="44592" y="262"/>
                    <a:pt x="41307" y="262"/>
                    <a:pt x="41307" y="5327"/>
                  </a:cubicBezTo>
                  <a:cubicBezTo>
                    <a:pt x="41307" y="8112"/>
                    <a:pt x="43581" y="8112"/>
                    <a:pt x="48382" y="8112"/>
                  </a:cubicBezTo>
                  <a:cubicBezTo>
                    <a:pt x="58995" y="8112"/>
                    <a:pt x="65817" y="8112"/>
                    <a:pt x="65817" y="12924"/>
                  </a:cubicBezTo>
                  <a:cubicBezTo>
                    <a:pt x="65817" y="14190"/>
                    <a:pt x="65817" y="14696"/>
                    <a:pt x="65312" y="16975"/>
                  </a:cubicBezTo>
                  <a:lnTo>
                    <a:pt x="31199" y="153469"/>
                  </a:lnTo>
                  <a:cubicBezTo>
                    <a:pt x="28925" y="162839"/>
                    <a:pt x="28167" y="165371"/>
                    <a:pt x="8205" y="165371"/>
                  </a:cubicBezTo>
                  <a:cubicBezTo>
                    <a:pt x="2394" y="165371"/>
                    <a:pt x="119" y="165371"/>
                    <a:pt x="119" y="170436"/>
                  </a:cubicBezTo>
                  <a:cubicBezTo>
                    <a:pt x="119" y="173221"/>
                    <a:pt x="3152" y="173221"/>
                    <a:pt x="3910" y="173221"/>
                  </a:cubicBezTo>
                  <a:cubicBezTo>
                    <a:pt x="11238" y="173221"/>
                    <a:pt x="29683" y="172462"/>
                    <a:pt x="37011" y="172462"/>
                  </a:cubicBezTo>
                  <a:cubicBezTo>
                    <a:pt x="44592" y="172462"/>
                    <a:pt x="63290" y="173221"/>
                    <a:pt x="70871" y="173221"/>
                  </a:cubicBezTo>
                  <a:cubicBezTo>
                    <a:pt x="72892" y="173221"/>
                    <a:pt x="75924" y="173221"/>
                    <a:pt x="75924" y="168410"/>
                  </a:cubicBezTo>
                  <a:cubicBezTo>
                    <a:pt x="75924" y="165371"/>
                    <a:pt x="73903" y="165371"/>
                    <a:pt x="68344" y="165371"/>
                  </a:cubicBezTo>
                  <a:cubicBezTo>
                    <a:pt x="63796" y="165371"/>
                    <a:pt x="62532" y="165371"/>
                    <a:pt x="57479" y="164865"/>
                  </a:cubicBezTo>
                  <a:cubicBezTo>
                    <a:pt x="52172" y="164358"/>
                    <a:pt x="51161" y="163345"/>
                    <a:pt x="51161" y="160560"/>
                  </a:cubicBezTo>
                  <a:cubicBezTo>
                    <a:pt x="51161" y="158534"/>
                    <a:pt x="51667" y="156508"/>
                    <a:pt x="52172" y="154735"/>
                  </a:cubicBezTo>
                  <a:lnTo>
                    <a:pt x="86032" y="19761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78" name="任意多边形: 形状 2577">
              <a:extLst>
                <a:ext uri="{FF2B5EF4-FFF2-40B4-BE49-F238E27FC236}">
                  <a16:creationId xmlns:a16="http://schemas.microsoft.com/office/drawing/2014/main" id="{1A272088-4476-E463-018A-20BDC535E764}"/>
                </a:ext>
              </a:extLst>
            </p:cNvPr>
            <p:cNvSpPr/>
            <p:nvPr>
              <p:custDataLst>
                <p:tags r:id="rId290"/>
              </p:custDataLst>
            </p:nvPr>
          </p:nvSpPr>
          <p:spPr>
            <a:xfrm>
              <a:off x="5725338" y="9004498"/>
              <a:ext cx="58622" cy="253234"/>
            </a:xfrm>
            <a:custGeom>
              <a:avLst/>
              <a:gdLst>
                <a:gd name="connsiteX0" fmla="*/ 58747 w 58622"/>
                <a:gd name="connsiteY0" fmla="*/ 250964 h 253234"/>
                <a:gd name="connsiteX1" fmla="*/ 54452 w 58622"/>
                <a:gd name="connsiteY1" fmla="*/ 245393 h 253234"/>
                <a:gd name="connsiteX2" fmla="*/ 14780 w 58622"/>
                <a:gd name="connsiteY2" fmla="*/ 126879 h 253234"/>
                <a:gd name="connsiteX3" fmla="*/ 55462 w 58622"/>
                <a:gd name="connsiteY3" fmla="*/ 7099 h 253234"/>
                <a:gd name="connsiteX4" fmla="*/ 58747 w 58622"/>
                <a:gd name="connsiteY4" fmla="*/ 2794 h 253234"/>
                <a:gd name="connsiteX5" fmla="*/ 56220 w 58622"/>
                <a:gd name="connsiteY5" fmla="*/ 262 h 253234"/>
                <a:gd name="connsiteX6" fmla="*/ 16044 w 58622"/>
                <a:gd name="connsiteY6" fmla="*/ 49643 h 253234"/>
                <a:gd name="connsiteX7" fmla="*/ 125 w 58622"/>
                <a:gd name="connsiteY7" fmla="*/ 126879 h 253234"/>
                <a:gd name="connsiteX8" fmla="*/ 16802 w 58622"/>
                <a:gd name="connsiteY8" fmla="*/ 205889 h 253234"/>
                <a:gd name="connsiteX9" fmla="*/ 56220 w 58622"/>
                <a:gd name="connsiteY9" fmla="*/ 253497 h 253234"/>
                <a:gd name="connsiteX10" fmla="*/ 58747 w 58622"/>
                <a:gd name="connsiteY10" fmla="*/ 250964 h 253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622" h="253234">
                  <a:moveTo>
                    <a:pt x="58747" y="250964"/>
                  </a:moveTo>
                  <a:cubicBezTo>
                    <a:pt x="58747" y="250205"/>
                    <a:pt x="58747" y="249698"/>
                    <a:pt x="54452" y="245393"/>
                  </a:cubicBezTo>
                  <a:cubicBezTo>
                    <a:pt x="22866" y="213486"/>
                    <a:pt x="14780" y="165624"/>
                    <a:pt x="14780" y="126879"/>
                  </a:cubicBezTo>
                  <a:cubicBezTo>
                    <a:pt x="14780" y="82816"/>
                    <a:pt x="24382" y="38754"/>
                    <a:pt x="55462" y="7099"/>
                  </a:cubicBezTo>
                  <a:cubicBezTo>
                    <a:pt x="58747" y="4060"/>
                    <a:pt x="58747" y="3554"/>
                    <a:pt x="58747" y="2794"/>
                  </a:cubicBezTo>
                  <a:cubicBezTo>
                    <a:pt x="58747" y="1022"/>
                    <a:pt x="57736" y="262"/>
                    <a:pt x="56220" y="262"/>
                  </a:cubicBezTo>
                  <a:cubicBezTo>
                    <a:pt x="53693" y="262"/>
                    <a:pt x="30952" y="17482"/>
                    <a:pt x="16044" y="49643"/>
                  </a:cubicBezTo>
                  <a:cubicBezTo>
                    <a:pt x="3157" y="77498"/>
                    <a:pt x="125" y="105608"/>
                    <a:pt x="125" y="126879"/>
                  </a:cubicBezTo>
                  <a:cubicBezTo>
                    <a:pt x="125" y="146632"/>
                    <a:pt x="2904" y="177273"/>
                    <a:pt x="16802" y="205889"/>
                  </a:cubicBezTo>
                  <a:cubicBezTo>
                    <a:pt x="31963" y="237036"/>
                    <a:pt x="53693" y="253497"/>
                    <a:pt x="56220" y="253497"/>
                  </a:cubicBezTo>
                  <a:cubicBezTo>
                    <a:pt x="57736" y="253497"/>
                    <a:pt x="58747" y="252737"/>
                    <a:pt x="58747" y="250964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79" name="任意多边形: 形状 2578">
              <a:extLst>
                <a:ext uri="{FF2B5EF4-FFF2-40B4-BE49-F238E27FC236}">
                  <a16:creationId xmlns:a16="http://schemas.microsoft.com/office/drawing/2014/main" id="{DD975A0A-F48C-AE4E-ACD1-3A936D7A5CA0}"/>
                </a:ext>
              </a:extLst>
            </p:cNvPr>
            <p:cNvSpPr/>
            <p:nvPr>
              <p:custDataLst>
                <p:tags r:id="rId291"/>
              </p:custDataLst>
            </p:nvPr>
          </p:nvSpPr>
          <p:spPr>
            <a:xfrm>
              <a:off x="5811728" y="9082494"/>
              <a:ext cx="92987" cy="114715"/>
            </a:xfrm>
            <a:custGeom>
              <a:avLst/>
              <a:gdLst>
                <a:gd name="connsiteX0" fmla="*/ 85788 w 92987"/>
                <a:gd name="connsiteY0" fmla="*/ 17482 h 114715"/>
                <a:gd name="connsiteX1" fmla="*/ 73659 w 92987"/>
                <a:gd name="connsiteY1" fmla="*/ 28877 h 114715"/>
                <a:gd name="connsiteX2" fmla="*/ 81492 w 92987"/>
                <a:gd name="connsiteY2" fmla="*/ 36221 h 114715"/>
                <a:gd name="connsiteX3" fmla="*/ 93116 w 92987"/>
                <a:gd name="connsiteY3" fmla="*/ 22040 h 114715"/>
                <a:gd name="connsiteX4" fmla="*/ 63047 w 92987"/>
                <a:gd name="connsiteY4" fmla="*/ 262 h 114715"/>
                <a:gd name="connsiteX5" fmla="*/ 20343 w 92987"/>
                <a:gd name="connsiteY5" fmla="*/ 37234 h 114715"/>
                <a:gd name="connsiteX6" fmla="*/ 46370 w 92987"/>
                <a:gd name="connsiteY6" fmla="*/ 62304 h 114715"/>
                <a:gd name="connsiteX7" fmla="*/ 72649 w 92987"/>
                <a:gd name="connsiteY7" fmla="*/ 81550 h 114715"/>
                <a:gd name="connsiteX8" fmla="*/ 36515 w 92987"/>
                <a:gd name="connsiteY8" fmla="*/ 109406 h 114715"/>
                <a:gd name="connsiteX9" fmla="*/ 7709 w 92987"/>
                <a:gd name="connsiteY9" fmla="*/ 95985 h 114715"/>
                <a:gd name="connsiteX10" fmla="*/ 23628 w 92987"/>
                <a:gd name="connsiteY10" fmla="*/ 82563 h 114715"/>
                <a:gd name="connsiteX11" fmla="*/ 14279 w 92987"/>
                <a:gd name="connsiteY11" fmla="*/ 73700 h 114715"/>
                <a:gd name="connsiteX12" fmla="*/ 128 w 92987"/>
                <a:gd name="connsiteY12" fmla="*/ 90413 h 114715"/>
                <a:gd name="connsiteX13" fmla="*/ 36262 w 92987"/>
                <a:gd name="connsiteY13" fmla="*/ 114977 h 114715"/>
                <a:gd name="connsiteX14" fmla="*/ 87052 w 92987"/>
                <a:gd name="connsiteY14" fmla="*/ 72940 h 114715"/>
                <a:gd name="connsiteX15" fmla="*/ 79218 w 92987"/>
                <a:gd name="connsiteY15" fmla="*/ 54454 h 114715"/>
                <a:gd name="connsiteX16" fmla="*/ 53950 w 92987"/>
                <a:gd name="connsiteY16" fmla="*/ 43818 h 114715"/>
                <a:gd name="connsiteX17" fmla="*/ 34746 w 92987"/>
                <a:gd name="connsiteY17" fmla="*/ 28624 h 114715"/>
                <a:gd name="connsiteX18" fmla="*/ 63047 w 92987"/>
                <a:gd name="connsiteY18" fmla="*/ 5833 h 114715"/>
                <a:gd name="connsiteX19" fmla="*/ 85788 w 92987"/>
                <a:gd name="connsiteY19" fmla="*/ 17482 h 11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2987" h="114715">
                  <a:moveTo>
                    <a:pt x="85788" y="17482"/>
                  </a:moveTo>
                  <a:cubicBezTo>
                    <a:pt x="78713" y="17735"/>
                    <a:pt x="73659" y="23306"/>
                    <a:pt x="73659" y="28877"/>
                  </a:cubicBezTo>
                  <a:cubicBezTo>
                    <a:pt x="73659" y="32423"/>
                    <a:pt x="75933" y="36221"/>
                    <a:pt x="81492" y="36221"/>
                  </a:cubicBezTo>
                  <a:cubicBezTo>
                    <a:pt x="87052" y="36221"/>
                    <a:pt x="93116" y="31916"/>
                    <a:pt x="93116" y="22040"/>
                  </a:cubicBezTo>
                  <a:cubicBezTo>
                    <a:pt x="93116" y="10644"/>
                    <a:pt x="82251" y="262"/>
                    <a:pt x="63047" y="262"/>
                  </a:cubicBezTo>
                  <a:cubicBezTo>
                    <a:pt x="29692" y="262"/>
                    <a:pt x="20343" y="26092"/>
                    <a:pt x="20343" y="37234"/>
                  </a:cubicBezTo>
                  <a:cubicBezTo>
                    <a:pt x="20343" y="56986"/>
                    <a:pt x="39042" y="60785"/>
                    <a:pt x="46370" y="62304"/>
                  </a:cubicBezTo>
                  <a:cubicBezTo>
                    <a:pt x="59509" y="64837"/>
                    <a:pt x="72649" y="67622"/>
                    <a:pt x="72649" y="81550"/>
                  </a:cubicBezTo>
                  <a:cubicBezTo>
                    <a:pt x="72649" y="88134"/>
                    <a:pt x="66837" y="109406"/>
                    <a:pt x="36515" y="109406"/>
                  </a:cubicBezTo>
                  <a:cubicBezTo>
                    <a:pt x="32977" y="109406"/>
                    <a:pt x="13521" y="109406"/>
                    <a:pt x="7709" y="95985"/>
                  </a:cubicBezTo>
                  <a:cubicBezTo>
                    <a:pt x="17311" y="97251"/>
                    <a:pt x="23628" y="89654"/>
                    <a:pt x="23628" y="82563"/>
                  </a:cubicBezTo>
                  <a:cubicBezTo>
                    <a:pt x="23628" y="76739"/>
                    <a:pt x="19585" y="73700"/>
                    <a:pt x="14279" y="73700"/>
                  </a:cubicBezTo>
                  <a:cubicBezTo>
                    <a:pt x="7709" y="73700"/>
                    <a:pt x="128" y="79018"/>
                    <a:pt x="128" y="90413"/>
                  </a:cubicBezTo>
                  <a:cubicBezTo>
                    <a:pt x="128" y="104848"/>
                    <a:pt x="14531" y="114977"/>
                    <a:pt x="36262" y="114977"/>
                  </a:cubicBezTo>
                  <a:cubicBezTo>
                    <a:pt x="77197" y="114977"/>
                    <a:pt x="87052" y="84336"/>
                    <a:pt x="87052" y="72940"/>
                  </a:cubicBezTo>
                  <a:cubicBezTo>
                    <a:pt x="87052" y="63824"/>
                    <a:pt x="82251" y="57493"/>
                    <a:pt x="79218" y="54454"/>
                  </a:cubicBezTo>
                  <a:cubicBezTo>
                    <a:pt x="72396" y="47364"/>
                    <a:pt x="65068" y="46097"/>
                    <a:pt x="53950" y="43818"/>
                  </a:cubicBezTo>
                  <a:cubicBezTo>
                    <a:pt x="44853" y="41792"/>
                    <a:pt x="34746" y="40020"/>
                    <a:pt x="34746" y="28624"/>
                  </a:cubicBezTo>
                  <a:cubicBezTo>
                    <a:pt x="34746" y="21280"/>
                    <a:pt x="40810" y="5833"/>
                    <a:pt x="63047" y="5833"/>
                  </a:cubicBezTo>
                  <a:cubicBezTo>
                    <a:pt x="69364" y="5833"/>
                    <a:pt x="81998" y="7606"/>
                    <a:pt x="85788" y="17482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80" name="任意多边形: 形状 2579">
              <a:extLst>
                <a:ext uri="{FF2B5EF4-FFF2-40B4-BE49-F238E27FC236}">
                  <a16:creationId xmlns:a16="http://schemas.microsoft.com/office/drawing/2014/main" id="{18142F14-5372-DBE8-EE93-F31022F7F699}"/>
                </a:ext>
              </a:extLst>
            </p:cNvPr>
            <p:cNvSpPr/>
            <p:nvPr>
              <p:custDataLst>
                <p:tags r:id="rId292"/>
              </p:custDataLst>
            </p:nvPr>
          </p:nvSpPr>
          <p:spPr>
            <a:xfrm>
              <a:off x="5931436" y="9004498"/>
              <a:ext cx="58622" cy="253234"/>
            </a:xfrm>
            <a:custGeom>
              <a:avLst/>
              <a:gdLst>
                <a:gd name="connsiteX0" fmla="*/ 58756 w 58622"/>
                <a:gd name="connsiteY0" fmla="*/ 126879 h 253234"/>
                <a:gd name="connsiteX1" fmla="*/ 42079 w 58622"/>
                <a:gd name="connsiteY1" fmla="*/ 47870 h 253234"/>
                <a:gd name="connsiteX2" fmla="*/ 2660 w 58622"/>
                <a:gd name="connsiteY2" fmla="*/ 262 h 253234"/>
                <a:gd name="connsiteX3" fmla="*/ 133 w 58622"/>
                <a:gd name="connsiteY3" fmla="*/ 2794 h 253234"/>
                <a:gd name="connsiteX4" fmla="*/ 4934 w 58622"/>
                <a:gd name="connsiteY4" fmla="*/ 8619 h 253234"/>
                <a:gd name="connsiteX5" fmla="*/ 44100 w 58622"/>
                <a:gd name="connsiteY5" fmla="*/ 126879 h 253234"/>
                <a:gd name="connsiteX6" fmla="*/ 3418 w 58622"/>
                <a:gd name="connsiteY6" fmla="*/ 246659 h 253234"/>
                <a:gd name="connsiteX7" fmla="*/ 133 w 58622"/>
                <a:gd name="connsiteY7" fmla="*/ 250964 h 253234"/>
                <a:gd name="connsiteX8" fmla="*/ 2660 w 58622"/>
                <a:gd name="connsiteY8" fmla="*/ 253497 h 253234"/>
                <a:gd name="connsiteX9" fmla="*/ 42837 w 58622"/>
                <a:gd name="connsiteY9" fmla="*/ 204116 h 253234"/>
                <a:gd name="connsiteX10" fmla="*/ 58756 w 58622"/>
                <a:gd name="connsiteY10" fmla="*/ 126879 h 253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622" h="253234">
                  <a:moveTo>
                    <a:pt x="58756" y="126879"/>
                  </a:moveTo>
                  <a:cubicBezTo>
                    <a:pt x="58756" y="107127"/>
                    <a:pt x="55976" y="76486"/>
                    <a:pt x="42079" y="47870"/>
                  </a:cubicBezTo>
                  <a:cubicBezTo>
                    <a:pt x="26918" y="16722"/>
                    <a:pt x="5187" y="262"/>
                    <a:pt x="2660" y="262"/>
                  </a:cubicBezTo>
                  <a:cubicBezTo>
                    <a:pt x="1144" y="262"/>
                    <a:pt x="133" y="1275"/>
                    <a:pt x="133" y="2794"/>
                  </a:cubicBezTo>
                  <a:cubicBezTo>
                    <a:pt x="133" y="3554"/>
                    <a:pt x="133" y="4060"/>
                    <a:pt x="4934" y="8619"/>
                  </a:cubicBezTo>
                  <a:cubicBezTo>
                    <a:pt x="29697" y="33689"/>
                    <a:pt x="44100" y="73953"/>
                    <a:pt x="44100" y="126879"/>
                  </a:cubicBezTo>
                  <a:cubicBezTo>
                    <a:pt x="44100" y="170182"/>
                    <a:pt x="34751" y="214752"/>
                    <a:pt x="3418" y="246659"/>
                  </a:cubicBezTo>
                  <a:cubicBezTo>
                    <a:pt x="133" y="249698"/>
                    <a:pt x="133" y="250205"/>
                    <a:pt x="133" y="250964"/>
                  </a:cubicBezTo>
                  <a:cubicBezTo>
                    <a:pt x="133" y="252484"/>
                    <a:pt x="1144" y="253497"/>
                    <a:pt x="2660" y="253497"/>
                  </a:cubicBezTo>
                  <a:cubicBezTo>
                    <a:pt x="5187" y="253497"/>
                    <a:pt x="27928" y="236277"/>
                    <a:pt x="42837" y="204116"/>
                  </a:cubicBezTo>
                  <a:cubicBezTo>
                    <a:pt x="55723" y="176260"/>
                    <a:pt x="58756" y="148151"/>
                    <a:pt x="58756" y="126879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81" name="任意多边形: 形状 2580">
              <a:extLst>
                <a:ext uri="{FF2B5EF4-FFF2-40B4-BE49-F238E27FC236}">
                  <a16:creationId xmlns:a16="http://schemas.microsoft.com/office/drawing/2014/main" id="{5BE77F8A-DC83-D351-44E9-44D75B6FB303}"/>
                </a:ext>
              </a:extLst>
            </p:cNvPr>
            <p:cNvSpPr/>
            <p:nvPr>
              <p:custDataLst>
                <p:tags r:id="rId293"/>
              </p:custDataLst>
            </p:nvPr>
          </p:nvSpPr>
          <p:spPr>
            <a:xfrm>
              <a:off x="6104749" y="9033620"/>
              <a:ext cx="91218" cy="162323"/>
            </a:xfrm>
            <a:custGeom>
              <a:avLst/>
              <a:gdLst>
                <a:gd name="connsiteX0" fmla="*/ 91359 w 91218"/>
                <a:gd name="connsiteY0" fmla="*/ 129665 h 162323"/>
                <a:gd name="connsiteX1" fmla="*/ 91359 w 91218"/>
                <a:gd name="connsiteY1" fmla="*/ 116243 h 162323"/>
                <a:gd name="connsiteX2" fmla="*/ 79483 w 91218"/>
                <a:gd name="connsiteY2" fmla="*/ 116243 h 162323"/>
                <a:gd name="connsiteX3" fmla="*/ 79483 w 91218"/>
                <a:gd name="connsiteY3" fmla="*/ 129158 h 162323"/>
                <a:gd name="connsiteX4" fmla="*/ 64322 w 91218"/>
                <a:gd name="connsiteY4" fmla="*/ 152456 h 162323"/>
                <a:gd name="connsiteX5" fmla="*/ 49666 w 91218"/>
                <a:gd name="connsiteY5" fmla="*/ 130425 h 162323"/>
                <a:gd name="connsiteX6" fmla="*/ 49666 w 91218"/>
                <a:gd name="connsiteY6" fmla="*/ 60532 h 162323"/>
                <a:gd name="connsiteX7" fmla="*/ 86558 w 91218"/>
                <a:gd name="connsiteY7" fmla="*/ 60532 h 162323"/>
                <a:gd name="connsiteX8" fmla="*/ 86558 w 91218"/>
                <a:gd name="connsiteY8" fmla="*/ 48630 h 162323"/>
                <a:gd name="connsiteX9" fmla="*/ 49666 w 91218"/>
                <a:gd name="connsiteY9" fmla="*/ 48630 h 162323"/>
                <a:gd name="connsiteX10" fmla="*/ 49666 w 91218"/>
                <a:gd name="connsiteY10" fmla="*/ 262 h 162323"/>
                <a:gd name="connsiteX11" fmla="*/ 37790 w 91218"/>
                <a:gd name="connsiteY11" fmla="*/ 262 h 162323"/>
                <a:gd name="connsiteX12" fmla="*/ 140 w 91218"/>
                <a:gd name="connsiteY12" fmla="*/ 51415 h 162323"/>
                <a:gd name="connsiteX13" fmla="*/ 140 w 91218"/>
                <a:gd name="connsiteY13" fmla="*/ 60532 h 162323"/>
                <a:gd name="connsiteX14" fmla="*/ 20860 w 91218"/>
                <a:gd name="connsiteY14" fmla="*/ 60532 h 162323"/>
                <a:gd name="connsiteX15" fmla="*/ 20860 w 91218"/>
                <a:gd name="connsiteY15" fmla="*/ 129918 h 162323"/>
                <a:gd name="connsiteX16" fmla="*/ 60784 w 91218"/>
                <a:gd name="connsiteY16" fmla="*/ 162585 h 162323"/>
                <a:gd name="connsiteX17" fmla="*/ 91359 w 91218"/>
                <a:gd name="connsiteY17" fmla="*/ 129665 h 16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218" h="162323">
                  <a:moveTo>
                    <a:pt x="91359" y="129665"/>
                  </a:moveTo>
                  <a:lnTo>
                    <a:pt x="91359" y="116243"/>
                  </a:lnTo>
                  <a:lnTo>
                    <a:pt x="79483" y="116243"/>
                  </a:lnTo>
                  <a:lnTo>
                    <a:pt x="79483" y="129158"/>
                  </a:lnTo>
                  <a:cubicBezTo>
                    <a:pt x="79483" y="146378"/>
                    <a:pt x="71397" y="152456"/>
                    <a:pt x="64322" y="152456"/>
                  </a:cubicBezTo>
                  <a:cubicBezTo>
                    <a:pt x="49666" y="152456"/>
                    <a:pt x="49666" y="136249"/>
                    <a:pt x="49666" y="130425"/>
                  </a:cubicBezTo>
                  <a:lnTo>
                    <a:pt x="49666" y="60532"/>
                  </a:lnTo>
                  <a:lnTo>
                    <a:pt x="86558" y="60532"/>
                  </a:lnTo>
                  <a:lnTo>
                    <a:pt x="86558" y="48630"/>
                  </a:lnTo>
                  <a:lnTo>
                    <a:pt x="49666" y="48630"/>
                  </a:lnTo>
                  <a:lnTo>
                    <a:pt x="49666" y="262"/>
                  </a:lnTo>
                  <a:lnTo>
                    <a:pt x="37790" y="262"/>
                  </a:lnTo>
                  <a:cubicBezTo>
                    <a:pt x="37537" y="25585"/>
                    <a:pt x="25156" y="50656"/>
                    <a:pt x="140" y="51415"/>
                  </a:cubicBezTo>
                  <a:lnTo>
                    <a:pt x="140" y="60532"/>
                  </a:lnTo>
                  <a:lnTo>
                    <a:pt x="20860" y="60532"/>
                  </a:lnTo>
                  <a:lnTo>
                    <a:pt x="20860" y="129918"/>
                  </a:lnTo>
                  <a:cubicBezTo>
                    <a:pt x="20860" y="157014"/>
                    <a:pt x="42844" y="162585"/>
                    <a:pt x="60784" y="162585"/>
                  </a:cubicBezTo>
                  <a:cubicBezTo>
                    <a:pt x="79988" y="162585"/>
                    <a:pt x="91359" y="148151"/>
                    <a:pt x="91359" y="129665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82" name="任意多边形: 形状 2581">
              <a:extLst>
                <a:ext uri="{FF2B5EF4-FFF2-40B4-BE49-F238E27FC236}">
                  <a16:creationId xmlns:a16="http://schemas.microsoft.com/office/drawing/2014/main" id="{46766524-D479-3C3C-C1D1-08B70D746C07}"/>
                </a:ext>
              </a:extLst>
            </p:cNvPr>
            <p:cNvSpPr/>
            <p:nvPr>
              <p:custDataLst>
                <p:tags r:id="rId294"/>
              </p:custDataLst>
            </p:nvPr>
          </p:nvSpPr>
          <p:spPr>
            <a:xfrm>
              <a:off x="6223763" y="9018679"/>
              <a:ext cx="144029" cy="175745"/>
            </a:xfrm>
            <a:custGeom>
              <a:avLst/>
              <a:gdLst>
                <a:gd name="connsiteX0" fmla="*/ 144174 w 144029"/>
                <a:gd name="connsiteY0" fmla="*/ 176007 h 175745"/>
                <a:gd name="connsiteX1" fmla="*/ 144174 w 144029"/>
                <a:gd name="connsiteY1" fmla="*/ 164105 h 175745"/>
                <a:gd name="connsiteX2" fmla="*/ 126739 w 144029"/>
                <a:gd name="connsiteY2" fmla="*/ 164105 h 175745"/>
                <a:gd name="connsiteX3" fmla="*/ 126739 w 144029"/>
                <a:gd name="connsiteY3" fmla="*/ 98517 h 175745"/>
                <a:gd name="connsiteX4" fmla="*/ 87826 w 144029"/>
                <a:gd name="connsiteY4" fmla="*/ 62051 h 175745"/>
                <a:gd name="connsiteX5" fmla="*/ 45122 w 144029"/>
                <a:gd name="connsiteY5" fmla="*/ 86362 h 175745"/>
                <a:gd name="connsiteX6" fmla="*/ 44870 w 144029"/>
                <a:gd name="connsiteY6" fmla="*/ 86362 h 175745"/>
                <a:gd name="connsiteX7" fmla="*/ 44870 w 144029"/>
                <a:gd name="connsiteY7" fmla="*/ 262 h 175745"/>
                <a:gd name="connsiteX8" fmla="*/ 145 w 144029"/>
                <a:gd name="connsiteY8" fmla="*/ 2288 h 175745"/>
                <a:gd name="connsiteX9" fmla="*/ 145 w 144029"/>
                <a:gd name="connsiteY9" fmla="*/ 14190 h 175745"/>
                <a:gd name="connsiteX10" fmla="*/ 17580 w 144029"/>
                <a:gd name="connsiteY10" fmla="*/ 24066 h 175745"/>
                <a:gd name="connsiteX11" fmla="*/ 17580 w 144029"/>
                <a:gd name="connsiteY11" fmla="*/ 164105 h 175745"/>
                <a:gd name="connsiteX12" fmla="*/ 145 w 144029"/>
                <a:gd name="connsiteY12" fmla="*/ 164105 h 175745"/>
                <a:gd name="connsiteX13" fmla="*/ 145 w 144029"/>
                <a:gd name="connsiteY13" fmla="*/ 176007 h 175745"/>
                <a:gd name="connsiteX14" fmla="*/ 31983 w 144029"/>
                <a:gd name="connsiteY14" fmla="*/ 175247 h 175745"/>
                <a:gd name="connsiteX15" fmla="*/ 63821 w 144029"/>
                <a:gd name="connsiteY15" fmla="*/ 176007 h 175745"/>
                <a:gd name="connsiteX16" fmla="*/ 63821 w 144029"/>
                <a:gd name="connsiteY16" fmla="*/ 164105 h 175745"/>
                <a:gd name="connsiteX17" fmla="*/ 46386 w 144029"/>
                <a:gd name="connsiteY17" fmla="*/ 164105 h 175745"/>
                <a:gd name="connsiteX18" fmla="*/ 46386 w 144029"/>
                <a:gd name="connsiteY18" fmla="*/ 111179 h 175745"/>
                <a:gd name="connsiteX19" fmla="*/ 84036 w 144029"/>
                <a:gd name="connsiteY19" fmla="*/ 71168 h 175745"/>
                <a:gd name="connsiteX20" fmla="*/ 97933 w 144029"/>
                <a:gd name="connsiteY20" fmla="*/ 95731 h 175745"/>
                <a:gd name="connsiteX21" fmla="*/ 97933 w 144029"/>
                <a:gd name="connsiteY21" fmla="*/ 164105 h 175745"/>
                <a:gd name="connsiteX22" fmla="*/ 80498 w 144029"/>
                <a:gd name="connsiteY22" fmla="*/ 164105 h 175745"/>
                <a:gd name="connsiteX23" fmla="*/ 80498 w 144029"/>
                <a:gd name="connsiteY23" fmla="*/ 176007 h 175745"/>
                <a:gd name="connsiteX24" fmla="*/ 112336 w 144029"/>
                <a:gd name="connsiteY24" fmla="*/ 175247 h 175745"/>
                <a:gd name="connsiteX25" fmla="*/ 144174 w 144029"/>
                <a:gd name="connsiteY25" fmla="*/ 176007 h 17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4029" h="175745">
                  <a:moveTo>
                    <a:pt x="144174" y="176007"/>
                  </a:moveTo>
                  <a:lnTo>
                    <a:pt x="144174" y="164105"/>
                  </a:lnTo>
                  <a:lnTo>
                    <a:pt x="126739" y="164105"/>
                  </a:lnTo>
                  <a:lnTo>
                    <a:pt x="126739" y="98517"/>
                  </a:lnTo>
                  <a:cubicBezTo>
                    <a:pt x="126739" y="71927"/>
                    <a:pt x="113094" y="62051"/>
                    <a:pt x="87826" y="62051"/>
                  </a:cubicBezTo>
                  <a:cubicBezTo>
                    <a:pt x="63568" y="62051"/>
                    <a:pt x="50681" y="76739"/>
                    <a:pt x="45122" y="86362"/>
                  </a:cubicBezTo>
                  <a:lnTo>
                    <a:pt x="44870" y="86362"/>
                  </a:lnTo>
                  <a:lnTo>
                    <a:pt x="44870" y="262"/>
                  </a:lnTo>
                  <a:lnTo>
                    <a:pt x="145" y="2288"/>
                  </a:lnTo>
                  <a:lnTo>
                    <a:pt x="145" y="14190"/>
                  </a:lnTo>
                  <a:cubicBezTo>
                    <a:pt x="15811" y="14190"/>
                    <a:pt x="17580" y="14190"/>
                    <a:pt x="17580" y="24066"/>
                  </a:cubicBezTo>
                  <a:lnTo>
                    <a:pt x="17580" y="164105"/>
                  </a:lnTo>
                  <a:lnTo>
                    <a:pt x="145" y="164105"/>
                  </a:lnTo>
                  <a:lnTo>
                    <a:pt x="145" y="176007"/>
                  </a:lnTo>
                  <a:lnTo>
                    <a:pt x="31983" y="175247"/>
                  </a:lnTo>
                  <a:lnTo>
                    <a:pt x="63821" y="176007"/>
                  </a:lnTo>
                  <a:lnTo>
                    <a:pt x="63821" y="164105"/>
                  </a:lnTo>
                  <a:lnTo>
                    <a:pt x="46386" y="164105"/>
                  </a:lnTo>
                  <a:lnTo>
                    <a:pt x="46386" y="111179"/>
                  </a:lnTo>
                  <a:cubicBezTo>
                    <a:pt x="46386" y="83576"/>
                    <a:pt x="68117" y="71168"/>
                    <a:pt x="84036" y="71168"/>
                  </a:cubicBezTo>
                  <a:cubicBezTo>
                    <a:pt x="92627" y="71168"/>
                    <a:pt x="97933" y="76486"/>
                    <a:pt x="97933" y="95731"/>
                  </a:cubicBezTo>
                  <a:lnTo>
                    <a:pt x="97933" y="164105"/>
                  </a:lnTo>
                  <a:lnTo>
                    <a:pt x="80498" y="164105"/>
                  </a:lnTo>
                  <a:lnTo>
                    <a:pt x="80498" y="176007"/>
                  </a:lnTo>
                  <a:lnTo>
                    <a:pt x="112336" y="175247"/>
                  </a:lnTo>
                  <a:lnTo>
                    <a:pt x="144174" y="176007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83" name="任意多边形: 形状 2582">
              <a:extLst>
                <a:ext uri="{FF2B5EF4-FFF2-40B4-BE49-F238E27FC236}">
                  <a16:creationId xmlns:a16="http://schemas.microsoft.com/office/drawing/2014/main" id="{B10830DE-F65B-0DE9-8C88-DAFEC1251BF8}"/>
                </a:ext>
              </a:extLst>
            </p:cNvPr>
            <p:cNvSpPr/>
            <p:nvPr>
              <p:custDataLst>
                <p:tags r:id="rId295"/>
              </p:custDataLst>
            </p:nvPr>
          </p:nvSpPr>
          <p:spPr>
            <a:xfrm>
              <a:off x="6381943" y="9079709"/>
              <a:ext cx="116739" cy="116234"/>
            </a:xfrm>
            <a:custGeom>
              <a:avLst/>
              <a:gdLst>
                <a:gd name="connsiteX0" fmla="*/ 116891 w 116739"/>
                <a:gd name="connsiteY0" fmla="*/ 85349 h 116234"/>
                <a:gd name="connsiteX1" fmla="*/ 110826 w 116739"/>
                <a:gd name="connsiteY1" fmla="*/ 80791 h 116234"/>
                <a:gd name="connsiteX2" fmla="*/ 104509 w 116739"/>
                <a:gd name="connsiteY2" fmla="*/ 86108 h 116234"/>
                <a:gd name="connsiteX3" fmla="*/ 68376 w 116739"/>
                <a:gd name="connsiteY3" fmla="*/ 106367 h 116234"/>
                <a:gd name="connsiteX4" fmla="*/ 32495 w 116739"/>
                <a:gd name="connsiteY4" fmla="*/ 59772 h 116234"/>
                <a:gd name="connsiteX5" fmla="*/ 108805 w 116739"/>
                <a:gd name="connsiteY5" fmla="*/ 59772 h 116234"/>
                <a:gd name="connsiteX6" fmla="*/ 116891 w 116739"/>
                <a:gd name="connsiteY6" fmla="*/ 52935 h 116234"/>
                <a:gd name="connsiteX7" fmla="*/ 102741 w 116739"/>
                <a:gd name="connsiteY7" fmla="*/ 13936 h 116234"/>
                <a:gd name="connsiteX8" fmla="*/ 62564 w 116739"/>
                <a:gd name="connsiteY8" fmla="*/ 262 h 116234"/>
                <a:gd name="connsiteX9" fmla="*/ 151 w 116739"/>
                <a:gd name="connsiteY9" fmla="*/ 57999 h 116234"/>
                <a:gd name="connsiteX10" fmla="*/ 66102 w 116739"/>
                <a:gd name="connsiteY10" fmla="*/ 116497 h 116234"/>
                <a:gd name="connsiteX11" fmla="*/ 116891 w 116739"/>
                <a:gd name="connsiteY11" fmla="*/ 85349 h 116234"/>
                <a:gd name="connsiteX12" fmla="*/ 92886 w 116739"/>
                <a:gd name="connsiteY12" fmla="*/ 51415 h 116234"/>
                <a:gd name="connsiteX13" fmla="*/ 32495 w 116739"/>
                <a:gd name="connsiteY13" fmla="*/ 51415 h 116234"/>
                <a:gd name="connsiteX14" fmla="*/ 38559 w 116739"/>
                <a:gd name="connsiteY14" fmla="*/ 22546 h 116234"/>
                <a:gd name="connsiteX15" fmla="*/ 62564 w 116739"/>
                <a:gd name="connsiteY15" fmla="*/ 9378 h 116234"/>
                <a:gd name="connsiteX16" fmla="*/ 92886 w 116739"/>
                <a:gd name="connsiteY16" fmla="*/ 51415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39" h="116234">
                  <a:moveTo>
                    <a:pt x="116891" y="85349"/>
                  </a:moveTo>
                  <a:cubicBezTo>
                    <a:pt x="116891" y="80791"/>
                    <a:pt x="112090" y="80791"/>
                    <a:pt x="110826" y="80791"/>
                  </a:cubicBezTo>
                  <a:cubicBezTo>
                    <a:pt x="106531" y="80791"/>
                    <a:pt x="106025" y="82057"/>
                    <a:pt x="104509" y="86108"/>
                  </a:cubicBezTo>
                  <a:cubicBezTo>
                    <a:pt x="99203" y="98264"/>
                    <a:pt x="84800" y="106367"/>
                    <a:pt x="68376" y="106367"/>
                  </a:cubicBezTo>
                  <a:cubicBezTo>
                    <a:pt x="32747" y="106367"/>
                    <a:pt x="32495" y="72687"/>
                    <a:pt x="32495" y="59772"/>
                  </a:cubicBezTo>
                  <a:lnTo>
                    <a:pt x="108805" y="59772"/>
                  </a:lnTo>
                  <a:cubicBezTo>
                    <a:pt x="114364" y="59772"/>
                    <a:pt x="116891" y="59772"/>
                    <a:pt x="116891" y="52935"/>
                  </a:cubicBezTo>
                  <a:cubicBezTo>
                    <a:pt x="116891" y="45084"/>
                    <a:pt x="115375" y="26598"/>
                    <a:pt x="102741" y="13936"/>
                  </a:cubicBezTo>
                  <a:cubicBezTo>
                    <a:pt x="93391" y="4820"/>
                    <a:pt x="79999" y="262"/>
                    <a:pt x="62564" y="262"/>
                  </a:cubicBezTo>
                  <a:cubicBezTo>
                    <a:pt x="22135" y="262"/>
                    <a:pt x="151" y="26345"/>
                    <a:pt x="151" y="57999"/>
                  </a:cubicBezTo>
                  <a:cubicBezTo>
                    <a:pt x="151" y="91933"/>
                    <a:pt x="25419" y="116497"/>
                    <a:pt x="66102" y="116497"/>
                  </a:cubicBezTo>
                  <a:cubicBezTo>
                    <a:pt x="106025" y="116497"/>
                    <a:pt x="116891" y="89654"/>
                    <a:pt x="116891" y="85349"/>
                  </a:cubicBezTo>
                  <a:close/>
                  <a:moveTo>
                    <a:pt x="92886" y="51415"/>
                  </a:moveTo>
                  <a:lnTo>
                    <a:pt x="32495" y="51415"/>
                  </a:lnTo>
                  <a:cubicBezTo>
                    <a:pt x="33000" y="41539"/>
                    <a:pt x="33253" y="30903"/>
                    <a:pt x="38559" y="22546"/>
                  </a:cubicBezTo>
                  <a:cubicBezTo>
                    <a:pt x="45129" y="12417"/>
                    <a:pt x="55236" y="9378"/>
                    <a:pt x="62564" y="9378"/>
                  </a:cubicBezTo>
                  <a:cubicBezTo>
                    <a:pt x="92128" y="9378"/>
                    <a:pt x="92633" y="42552"/>
                    <a:pt x="92886" y="51415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84" name="任意多边形: 形状 2583">
              <a:extLst>
                <a:ext uri="{FF2B5EF4-FFF2-40B4-BE49-F238E27FC236}">
                  <a16:creationId xmlns:a16="http://schemas.microsoft.com/office/drawing/2014/main" id="{0914EF80-8063-B0E5-3931-B370CFC61D5B}"/>
                </a:ext>
              </a:extLst>
            </p:cNvPr>
            <p:cNvSpPr/>
            <p:nvPr>
              <p:custDataLst>
                <p:tags r:id="rId296"/>
              </p:custDataLst>
            </p:nvPr>
          </p:nvSpPr>
          <p:spPr>
            <a:xfrm>
              <a:off x="6518392" y="9080468"/>
              <a:ext cx="144029" cy="113955"/>
            </a:xfrm>
            <a:custGeom>
              <a:avLst/>
              <a:gdLst>
                <a:gd name="connsiteX0" fmla="*/ 144186 w 144029"/>
                <a:gd name="connsiteY0" fmla="*/ 114218 h 113955"/>
                <a:gd name="connsiteX1" fmla="*/ 144186 w 144029"/>
                <a:gd name="connsiteY1" fmla="*/ 102315 h 113955"/>
                <a:gd name="connsiteX2" fmla="*/ 126751 w 144029"/>
                <a:gd name="connsiteY2" fmla="*/ 102315 h 113955"/>
                <a:gd name="connsiteX3" fmla="*/ 126751 w 144029"/>
                <a:gd name="connsiteY3" fmla="*/ 36728 h 113955"/>
                <a:gd name="connsiteX4" fmla="*/ 87837 w 144029"/>
                <a:gd name="connsiteY4" fmla="*/ 262 h 113955"/>
                <a:gd name="connsiteX5" fmla="*/ 43618 w 144029"/>
                <a:gd name="connsiteY5" fmla="*/ 27611 h 113955"/>
                <a:gd name="connsiteX6" fmla="*/ 43618 w 144029"/>
                <a:gd name="connsiteY6" fmla="*/ 262 h 113955"/>
                <a:gd name="connsiteX7" fmla="*/ 156 w 144029"/>
                <a:gd name="connsiteY7" fmla="*/ 2288 h 113955"/>
                <a:gd name="connsiteX8" fmla="*/ 156 w 144029"/>
                <a:gd name="connsiteY8" fmla="*/ 14190 h 113955"/>
                <a:gd name="connsiteX9" fmla="*/ 17592 w 144029"/>
                <a:gd name="connsiteY9" fmla="*/ 24066 h 113955"/>
                <a:gd name="connsiteX10" fmla="*/ 17592 w 144029"/>
                <a:gd name="connsiteY10" fmla="*/ 102315 h 113955"/>
                <a:gd name="connsiteX11" fmla="*/ 156 w 144029"/>
                <a:gd name="connsiteY11" fmla="*/ 102315 h 113955"/>
                <a:gd name="connsiteX12" fmla="*/ 156 w 144029"/>
                <a:gd name="connsiteY12" fmla="*/ 114218 h 113955"/>
                <a:gd name="connsiteX13" fmla="*/ 31994 w 144029"/>
                <a:gd name="connsiteY13" fmla="*/ 113458 h 113955"/>
                <a:gd name="connsiteX14" fmla="*/ 63833 w 144029"/>
                <a:gd name="connsiteY14" fmla="*/ 114218 h 113955"/>
                <a:gd name="connsiteX15" fmla="*/ 63833 w 144029"/>
                <a:gd name="connsiteY15" fmla="*/ 102315 h 113955"/>
                <a:gd name="connsiteX16" fmla="*/ 46397 w 144029"/>
                <a:gd name="connsiteY16" fmla="*/ 102315 h 113955"/>
                <a:gd name="connsiteX17" fmla="*/ 46397 w 144029"/>
                <a:gd name="connsiteY17" fmla="*/ 49389 h 113955"/>
                <a:gd name="connsiteX18" fmla="*/ 84047 w 144029"/>
                <a:gd name="connsiteY18" fmla="*/ 9378 h 113955"/>
                <a:gd name="connsiteX19" fmla="*/ 97945 w 144029"/>
                <a:gd name="connsiteY19" fmla="*/ 33942 h 113955"/>
                <a:gd name="connsiteX20" fmla="*/ 97945 w 144029"/>
                <a:gd name="connsiteY20" fmla="*/ 102315 h 113955"/>
                <a:gd name="connsiteX21" fmla="*/ 80510 w 144029"/>
                <a:gd name="connsiteY21" fmla="*/ 102315 h 113955"/>
                <a:gd name="connsiteX22" fmla="*/ 80510 w 144029"/>
                <a:gd name="connsiteY22" fmla="*/ 114218 h 113955"/>
                <a:gd name="connsiteX23" fmla="*/ 112348 w 144029"/>
                <a:gd name="connsiteY23" fmla="*/ 113458 h 113955"/>
                <a:gd name="connsiteX24" fmla="*/ 144186 w 144029"/>
                <a:gd name="connsiteY24" fmla="*/ 114218 h 11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4029" h="113955">
                  <a:moveTo>
                    <a:pt x="144186" y="114218"/>
                  </a:moveTo>
                  <a:lnTo>
                    <a:pt x="144186" y="102315"/>
                  </a:lnTo>
                  <a:lnTo>
                    <a:pt x="126751" y="102315"/>
                  </a:lnTo>
                  <a:lnTo>
                    <a:pt x="126751" y="36728"/>
                  </a:lnTo>
                  <a:cubicBezTo>
                    <a:pt x="126751" y="10138"/>
                    <a:pt x="113106" y="262"/>
                    <a:pt x="87837" y="262"/>
                  </a:cubicBezTo>
                  <a:cubicBezTo>
                    <a:pt x="63580" y="262"/>
                    <a:pt x="50188" y="14696"/>
                    <a:pt x="43618" y="27611"/>
                  </a:cubicBezTo>
                  <a:lnTo>
                    <a:pt x="43618" y="262"/>
                  </a:lnTo>
                  <a:lnTo>
                    <a:pt x="156" y="2288"/>
                  </a:lnTo>
                  <a:lnTo>
                    <a:pt x="156" y="14190"/>
                  </a:lnTo>
                  <a:cubicBezTo>
                    <a:pt x="15823" y="14190"/>
                    <a:pt x="17592" y="14190"/>
                    <a:pt x="17592" y="24066"/>
                  </a:cubicBezTo>
                  <a:lnTo>
                    <a:pt x="17592" y="102315"/>
                  </a:lnTo>
                  <a:lnTo>
                    <a:pt x="156" y="102315"/>
                  </a:lnTo>
                  <a:lnTo>
                    <a:pt x="156" y="114218"/>
                  </a:lnTo>
                  <a:lnTo>
                    <a:pt x="31994" y="113458"/>
                  </a:lnTo>
                  <a:lnTo>
                    <a:pt x="63833" y="114218"/>
                  </a:lnTo>
                  <a:lnTo>
                    <a:pt x="63833" y="102315"/>
                  </a:lnTo>
                  <a:lnTo>
                    <a:pt x="46397" y="102315"/>
                  </a:lnTo>
                  <a:lnTo>
                    <a:pt x="46397" y="49389"/>
                  </a:lnTo>
                  <a:cubicBezTo>
                    <a:pt x="46397" y="21787"/>
                    <a:pt x="68128" y="9378"/>
                    <a:pt x="84047" y="9378"/>
                  </a:cubicBezTo>
                  <a:cubicBezTo>
                    <a:pt x="92638" y="9378"/>
                    <a:pt x="97945" y="14696"/>
                    <a:pt x="97945" y="33942"/>
                  </a:cubicBezTo>
                  <a:lnTo>
                    <a:pt x="97945" y="102315"/>
                  </a:lnTo>
                  <a:lnTo>
                    <a:pt x="80510" y="102315"/>
                  </a:lnTo>
                  <a:lnTo>
                    <a:pt x="80510" y="114218"/>
                  </a:lnTo>
                  <a:lnTo>
                    <a:pt x="112348" y="113458"/>
                  </a:lnTo>
                  <a:lnTo>
                    <a:pt x="144186" y="114218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85" name="任意多边形: 形状 2584">
              <a:extLst>
                <a:ext uri="{FF2B5EF4-FFF2-40B4-BE49-F238E27FC236}">
                  <a16:creationId xmlns:a16="http://schemas.microsoft.com/office/drawing/2014/main" id="{B7DBB95F-55D8-C87F-F4DF-1EF7F7A36298}"/>
                </a:ext>
              </a:extLst>
            </p:cNvPr>
            <p:cNvSpPr/>
            <p:nvPr>
              <p:custDataLst>
                <p:tags r:id="rId297"/>
              </p:custDataLst>
            </p:nvPr>
          </p:nvSpPr>
          <p:spPr>
            <a:xfrm>
              <a:off x="4154948" y="9363585"/>
              <a:ext cx="70953" cy="134721"/>
            </a:xfrm>
            <a:custGeom>
              <a:avLst/>
              <a:gdLst>
                <a:gd name="connsiteX0" fmla="*/ 71016 w 70953"/>
                <a:gd name="connsiteY0" fmla="*/ 134995 h 134721"/>
                <a:gd name="connsiteX1" fmla="*/ 71016 w 70953"/>
                <a:gd name="connsiteY1" fmla="*/ 128309 h 134721"/>
                <a:gd name="connsiteX2" fmla="*/ 63941 w 70953"/>
                <a:gd name="connsiteY2" fmla="*/ 128309 h 134721"/>
                <a:gd name="connsiteX3" fmla="*/ 44131 w 70953"/>
                <a:gd name="connsiteY3" fmla="*/ 118383 h 134721"/>
                <a:gd name="connsiteX4" fmla="*/ 44131 w 70953"/>
                <a:gd name="connsiteY4" fmla="*/ 5946 h 134721"/>
                <a:gd name="connsiteX5" fmla="*/ 38269 w 70953"/>
                <a:gd name="connsiteY5" fmla="*/ 274 h 134721"/>
                <a:gd name="connsiteX6" fmla="*/ 63 w 70953"/>
                <a:gd name="connsiteY6" fmla="*/ 13239 h 134721"/>
                <a:gd name="connsiteX7" fmla="*/ 63 w 70953"/>
                <a:gd name="connsiteY7" fmla="*/ 19925 h 134721"/>
                <a:gd name="connsiteX8" fmla="*/ 28161 w 70953"/>
                <a:gd name="connsiteY8" fmla="*/ 14455 h 134721"/>
                <a:gd name="connsiteX9" fmla="*/ 28161 w 70953"/>
                <a:gd name="connsiteY9" fmla="*/ 118383 h 134721"/>
                <a:gd name="connsiteX10" fmla="*/ 8351 w 70953"/>
                <a:gd name="connsiteY10" fmla="*/ 128309 h 134721"/>
                <a:gd name="connsiteX11" fmla="*/ 1276 w 70953"/>
                <a:gd name="connsiteY11" fmla="*/ 128309 h 134721"/>
                <a:gd name="connsiteX12" fmla="*/ 1276 w 70953"/>
                <a:gd name="connsiteY12" fmla="*/ 134995 h 134721"/>
                <a:gd name="connsiteX13" fmla="*/ 36045 w 70953"/>
                <a:gd name="connsiteY13" fmla="*/ 134387 h 134721"/>
                <a:gd name="connsiteX14" fmla="*/ 71016 w 70953"/>
                <a:gd name="connsiteY14" fmla="*/ 134995 h 1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0953" h="134721">
                  <a:moveTo>
                    <a:pt x="71016" y="134995"/>
                  </a:moveTo>
                  <a:lnTo>
                    <a:pt x="71016" y="128309"/>
                  </a:lnTo>
                  <a:lnTo>
                    <a:pt x="63941" y="128309"/>
                  </a:lnTo>
                  <a:cubicBezTo>
                    <a:pt x="44737" y="128309"/>
                    <a:pt x="44131" y="125878"/>
                    <a:pt x="44131" y="118383"/>
                  </a:cubicBezTo>
                  <a:lnTo>
                    <a:pt x="44131" y="5946"/>
                  </a:lnTo>
                  <a:cubicBezTo>
                    <a:pt x="44131" y="476"/>
                    <a:pt x="43727" y="274"/>
                    <a:pt x="38269" y="274"/>
                  </a:cubicBezTo>
                  <a:cubicBezTo>
                    <a:pt x="29981" y="8377"/>
                    <a:pt x="19267" y="13239"/>
                    <a:pt x="63" y="13239"/>
                  </a:cubicBezTo>
                  <a:lnTo>
                    <a:pt x="63" y="19925"/>
                  </a:lnTo>
                  <a:cubicBezTo>
                    <a:pt x="5521" y="19925"/>
                    <a:pt x="16437" y="19925"/>
                    <a:pt x="28161" y="14455"/>
                  </a:cubicBezTo>
                  <a:lnTo>
                    <a:pt x="28161" y="118383"/>
                  </a:lnTo>
                  <a:cubicBezTo>
                    <a:pt x="28161" y="125878"/>
                    <a:pt x="27555" y="128309"/>
                    <a:pt x="8351" y="128309"/>
                  </a:cubicBezTo>
                  <a:lnTo>
                    <a:pt x="1276" y="128309"/>
                  </a:lnTo>
                  <a:lnTo>
                    <a:pt x="1276" y="134995"/>
                  </a:lnTo>
                  <a:cubicBezTo>
                    <a:pt x="9564" y="134387"/>
                    <a:pt x="26948" y="134387"/>
                    <a:pt x="36045" y="134387"/>
                  </a:cubicBezTo>
                  <a:cubicBezTo>
                    <a:pt x="45142" y="134387"/>
                    <a:pt x="62728" y="134387"/>
                    <a:pt x="71016" y="134995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86" name="任意多边形: 形状 2585">
              <a:extLst>
                <a:ext uri="{FF2B5EF4-FFF2-40B4-BE49-F238E27FC236}">
                  <a16:creationId xmlns:a16="http://schemas.microsoft.com/office/drawing/2014/main" id="{A87B08EA-B52C-AD2E-44BF-D19636ADD36E}"/>
                </a:ext>
              </a:extLst>
            </p:cNvPr>
            <p:cNvSpPr/>
            <p:nvPr>
              <p:custDataLst>
                <p:tags r:id="rId298"/>
              </p:custDataLst>
            </p:nvPr>
          </p:nvSpPr>
          <p:spPr>
            <a:xfrm>
              <a:off x="4254808" y="9361357"/>
              <a:ext cx="92178" cy="141203"/>
            </a:xfrm>
            <a:custGeom>
              <a:avLst/>
              <a:gdLst>
                <a:gd name="connsiteX0" fmla="*/ 92246 w 92178"/>
                <a:gd name="connsiteY0" fmla="*/ 6757 h 141203"/>
                <a:gd name="connsiteX1" fmla="*/ 40901 w 92178"/>
                <a:gd name="connsiteY1" fmla="*/ 6757 h 141203"/>
                <a:gd name="connsiteX2" fmla="*/ 24527 w 92178"/>
                <a:gd name="connsiteY2" fmla="*/ 6149 h 141203"/>
                <a:gd name="connsiteX3" fmla="*/ 13207 w 92178"/>
                <a:gd name="connsiteY3" fmla="*/ 274 h 141203"/>
                <a:gd name="connsiteX4" fmla="*/ 6940 w 92178"/>
                <a:gd name="connsiteY4" fmla="*/ 274 h 141203"/>
                <a:gd name="connsiteX5" fmla="*/ 67 w 92178"/>
                <a:gd name="connsiteY5" fmla="*/ 43020 h 141203"/>
                <a:gd name="connsiteX6" fmla="*/ 6334 w 92178"/>
                <a:gd name="connsiteY6" fmla="*/ 43020 h 141203"/>
                <a:gd name="connsiteX7" fmla="*/ 11792 w 92178"/>
                <a:gd name="connsiteY7" fmla="*/ 24382 h 141203"/>
                <a:gd name="connsiteX8" fmla="*/ 32208 w 92178"/>
                <a:gd name="connsiteY8" fmla="*/ 23369 h 141203"/>
                <a:gd name="connsiteX9" fmla="*/ 75064 w 92178"/>
                <a:gd name="connsiteY9" fmla="*/ 23369 h 141203"/>
                <a:gd name="connsiteX10" fmla="*/ 54242 w 92178"/>
                <a:gd name="connsiteY10" fmla="*/ 51326 h 141203"/>
                <a:gd name="connsiteX11" fmla="*/ 26346 w 92178"/>
                <a:gd name="connsiteY11" fmla="*/ 130133 h 141203"/>
                <a:gd name="connsiteX12" fmla="*/ 35847 w 92178"/>
                <a:gd name="connsiteY12" fmla="*/ 141478 h 141203"/>
                <a:gd name="connsiteX13" fmla="*/ 45348 w 92178"/>
                <a:gd name="connsiteY13" fmla="*/ 129930 h 141203"/>
                <a:gd name="connsiteX14" fmla="*/ 45348 w 92178"/>
                <a:gd name="connsiteY14" fmla="*/ 120206 h 141203"/>
                <a:gd name="connsiteX15" fmla="*/ 60105 w 92178"/>
                <a:gd name="connsiteY15" fmla="*/ 53960 h 141203"/>
                <a:gd name="connsiteX16" fmla="*/ 90427 w 92178"/>
                <a:gd name="connsiteY16" fmla="*/ 13847 h 141203"/>
                <a:gd name="connsiteX17" fmla="*/ 92246 w 92178"/>
                <a:gd name="connsiteY17" fmla="*/ 6757 h 14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2178" h="141203">
                  <a:moveTo>
                    <a:pt x="92246" y="6757"/>
                  </a:moveTo>
                  <a:lnTo>
                    <a:pt x="40901" y="6757"/>
                  </a:lnTo>
                  <a:cubicBezTo>
                    <a:pt x="35847" y="6757"/>
                    <a:pt x="29581" y="6554"/>
                    <a:pt x="24527" y="6149"/>
                  </a:cubicBezTo>
                  <a:cubicBezTo>
                    <a:pt x="14015" y="5338"/>
                    <a:pt x="13813" y="3515"/>
                    <a:pt x="13207" y="274"/>
                  </a:cubicBezTo>
                  <a:lnTo>
                    <a:pt x="6940" y="274"/>
                  </a:lnTo>
                  <a:lnTo>
                    <a:pt x="67" y="43020"/>
                  </a:lnTo>
                  <a:lnTo>
                    <a:pt x="6334" y="43020"/>
                  </a:lnTo>
                  <a:cubicBezTo>
                    <a:pt x="6738" y="39981"/>
                    <a:pt x="8962" y="26002"/>
                    <a:pt x="11792" y="24382"/>
                  </a:cubicBezTo>
                  <a:cubicBezTo>
                    <a:pt x="14015" y="23369"/>
                    <a:pt x="29176" y="23369"/>
                    <a:pt x="32208" y="23369"/>
                  </a:cubicBezTo>
                  <a:lnTo>
                    <a:pt x="75064" y="23369"/>
                  </a:lnTo>
                  <a:lnTo>
                    <a:pt x="54242" y="51326"/>
                  </a:lnTo>
                  <a:cubicBezTo>
                    <a:pt x="31198" y="82119"/>
                    <a:pt x="26346" y="114128"/>
                    <a:pt x="26346" y="130133"/>
                  </a:cubicBezTo>
                  <a:cubicBezTo>
                    <a:pt x="26346" y="132159"/>
                    <a:pt x="26346" y="141478"/>
                    <a:pt x="35847" y="141478"/>
                  </a:cubicBezTo>
                  <a:cubicBezTo>
                    <a:pt x="45348" y="141478"/>
                    <a:pt x="45348" y="132361"/>
                    <a:pt x="45348" y="129930"/>
                  </a:cubicBezTo>
                  <a:lnTo>
                    <a:pt x="45348" y="120206"/>
                  </a:lnTo>
                  <a:cubicBezTo>
                    <a:pt x="45348" y="91033"/>
                    <a:pt x="50199" y="67128"/>
                    <a:pt x="60105" y="53960"/>
                  </a:cubicBezTo>
                  <a:lnTo>
                    <a:pt x="90427" y="13847"/>
                  </a:lnTo>
                  <a:cubicBezTo>
                    <a:pt x="92246" y="11619"/>
                    <a:pt x="92246" y="11214"/>
                    <a:pt x="92246" y="6757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87" name="任意多边形: 形状 2586">
              <a:extLst>
                <a:ext uri="{FF2B5EF4-FFF2-40B4-BE49-F238E27FC236}">
                  <a16:creationId xmlns:a16="http://schemas.microsoft.com/office/drawing/2014/main" id="{F2F2B1A1-64B0-9088-FA28-FD2E011826CE}"/>
                </a:ext>
              </a:extLst>
            </p:cNvPr>
            <p:cNvSpPr/>
            <p:nvPr>
              <p:custDataLst>
                <p:tags r:id="rId299"/>
              </p:custDataLst>
            </p:nvPr>
          </p:nvSpPr>
          <p:spPr>
            <a:xfrm>
              <a:off x="4368819" y="9410991"/>
              <a:ext cx="22438" cy="87315"/>
            </a:xfrm>
            <a:custGeom>
              <a:avLst/>
              <a:gdLst>
                <a:gd name="connsiteX0" fmla="*/ 22510 w 22438"/>
                <a:gd name="connsiteY0" fmla="*/ 11619 h 87315"/>
                <a:gd name="connsiteX1" fmla="*/ 11392 w 22438"/>
                <a:gd name="connsiteY1" fmla="*/ 274 h 87315"/>
                <a:gd name="connsiteX2" fmla="*/ 71 w 22438"/>
                <a:gd name="connsiteY2" fmla="*/ 11416 h 87315"/>
                <a:gd name="connsiteX3" fmla="*/ 11189 w 22438"/>
                <a:gd name="connsiteY3" fmla="*/ 22761 h 87315"/>
                <a:gd name="connsiteX4" fmla="*/ 22510 w 22438"/>
                <a:gd name="connsiteY4" fmla="*/ 11619 h 87315"/>
                <a:gd name="connsiteX5" fmla="*/ 22510 w 22438"/>
                <a:gd name="connsiteY5" fmla="*/ 76447 h 87315"/>
                <a:gd name="connsiteX6" fmla="*/ 11392 w 22438"/>
                <a:gd name="connsiteY6" fmla="*/ 65102 h 87315"/>
                <a:gd name="connsiteX7" fmla="*/ 71 w 22438"/>
                <a:gd name="connsiteY7" fmla="*/ 76244 h 87315"/>
                <a:gd name="connsiteX8" fmla="*/ 11189 w 22438"/>
                <a:gd name="connsiteY8" fmla="*/ 87589 h 87315"/>
                <a:gd name="connsiteX9" fmla="*/ 22510 w 22438"/>
                <a:gd name="connsiteY9" fmla="*/ 76447 h 8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38" h="87315">
                  <a:moveTo>
                    <a:pt x="22510" y="11619"/>
                  </a:moveTo>
                  <a:cubicBezTo>
                    <a:pt x="22510" y="4731"/>
                    <a:pt x="17052" y="274"/>
                    <a:pt x="11392" y="274"/>
                  </a:cubicBezTo>
                  <a:cubicBezTo>
                    <a:pt x="4519" y="274"/>
                    <a:pt x="71" y="5744"/>
                    <a:pt x="71" y="11416"/>
                  </a:cubicBezTo>
                  <a:cubicBezTo>
                    <a:pt x="71" y="18304"/>
                    <a:pt x="5529" y="22761"/>
                    <a:pt x="11189" y="22761"/>
                  </a:cubicBezTo>
                  <a:cubicBezTo>
                    <a:pt x="18062" y="22761"/>
                    <a:pt x="22510" y="17291"/>
                    <a:pt x="22510" y="11619"/>
                  </a:cubicBezTo>
                  <a:close/>
                  <a:moveTo>
                    <a:pt x="22510" y="76447"/>
                  </a:moveTo>
                  <a:cubicBezTo>
                    <a:pt x="22510" y="69559"/>
                    <a:pt x="17052" y="65102"/>
                    <a:pt x="11392" y="65102"/>
                  </a:cubicBezTo>
                  <a:cubicBezTo>
                    <a:pt x="4519" y="65102"/>
                    <a:pt x="71" y="70572"/>
                    <a:pt x="71" y="76244"/>
                  </a:cubicBezTo>
                  <a:cubicBezTo>
                    <a:pt x="71" y="83132"/>
                    <a:pt x="5529" y="87589"/>
                    <a:pt x="11189" y="87589"/>
                  </a:cubicBezTo>
                  <a:cubicBezTo>
                    <a:pt x="18062" y="87589"/>
                    <a:pt x="22510" y="82119"/>
                    <a:pt x="22510" y="76447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88" name="任意多边形: 形状 2587">
              <a:extLst>
                <a:ext uri="{FF2B5EF4-FFF2-40B4-BE49-F238E27FC236}">
                  <a16:creationId xmlns:a16="http://schemas.microsoft.com/office/drawing/2014/main" id="{C2853A5C-B543-0833-02D7-46E4F1547C92}"/>
                </a:ext>
              </a:extLst>
            </p:cNvPr>
            <p:cNvSpPr/>
            <p:nvPr>
              <p:custDataLst>
                <p:tags r:id="rId300"/>
              </p:custDataLst>
            </p:nvPr>
          </p:nvSpPr>
          <p:spPr>
            <a:xfrm>
              <a:off x="5680346" y="9383591"/>
              <a:ext cx="115476" cy="166881"/>
            </a:xfrm>
            <a:custGeom>
              <a:avLst/>
              <a:gdLst>
                <a:gd name="connsiteX0" fmla="*/ 115600 w 115476"/>
                <a:gd name="connsiteY0" fmla="*/ 12682 h 166881"/>
                <a:gd name="connsiteX1" fmla="*/ 102713 w 115476"/>
                <a:gd name="connsiteY1" fmla="*/ 274 h 166881"/>
                <a:gd name="connsiteX2" fmla="*/ 75929 w 115476"/>
                <a:gd name="connsiteY2" fmla="*/ 12176 h 166881"/>
                <a:gd name="connsiteX3" fmla="*/ 49144 w 115476"/>
                <a:gd name="connsiteY3" fmla="*/ 3059 h 166881"/>
                <a:gd name="connsiteX4" fmla="*/ 8209 w 115476"/>
                <a:gd name="connsiteY4" fmla="*/ 40032 h 166881"/>
                <a:gd name="connsiteX5" fmla="*/ 20086 w 115476"/>
                <a:gd name="connsiteY5" fmla="*/ 66115 h 166881"/>
                <a:gd name="connsiteX6" fmla="*/ 12252 w 115476"/>
                <a:gd name="connsiteY6" fmla="*/ 87133 h 166881"/>
                <a:gd name="connsiteX7" fmla="*/ 23370 w 115476"/>
                <a:gd name="connsiteY7" fmla="*/ 109671 h 166881"/>
                <a:gd name="connsiteX8" fmla="*/ 124 w 115476"/>
                <a:gd name="connsiteY8" fmla="*/ 134995 h 166881"/>
                <a:gd name="connsiteX9" fmla="*/ 55967 w 115476"/>
                <a:gd name="connsiteY9" fmla="*/ 167156 h 166881"/>
                <a:gd name="connsiteX10" fmla="*/ 112062 w 115476"/>
                <a:gd name="connsiteY10" fmla="*/ 134488 h 166881"/>
                <a:gd name="connsiteX11" fmla="*/ 95638 w 115476"/>
                <a:gd name="connsiteY11" fmla="*/ 105619 h 166881"/>
                <a:gd name="connsiteX12" fmla="*/ 52176 w 115476"/>
                <a:gd name="connsiteY12" fmla="*/ 98529 h 166881"/>
                <a:gd name="connsiteX13" fmla="*/ 33225 w 115476"/>
                <a:gd name="connsiteY13" fmla="*/ 98276 h 166881"/>
                <a:gd name="connsiteX14" fmla="*/ 19833 w 115476"/>
                <a:gd name="connsiteY14" fmla="*/ 81309 h 166881"/>
                <a:gd name="connsiteX15" fmla="*/ 24128 w 115476"/>
                <a:gd name="connsiteY15" fmla="*/ 69407 h 166881"/>
                <a:gd name="connsiteX16" fmla="*/ 49144 w 115476"/>
                <a:gd name="connsiteY16" fmla="*/ 77257 h 166881"/>
                <a:gd name="connsiteX17" fmla="*/ 90079 w 115476"/>
                <a:gd name="connsiteY17" fmla="*/ 40285 h 166881"/>
                <a:gd name="connsiteX18" fmla="*/ 79719 w 115476"/>
                <a:gd name="connsiteY18" fmla="*/ 15721 h 166881"/>
                <a:gd name="connsiteX19" fmla="*/ 102460 w 115476"/>
                <a:gd name="connsiteY19" fmla="*/ 5845 h 166881"/>
                <a:gd name="connsiteX20" fmla="*/ 104987 w 115476"/>
                <a:gd name="connsiteY20" fmla="*/ 6098 h 166881"/>
                <a:gd name="connsiteX21" fmla="*/ 100944 w 115476"/>
                <a:gd name="connsiteY21" fmla="*/ 12935 h 166881"/>
                <a:gd name="connsiteX22" fmla="*/ 108272 w 115476"/>
                <a:gd name="connsiteY22" fmla="*/ 20279 h 166881"/>
                <a:gd name="connsiteX23" fmla="*/ 115600 w 115476"/>
                <a:gd name="connsiteY23" fmla="*/ 12682 h 166881"/>
                <a:gd name="connsiteX24" fmla="*/ 71128 w 115476"/>
                <a:gd name="connsiteY24" fmla="*/ 40032 h 166881"/>
                <a:gd name="connsiteX25" fmla="*/ 67085 w 115476"/>
                <a:gd name="connsiteY25" fmla="*/ 61303 h 166881"/>
                <a:gd name="connsiteX26" fmla="*/ 49144 w 115476"/>
                <a:gd name="connsiteY26" fmla="*/ 71433 h 166881"/>
                <a:gd name="connsiteX27" fmla="*/ 27161 w 115476"/>
                <a:gd name="connsiteY27" fmla="*/ 40285 h 166881"/>
                <a:gd name="connsiteX28" fmla="*/ 31204 w 115476"/>
                <a:gd name="connsiteY28" fmla="*/ 19013 h 166881"/>
                <a:gd name="connsiteX29" fmla="*/ 49144 w 115476"/>
                <a:gd name="connsiteY29" fmla="*/ 8884 h 166881"/>
                <a:gd name="connsiteX30" fmla="*/ 71128 w 115476"/>
                <a:gd name="connsiteY30" fmla="*/ 40032 h 166881"/>
                <a:gd name="connsiteX31" fmla="*/ 98923 w 115476"/>
                <a:gd name="connsiteY31" fmla="*/ 134995 h 166881"/>
                <a:gd name="connsiteX32" fmla="*/ 56219 w 115476"/>
                <a:gd name="connsiteY32" fmla="*/ 161331 h 166881"/>
                <a:gd name="connsiteX33" fmla="*/ 13263 w 115476"/>
                <a:gd name="connsiteY33" fmla="*/ 134995 h 166881"/>
                <a:gd name="connsiteX34" fmla="*/ 33983 w 115476"/>
                <a:gd name="connsiteY34" fmla="*/ 113217 h 166881"/>
                <a:gd name="connsiteX35" fmla="*/ 48891 w 115476"/>
                <a:gd name="connsiteY35" fmla="*/ 113217 h 166881"/>
                <a:gd name="connsiteX36" fmla="*/ 98923 w 115476"/>
                <a:gd name="connsiteY36" fmla="*/ 134995 h 166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5476" h="166881">
                  <a:moveTo>
                    <a:pt x="115600" y="12682"/>
                  </a:moveTo>
                  <a:cubicBezTo>
                    <a:pt x="115600" y="8377"/>
                    <a:pt x="112568" y="274"/>
                    <a:pt x="102713" y="274"/>
                  </a:cubicBezTo>
                  <a:cubicBezTo>
                    <a:pt x="97659" y="274"/>
                    <a:pt x="86541" y="1793"/>
                    <a:pt x="75929" y="12176"/>
                  </a:cubicBezTo>
                  <a:cubicBezTo>
                    <a:pt x="65316" y="3819"/>
                    <a:pt x="54703" y="3059"/>
                    <a:pt x="49144" y="3059"/>
                  </a:cubicBezTo>
                  <a:cubicBezTo>
                    <a:pt x="25645" y="3059"/>
                    <a:pt x="8209" y="20533"/>
                    <a:pt x="8209" y="40032"/>
                  </a:cubicBezTo>
                  <a:cubicBezTo>
                    <a:pt x="8209" y="51174"/>
                    <a:pt x="13768" y="60797"/>
                    <a:pt x="20086" y="66115"/>
                  </a:cubicBezTo>
                  <a:cubicBezTo>
                    <a:pt x="16801" y="69913"/>
                    <a:pt x="12252" y="78270"/>
                    <a:pt x="12252" y="87133"/>
                  </a:cubicBezTo>
                  <a:cubicBezTo>
                    <a:pt x="12252" y="94984"/>
                    <a:pt x="15537" y="104607"/>
                    <a:pt x="23370" y="109671"/>
                  </a:cubicBezTo>
                  <a:cubicBezTo>
                    <a:pt x="8209" y="113976"/>
                    <a:pt x="124" y="124865"/>
                    <a:pt x="124" y="134995"/>
                  </a:cubicBezTo>
                  <a:cubicBezTo>
                    <a:pt x="124" y="153228"/>
                    <a:pt x="25139" y="167156"/>
                    <a:pt x="55967" y="167156"/>
                  </a:cubicBezTo>
                  <a:cubicBezTo>
                    <a:pt x="85783" y="167156"/>
                    <a:pt x="112062" y="154241"/>
                    <a:pt x="112062" y="134488"/>
                  </a:cubicBezTo>
                  <a:cubicBezTo>
                    <a:pt x="112062" y="125625"/>
                    <a:pt x="108525" y="112710"/>
                    <a:pt x="95638" y="105619"/>
                  </a:cubicBezTo>
                  <a:cubicBezTo>
                    <a:pt x="82246" y="98529"/>
                    <a:pt x="67590" y="98529"/>
                    <a:pt x="52176" y="98529"/>
                  </a:cubicBezTo>
                  <a:cubicBezTo>
                    <a:pt x="45859" y="98529"/>
                    <a:pt x="34994" y="98529"/>
                    <a:pt x="33225" y="98276"/>
                  </a:cubicBezTo>
                  <a:cubicBezTo>
                    <a:pt x="25139" y="97263"/>
                    <a:pt x="19833" y="89412"/>
                    <a:pt x="19833" y="81309"/>
                  </a:cubicBezTo>
                  <a:cubicBezTo>
                    <a:pt x="19833" y="80296"/>
                    <a:pt x="19833" y="74472"/>
                    <a:pt x="24128" y="69407"/>
                  </a:cubicBezTo>
                  <a:cubicBezTo>
                    <a:pt x="33983" y="76497"/>
                    <a:pt x="44343" y="77257"/>
                    <a:pt x="49144" y="77257"/>
                  </a:cubicBezTo>
                  <a:cubicBezTo>
                    <a:pt x="72644" y="77257"/>
                    <a:pt x="90079" y="59784"/>
                    <a:pt x="90079" y="40285"/>
                  </a:cubicBezTo>
                  <a:cubicBezTo>
                    <a:pt x="90079" y="30915"/>
                    <a:pt x="86036" y="21545"/>
                    <a:pt x="79719" y="15721"/>
                  </a:cubicBezTo>
                  <a:cubicBezTo>
                    <a:pt x="88815" y="7111"/>
                    <a:pt x="97912" y="5845"/>
                    <a:pt x="102460" y="5845"/>
                  </a:cubicBezTo>
                  <a:cubicBezTo>
                    <a:pt x="102460" y="5845"/>
                    <a:pt x="104229" y="5845"/>
                    <a:pt x="104987" y="6098"/>
                  </a:cubicBezTo>
                  <a:cubicBezTo>
                    <a:pt x="102208" y="7111"/>
                    <a:pt x="100944" y="9897"/>
                    <a:pt x="100944" y="12935"/>
                  </a:cubicBezTo>
                  <a:cubicBezTo>
                    <a:pt x="100944" y="17240"/>
                    <a:pt x="104229" y="20279"/>
                    <a:pt x="108272" y="20279"/>
                  </a:cubicBezTo>
                  <a:cubicBezTo>
                    <a:pt x="110799" y="20279"/>
                    <a:pt x="115600" y="18507"/>
                    <a:pt x="115600" y="12682"/>
                  </a:cubicBezTo>
                  <a:close/>
                  <a:moveTo>
                    <a:pt x="71128" y="40032"/>
                  </a:moveTo>
                  <a:cubicBezTo>
                    <a:pt x="71128" y="46869"/>
                    <a:pt x="70875" y="54972"/>
                    <a:pt x="67085" y="61303"/>
                  </a:cubicBezTo>
                  <a:cubicBezTo>
                    <a:pt x="65063" y="64342"/>
                    <a:pt x="59251" y="71433"/>
                    <a:pt x="49144" y="71433"/>
                  </a:cubicBezTo>
                  <a:cubicBezTo>
                    <a:pt x="27161" y="71433"/>
                    <a:pt x="27161" y="46109"/>
                    <a:pt x="27161" y="40285"/>
                  </a:cubicBezTo>
                  <a:cubicBezTo>
                    <a:pt x="27161" y="33448"/>
                    <a:pt x="27413" y="25344"/>
                    <a:pt x="31204" y="19013"/>
                  </a:cubicBezTo>
                  <a:cubicBezTo>
                    <a:pt x="33225" y="15974"/>
                    <a:pt x="39037" y="8884"/>
                    <a:pt x="49144" y="8884"/>
                  </a:cubicBezTo>
                  <a:cubicBezTo>
                    <a:pt x="71128" y="8884"/>
                    <a:pt x="71128" y="34207"/>
                    <a:pt x="71128" y="40032"/>
                  </a:cubicBezTo>
                  <a:close/>
                  <a:moveTo>
                    <a:pt x="98923" y="134995"/>
                  </a:moveTo>
                  <a:cubicBezTo>
                    <a:pt x="98923" y="148669"/>
                    <a:pt x="80982" y="161331"/>
                    <a:pt x="56219" y="161331"/>
                  </a:cubicBezTo>
                  <a:cubicBezTo>
                    <a:pt x="30698" y="161331"/>
                    <a:pt x="13263" y="148416"/>
                    <a:pt x="13263" y="134995"/>
                  </a:cubicBezTo>
                  <a:cubicBezTo>
                    <a:pt x="13263" y="123346"/>
                    <a:pt x="22865" y="113976"/>
                    <a:pt x="33983" y="113217"/>
                  </a:cubicBezTo>
                  <a:lnTo>
                    <a:pt x="48891" y="113217"/>
                  </a:lnTo>
                  <a:cubicBezTo>
                    <a:pt x="70622" y="113217"/>
                    <a:pt x="98923" y="113217"/>
                    <a:pt x="98923" y="134995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89" name="任意多边形: 形状 2588">
              <a:extLst>
                <a:ext uri="{FF2B5EF4-FFF2-40B4-BE49-F238E27FC236}">
                  <a16:creationId xmlns:a16="http://schemas.microsoft.com/office/drawing/2014/main" id="{BF49F80B-E5AB-F9C0-2EF5-08684B66747D}"/>
                </a:ext>
              </a:extLst>
            </p:cNvPr>
            <p:cNvSpPr/>
            <p:nvPr>
              <p:custDataLst>
                <p:tags r:id="rId301"/>
              </p:custDataLst>
            </p:nvPr>
          </p:nvSpPr>
          <p:spPr>
            <a:xfrm>
              <a:off x="5806688" y="9384857"/>
              <a:ext cx="97788" cy="116234"/>
            </a:xfrm>
            <a:custGeom>
              <a:avLst/>
              <a:gdLst>
                <a:gd name="connsiteX0" fmla="*/ 97917 w 97788"/>
                <a:gd name="connsiteY0" fmla="*/ 83588 h 116234"/>
                <a:gd name="connsiteX1" fmla="*/ 94632 w 97788"/>
                <a:gd name="connsiteY1" fmla="*/ 80549 h 116234"/>
                <a:gd name="connsiteX2" fmla="*/ 91347 w 97788"/>
                <a:gd name="connsiteY2" fmla="*/ 84095 h 116234"/>
                <a:gd name="connsiteX3" fmla="*/ 57235 w 97788"/>
                <a:gd name="connsiteY3" fmla="*/ 110178 h 116234"/>
                <a:gd name="connsiteX4" fmla="*/ 28682 w 97788"/>
                <a:gd name="connsiteY4" fmla="*/ 93211 h 116234"/>
                <a:gd name="connsiteX5" fmla="*/ 21101 w 97788"/>
                <a:gd name="connsiteY5" fmla="*/ 55226 h 116234"/>
                <a:gd name="connsiteX6" fmla="*/ 91600 w 97788"/>
                <a:gd name="connsiteY6" fmla="*/ 55226 h 116234"/>
                <a:gd name="connsiteX7" fmla="*/ 97917 w 97788"/>
                <a:gd name="connsiteY7" fmla="*/ 49908 h 116234"/>
                <a:gd name="connsiteX8" fmla="*/ 52687 w 97788"/>
                <a:gd name="connsiteY8" fmla="*/ 274 h 116234"/>
                <a:gd name="connsiteX9" fmla="*/ 129 w 97788"/>
                <a:gd name="connsiteY9" fmla="*/ 58011 h 116234"/>
                <a:gd name="connsiteX10" fmla="*/ 55719 w 97788"/>
                <a:gd name="connsiteY10" fmla="*/ 116509 h 116234"/>
                <a:gd name="connsiteX11" fmla="*/ 97917 w 97788"/>
                <a:gd name="connsiteY11" fmla="*/ 83588 h 116234"/>
                <a:gd name="connsiteX12" fmla="*/ 81240 w 97788"/>
                <a:gd name="connsiteY12" fmla="*/ 49908 h 116234"/>
                <a:gd name="connsiteX13" fmla="*/ 21354 w 97788"/>
                <a:gd name="connsiteY13" fmla="*/ 49908 h 116234"/>
                <a:gd name="connsiteX14" fmla="*/ 52687 w 97788"/>
                <a:gd name="connsiteY14" fmla="*/ 5845 h 116234"/>
                <a:gd name="connsiteX15" fmla="*/ 81240 w 97788"/>
                <a:gd name="connsiteY15" fmla="*/ 49908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788" h="116234">
                  <a:moveTo>
                    <a:pt x="97917" y="83588"/>
                  </a:moveTo>
                  <a:cubicBezTo>
                    <a:pt x="97917" y="81056"/>
                    <a:pt x="95895" y="80549"/>
                    <a:pt x="94632" y="80549"/>
                  </a:cubicBezTo>
                  <a:cubicBezTo>
                    <a:pt x="92358" y="80549"/>
                    <a:pt x="91853" y="82069"/>
                    <a:pt x="91347" y="84095"/>
                  </a:cubicBezTo>
                  <a:cubicBezTo>
                    <a:pt x="82503" y="110178"/>
                    <a:pt x="59762" y="110178"/>
                    <a:pt x="57235" y="110178"/>
                  </a:cubicBezTo>
                  <a:cubicBezTo>
                    <a:pt x="44601" y="110178"/>
                    <a:pt x="34493" y="102581"/>
                    <a:pt x="28682" y="93211"/>
                  </a:cubicBezTo>
                  <a:cubicBezTo>
                    <a:pt x="21101" y="81056"/>
                    <a:pt x="21101" y="64342"/>
                    <a:pt x="21101" y="55226"/>
                  </a:cubicBezTo>
                  <a:lnTo>
                    <a:pt x="91600" y="55226"/>
                  </a:lnTo>
                  <a:cubicBezTo>
                    <a:pt x="97159" y="55226"/>
                    <a:pt x="97917" y="55226"/>
                    <a:pt x="97917" y="49908"/>
                  </a:cubicBezTo>
                  <a:cubicBezTo>
                    <a:pt x="97917" y="24838"/>
                    <a:pt x="84272" y="274"/>
                    <a:pt x="52687" y="274"/>
                  </a:cubicBezTo>
                  <a:cubicBezTo>
                    <a:pt x="23375" y="274"/>
                    <a:pt x="129" y="26357"/>
                    <a:pt x="129" y="58011"/>
                  </a:cubicBezTo>
                  <a:cubicBezTo>
                    <a:pt x="129" y="91945"/>
                    <a:pt x="26660" y="116509"/>
                    <a:pt x="55719" y="116509"/>
                  </a:cubicBezTo>
                  <a:cubicBezTo>
                    <a:pt x="86546" y="116509"/>
                    <a:pt x="97917" y="88400"/>
                    <a:pt x="97917" y="83588"/>
                  </a:cubicBezTo>
                  <a:close/>
                  <a:moveTo>
                    <a:pt x="81240" y="49908"/>
                  </a:moveTo>
                  <a:lnTo>
                    <a:pt x="21354" y="49908"/>
                  </a:lnTo>
                  <a:cubicBezTo>
                    <a:pt x="22870" y="12176"/>
                    <a:pt x="44095" y="5845"/>
                    <a:pt x="52687" y="5845"/>
                  </a:cubicBezTo>
                  <a:cubicBezTo>
                    <a:pt x="78713" y="5845"/>
                    <a:pt x="81240" y="40032"/>
                    <a:pt x="81240" y="49908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90" name="任意多边形: 形状 2589">
              <a:extLst>
                <a:ext uri="{FF2B5EF4-FFF2-40B4-BE49-F238E27FC236}">
                  <a16:creationId xmlns:a16="http://schemas.microsoft.com/office/drawing/2014/main" id="{2EC5CE0E-CEAC-5E1D-192E-2AC0A6CD2ED1}"/>
                </a:ext>
              </a:extLst>
            </p:cNvPr>
            <p:cNvSpPr/>
            <p:nvPr>
              <p:custDataLst>
                <p:tags r:id="rId302"/>
              </p:custDataLst>
            </p:nvPr>
          </p:nvSpPr>
          <p:spPr>
            <a:xfrm>
              <a:off x="5916605" y="9342567"/>
              <a:ext cx="79089" cy="158525"/>
            </a:xfrm>
            <a:custGeom>
              <a:avLst/>
              <a:gdLst>
                <a:gd name="connsiteX0" fmla="*/ 79223 w 79089"/>
                <a:gd name="connsiteY0" fmla="*/ 124612 h 158525"/>
                <a:gd name="connsiteX1" fmla="*/ 79223 w 79089"/>
                <a:gd name="connsiteY1" fmla="*/ 110178 h 158525"/>
                <a:gd name="connsiteX2" fmla="*/ 72906 w 79089"/>
                <a:gd name="connsiteY2" fmla="*/ 110178 h 158525"/>
                <a:gd name="connsiteX3" fmla="*/ 72906 w 79089"/>
                <a:gd name="connsiteY3" fmla="*/ 124106 h 158525"/>
                <a:gd name="connsiteX4" fmla="*/ 55976 w 79089"/>
                <a:gd name="connsiteY4" fmla="*/ 152468 h 158525"/>
                <a:gd name="connsiteX5" fmla="*/ 39046 w 79089"/>
                <a:gd name="connsiteY5" fmla="*/ 125119 h 158525"/>
                <a:gd name="connsiteX6" fmla="*/ 39046 w 79089"/>
                <a:gd name="connsiteY6" fmla="*/ 54719 h 158525"/>
                <a:gd name="connsiteX7" fmla="*/ 75180 w 79089"/>
                <a:gd name="connsiteY7" fmla="*/ 54719 h 158525"/>
                <a:gd name="connsiteX8" fmla="*/ 75180 w 79089"/>
                <a:gd name="connsiteY8" fmla="*/ 46869 h 158525"/>
                <a:gd name="connsiteX9" fmla="*/ 39046 w 79089"/>
                <a:gd name="connsiteY9" fmla="*/ 46869 h 158525"/>
                <a:gd name="connsiteX10" fmla="*/ 39046 w 79089"/>
                <a:gd name="connsiteY10" fmla="*/ 274 h 158525"/>
                <a:gd name="connsiteX11" fmla="*/ 32729 w 79089"/>
                <a:gd name="connsiteY11" fmla="*/ 274 h 158525"/>
                <a:gd name="connsiteX12" fmla="*/ 133 w 79089"/>
                <a:gd name="connsiteY12" fmla="*/ 49148 h 158525"/>
                <a:gd name="connsiteX13" fmla="*/ 133 w 79089"/>
                <a:gd name="connsiteY13" fmla="*/ 54719 h 158525"/>
                <a:gd name="connsiteX14" fmla="*/ 21611 w 79089"/>
                <a:gd name="connsiteY14" fmla="*/ 54719 h 158525"/>
                <a:gd name="connsiteX15" fmla="*/ 21611 w 79089"/>
                <a:gd name="connsiteY15" fmla="*/ 124612 h 158525"/>
                <a:gd name="connsiteX16" fmla="*/ 54207 w 79089"/>
                <a:gd name="connsiteY16" fmla="*/ 158799 h 158525"/>
                <a:gd name="connsiteX17" fmla="*/ 79223 w 79089"/>
                <a:gd name="connsiteY17" fmla="*/ 124612 h 15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089" h="158525">
                  <a:moveTo>
                    <a:pt x="79223" y="124612"/>
                  </a:moveTo>
                  <a:lnTo>
                    <a:pt x="79223" y="110178"/>
                  </a:lnTo>
                  <a:lnTo>
                    <a:pt x="72906" y="110178"/>
                  </a:lnTo>
                  <a:lnTo>
                    <a:pt x="72906" y="124106"/>
                  </a:lnTo>
                  <a:cubicBezTo>
                    <a:pt x="72906" y="142845"/>
                    <a:pt x="65325" y="152468"/>
                    <a:pt x="55976" y="152468"/>
                  </a:cubicBezTo>
                  <a:cubicBezTo>
                    <a:pt x="39046" y="152468"/>
                    <a:pt x="39046" y="129424"/>
                    <a:pt x="39046" y="125119"/>
                  </a:cubicBezTo>
                  <a:lnTo>
                    <a:pt x="39046" y="54719"/>
                  </a:lnTo>
                  <a:lnTo>
                    <a:pt x="75180" y="54719"/>
                  </a:lnTo>
                  <a:lnTo>
                    <a:pt x="75180" y="46869"/>
                  </a:lnTo>
                  <a:lnTo>
                    <a:pt x="39046" y="46869"/>
                  </a:lnTo>
                  <a:lnTo>
                    <a:pt x="39046" y="274"/>
                  </a:lnTo>
                  <a:lnTo>
                    <a:pt x="32729" y="274"/>
                  </a:lnTo>
                  <a:cubicBezTo>
                    <a:pt x="32476" y="21039"/>
                    <a:pt x="24896" y="48135"/>
                    <a:pt x="133" y="49148"/>
                  </a:cubicBezTo>
                  <a:lnTo>
                    <a:pt x="133" y="54719"/>
                  </a:lnTo>
                  <a:lnTo>
                    <a:pt x="21611" y="54719"/>
                  </a:lnTo>
                  <a:lnTo>
                    <a:pt x="21611" y="124612"/>
                  </a:lnTo>
                  <a:cubicBezTo>
                    <a:pt x="21611" y="155760"/>
                    <a:pt x="45111" y="158799"/>
                    <a:pt x="54207" y="158799"/>
                  </a:cubicBezTo>
                  <a:cubicBezTo>
                    <a:pt x="72148" y="158799"/>
                    <a:pt x="79223" y="140819"/>
                    <a:pt x="79223" y="124612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91" name="任意多边形: 形状 2590">
              <a:extLst>
                <a:ext uri="{FF2B5EF4-FFF2-40B4-BE49-F238E27FC236}">
                  <a16:creationId xmlns:a16="http://schemas.microsoft.com/office/drawing/2014/main" id="{DF675144-92F5-9A86-2276-46C6BC613D67}"/>
                </a:ext>
              </a:extLst>
            </p:cNvPr>
            <p:cNvSpPr/>
            <p:nvPr>
              <p:custDataLst>
                <p:tags r:id="rId303"/>
              </p:custDataLst>
            </p:nvPr>
          </p:nvSpPr>
          <p:spPr>
            <a:xfrm>
              <a:off x="6101569" y="9386376"/>
              <a:ext cx="116486" cy="163843"/>
            </a:xfrm>
            <a:custGeom>
              <a:avLst/>
              <a:gdLst>
                <a:gd name="connsiteX0" fmla="*/ 115616 w 116486"/>
                <a:gd name="connsiteY0" fmla="*/ 15721 h 163843"/>
                <a:gd name="connsiteX1" fmla="*/ 116627 w 116486"/>
                <a:gd name="connsiteY1" fmla="*/ 9897 h 163843"/>
                <a:gd name="connsiteX2" fmla="*/ 109299 w 116486"/>
                <a:gd name="connsiteY2" fmla="*/ 3059 h 163843"/>
                <a:gd name="connsiteX3" fmla="*/ 100455 w 116486"/>
                <a:gd name="connsiteY3" fmla="*/ 8377 h 163843"/>
                <a:gd name="connsiteX4" fmla="*/ 96918 w 116486"/>
                <a:gd name="connsiteY4" fmla="*/ 22052 h 163843"/>
                <a:gd name="connsiteX5" fmla="*/ 91864 w 116486"/>
                <a:gd name="connsiteY5" fmla="*/ 42311 h 163843"/>
                <a:gd name="connsiteX6" fmla="*/ 80493 w 116486"/>
                <a:gd name="connsiteY6" fmla="*/ 87893 h 163843"/>
                <a:gd name="connsiteX7" fmla="*/ 51940 w 116486"/>
                <a:gd name="connsiteY7" fmla="*/ 109418 h 163843"/>
                <a:gd name="connsiteX8" fmla="*/ 36274 w 116486"/>
                <a:gd name="connsiteY8" fmla="*/ 88906 h 163843"/>
                <a:gd name="connsiteX9" fmla="*/ 49161 w 116486"/>
                <a:gd name="connsiteY9" fmla="*/ 39272 h 163843"/>
                <a:gd name="connsiteX10" fmla="*/ 54214 w 116486"/>
                <a:gd name="connsiteY10" fmla="*/ 21039 h 163843"/>
                <a:gd name="connsiteX11" fmla="*/ 33494 w 116486"/>
                <a:gd name="connsiteY11" fmla="*/ 274 h 163843"/>
                <a:gd name="connsiteX12" fmla="*/ 140 w 116486"/>
                <a:gd name="connsiteY12" fmla="*/ 39272 h 163843"/>
                <a:gd name="connsiteX13" fmla="*/ 3172 w 116486"/>
                <a:gd name="connsiteY13" fmla="*/ 41804 h 163843"/>
                <a:gd name="connsiteX14" fmla="*/ 7215 w 116486"/>
                <a:gd name="connsiteY14" fmla="*/ 37246 h 163843"/>
                <a:gd name="connsiteX15" fmla="*/ 32736 w 116486"/>
                <a:gd name="connsiteY15" fmla="*/ 5845 h 163843"/>
                <a:gd name="connsiteX16" fmla="*/ 39053 w 116486"/>
                <a:gd name="connsiteY16" fmla="*/ 13948 h 163843"/>
                <a:gd name="connsiteX17" fmla="*/ 34758 w 116486"/>
                <a:gd name="connsiteY17" fmla="*/ 31675 h 163843"/>
                <a:gd name="connsiteX18" fmla="*/ 20102 w 116486"/>
                <a:gd name="connsiteY18" fmla="*/ 84854 h 163843"/>
                <a:gd name="connsiteX19" fmla="*/ 50929 w 116486"/>
                <a:gd name="connsiteY19" fmla="*/ 114989 h 163843"/>
                <a:gd name="connsiteX20" fmla="*/ 76450 w 116486"/>
                <a:gd name="connsiteY20" fmla="*/ 103594 h 163843"/>
                <a:gd name="connsiteX21" fmla="*/ 60026 w 116486"/>
                <a:gd name="connsiteY21" fmla="*/ 142592 h 163843"/>
                <a:gd name="connsiteX22" fmla="*/ 32231 w 116486"/>
                <a:gd name="connsiteY22" fmla="*/ 158546 h 163843"/>
                <a:gd name="connsiteX23" fmla="*/ 13027 w 116486"/>
                <a:gd name="connsiteY23" fmla="*/ 147910 h 163843"/>
                <a:gd name="connsiteX24" fmla="*/ 23892 w 116486"/>
                <a:gd name="connsiteY24" fmla="*/ 144871 h 163843"/>
                <a:gd name="connsiteX25" fmla="*/ 28946 w 116486"/>
                <a:gd name="connsiteY25" fmla="*/ 134488 h 163843"/>
                <a:gd name="connsiteX26" fmla="*/ 19597 w 116486"/>
                <a:gd name="connsiteY26" fmla="*/ 125625 h 163843"/>
                <a:gd name="connsiteX27" fmla="*/ 5446 w 116486"/>
                <a:gd name="connsiteY27" fmla="*/ 142085 h 163843"/>
                <a:gd name="connsiteX28" fmla="*/ 32231 w 116486"/>
                <a:gd name="connsiteY28" fmla="*/ 164117 h 163843"/>
                <a:gd name="connsiteX29" fmla="*/ 91359 w 116486"/>
                <a:gd name="connsiteY29" fmla="*/ 112457 h 163843"/>
                <a:gd name="connsiteX30" fmla="*/ 115616 w 116486"/>
                <a:gd name="connsiteY30" fmla="*/ 15721 h 16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6486" h="163843">
                  <a:moveTo>
                    <a:pt x="115616" y="15721"/>
                  </a:moveTo>
                  <a:cubicBezTo>
                    <a:pt x="116627" y="12176"/>
                    <a:pt x="116627" y="11669"/>
                    <a:pt x="116627" y="9897"/>
                  </a:cubicBezTo>
                  <a:cubicBezTo>
                    <a:pt x="116627" y="5338"/>
                    <a:pt x="113090" y="3059"/>
                    <a:pt x="109299" y="3059"/>
                  </a:cubicBezTo>
                  <a:cubicBezTo>
                    <a:pt x="106772" y="3059"/>
                    <a:pt x="102730" y="4579"/>
                    <a:pt x="100455" y="8377"/>
                  </a:cubicBezTo>
                  <a:cubicBezTo>
                    <a:pt x="99950" y="9643"/>
                    <a:pt x="97929" y="17494"/>
                    <a:pt x="96918" y="22052"/>
                  </a:cubicBezTo>
                  <a:cubicBezTo>
                    <a:pt x="95149" y="28636"/>
                    <a:pt x="93380" y="35473"/>
                    <a:pt x="91864" y="42311"/>
                  </a:cubicBezTo>
                  <a:lnTo>
                    <a:pt x="80493" y="87893"/>
                  </a:lnTo>
                  <a:cubicBezTo>
                    <a:pt x="79483" y="91692"/>
                    <a:pt x="68617" y="109418"/>
                    <a:pt x="51940" y="109418"/>
                  </a:cubicBezTo>
                  <a:cubicBezTo>
                    <a:pt x="39053" y="109418"/>
                    <a:pt x="36274" y="98276"/>
                    <a:pt x="36274" y="88906"/>
                  </a:cubicBezTo>
                  <a:cubicBezTo>
                    <a:pt x="36274" y="77257"/>
                    <a:pt x="40569" y="61557"/>
                    <a:pt x="49161" y="39272"/>
                  </a:cubicBezTo>
                  <a:cubicBezTo>
                    <a:pt x="53204" y="28889"/>
                    <a:pt x="54214" y="26104"/>
                    <a:pt x="54214" y="21039"/>
                  </a:cubicBezTo>
                  <a:cubicBezTo>
                    <a:pt x="54214" y="9643"/>
                    <a:pt x="46128" y="274"/>
                    <a:pt x="33494" y="274"/>
                  </a:cubicBezTo>
                  <a:cubicBezTo>
                    <a:pt x="9489" y="274"/>
                    <a:pt x="140" y="36993"/>
                    <a:pt x="140" y="39272"/>
                  </a:cubicBezTo>
                  <a:cubicBezTo>
                    <a:pt x="140" y="41804"/>
                    <a:pt x="2667" y="41804"/>
                    <a:pt x="3172" y="41804"/>
                  </a:cubicBezTo>
                  <a:cubicBezTo>
                    <a:pt x="5699" y="41804"/>
                    <a:pt x="5952" y="41298"/>
                    <a:pt x="7215" y="37246"/>
                  </a:cubicBezTo>
                  <a:cubicBezTo>
                    <a:pt x="14038" y="13442"/>
                    <a:pt x="24145" y="5845"/>
                    <a:pt x="32736" y="5845"/>
                  </a:cubicBezTo>
                  <a:cubicBezTo>
                    <a:pt x="34758" y="5845"/>
                    <a:pt x="39053" y="5845"/>
                    <a:pt x="39053" y="13948"/>
                  </a:cubicBezTo>
                  <a:cubicBezTo>
                    <a:pt x="39053" y="20279"/>
                    <a:pt x="36527" y="26863"/>
                    <a:pt x="34758" y="31675"/>
                  </a:cubicBezTo>
                  <a:cubicBezTo>
                    <a:pt x="24650" y="58518"/>
                    <a:pt x="20102" y="72952"/>
                    <a:pt x="20102" y="84854"/>
                  </a:cubicBezTo>
                  <a:cubicBezTo>
                    <a:pt x="20102" y="107392"/>
                    <a:pt x="36021" y="114989"/>
                    <a:pt x="50929" y="114989"/>
                  </a:cubicBezTo>
                  <a:cubicBezTo>
                    <a:pt x="60784" y="114989"/>
                    <a:pt x="69375" y="110684"/>
                    <a:pt x="76450" y="103594"/>
                  </a:cubicBezTo>
                  <a:cubicBezTo>
                    <a:pt x="73166" y="116762"/>
                    <a:pt x="70133" y="129170"/>
                    <a:pt x="60026" y="142592"/>
                  </a:cubicBezTo>
                  <a:cubicBezTo>
                    <a:pt x="53456" y="151202"/>
                    <a:pt x="43854" y="158546"/>
                    <a:pt x="32231" y="158546"/>
                  </a:cubicBezTo>
                  <a:cubicBezTo>
                    <a:pt x="28693" y="158546"/>
                    <a:pt x="17323" y="157786"/>
                    <a:pt x="13027" y="147910"/>
                  </a:cubicBezTo>
                  <a:cubicBezTo>
                    <a:pt x="17070" y="147910"/>
                    <a:pt x="20355" y="147910"/>
                    <a:pt x="23892" y="144871"/>
                  </a:cubicBezTo>
                  <a:cubicBezTo>
                    <a:pt x="26419" y="142592"/>
                    <a:pt x="28946" y="139300"/>
                    <a:pt x="28946" y="134488"/>
                  </a:cubicBezTo>
                  <a:cubicBezTo>
                    <a:pt x="28946" y="126638"/>
                    <a:pt x="22124" y="125625"/>
                    <a:pt x="19597" y="125625"/>
                  </a:cubicBezTo>
                  <a:cubicBezTo>
                    <a:pt x="13785" y="125625"/>
                    <a:pt x="5446" y="129677"/>
                    <a:pt x="5446" y="142085"/>
                  </a:cubicBezTo>
                  <a:cubicBezTo>
                    <a:pt x="5446" y="154747"/>
                    <a:pt x="16565" y="164117"/>
                    <a:pt x="32231" y="164117"/>
                  </a:cubicBezTo>
                  <a:cubicBezTo>
                    <a:pt x="58257" y="164117"/>
                    <a:pt x="84284" y="141072"/>
                    <a:pt x="91359" y="112457"/>
                  </a:cubicBezTo>
                  <a:lnTo>
                    <a:pt x="115616" y="15721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92" name="任意多边形: 形状 2591">
              <a:extLst>
                <a:ext uri="{FF2B5EF4-FFF2-40B4-BE49-F238E27FC236}">
                  <a16:creationId xmlns:a16="http://schemas.microsoft.com/office/drawing/2014/main" id="{47FBA491-C640-D20F-86D5-CC251A79AF4A}"/>
                </a:ext>
              </a:extLst>
            </p:cNvPr>
            <p:cNvSpPr/>
            <p:nvPr>
              <p:custDataLst>
                <p:tags r:id="rId304"/>
              </p:custDataLst>
            </p:nvPr>
          </p:nvSpPr>
          <p:spPr>
            <a:xfrm>
              <a:off x="6238469" y="9411081"/>
              <a:ext cx="45988" cy="177087"/>
            </a:xfrm>
            <a:custGeom>
              <a:avLst/>
              <a:gdLst>
                <a:gd name="connsiteX0" fmla="*/ 42596 w 45988"/>
                <a:gd name="connsiteY0" fmla="*/ 276 h 177087"/>
                <a:gd name="connsiteX1" fmla="*/ 145 w 45988"/>
                <a:gd name="connsiteY1" fmla="*/ 88731 h 177087"/>
                <a:gd name="connsiteX2" fmla="*/ 42596 w 45988"/>
                <a:gd name="connsiteY2" fmla="*/ 177363 h 177087"/>
                <a:gd name="connsiteX3" fmla="*/ 46133 w 45988"/>
                <a:gd name="connsiteY3" fmla="*/ 175236 h 177087"/>
                <a:gd name="connsiteX4" fmla="*/ 44365 w 45988"/>
                <a:gd name="connsiteY4" fmla="*/ 172577 h 177087"/>
                <a:gd name="connsiteX5" fmla="*/ 12173 w 45988"/>
                <a:gd name="connsiteY5" fmla="*/ 88908 h 177087"/>
                <a:gd name="connsiteX6" fmla="*/ 44895 w 45988"/>
                <a:gd name="connsiteY6" fmla="*/ 4530 h 177087"/>
                <a:gd name="connsiteX7" fmla="*/ 46133 w 45988"/>
                <a:gd name="connsiteY7" fmla="*/ 2403 h 177087"/>
                <a:gd name="connsiteX8" fmla="*/ 42596 w 45988"/>
                <a:gd name="connsiteY8" fmla="*/ 276 h 17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988" h="177087">
                  <a:moveTo>
                    <a:pt x="42596" y="276"/>
                  </a:moveTo>
                  <a:cubicBezTo>
                    <a:pt x="8989" y="24029"/>
                    <a:pt x="145" y="61609"/>
                    <a:pt x="145" y="88731"/>
                  </a:cubicBezTo>
                  <a:cubicBezTo>
                    <a:pt x="145" y="113725"/>
                    <a:pt x="7574" y="152546"/>
                    <a:pt x="42596" y="177363"/>
                  </a:cubicBezTo>
                  <a:cubicBezTo>
                    <a:pt x="44011" y="177363"/>
                    <a:pt x="46133" y="177363"/>
                    <a:pt x="46133" y="175236"/>
                  </a:cubicBezTo>
                  <a:cubicBezTo>
                    <a:pt x="46133" y="174172"/>
                    <a:pt x="45603" y="173817"/>
                    <a:pt x="44365" y="172577"/>
                  </a:cubicBezTo>
                  <a:cubicBezTo>
                    <a:pt x="20840" y="151305"/>
                    <a:pt x="12173" y="121170"/>
                    <a:pt x="12173" y="88908"/>
                  </a:cubicBezTo>
                  <a:cubicBezTo>
                    <a:pt x="12173" y="41046"/>
                    <a:pt x="30391" y="17647"/>
                    <a:pt x="44895" y="4530"/>
                  </a:cubicBezTo>
                  <a:cubicBezTo>
                    <a:pt x="45603" y="3821"/>
                    <a:pt x="46133" y="3289"/>
                    <a:pt x="46133" y="2403"/>
                  </a:cubicBezTo>
                  <a:cubicBezTo>
                    <a:pt x="46133" y="276"/>
                    <a:pt x="44011" y="276"/>
                    <a:pt x="42596" y="276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93" name="任意多边形: 形状 2592">
              <a:extLst>
                <a:ext uri="{FF2B5EF4-FFF2-40B4-BE49-F238E27FC236}">
                  <a16:creationId xmlns:a16="http://schemas.microsoft.com/office/drawing/2014/main" id="{559CBAFA-1CE4-B4A4-CF71-6EB5734C5EC5}"/>
                </a:ext>
              </a:extLst>
            </p:cNvPr>
            <p:cNvSpPr/>
            <p:nvPr>
              <p:custDataLst>
                <p:tags r:id="rId305"/>
              </p:custDataLst>
            </p:nvPr>
          </p:nvSpPr>
          <p:spPr>
            <a:xfrm>
              <a:off x="6309650" y="9465856"/>
              <a:ext cx="70574" cy="79946"/>
            </a:xfrm>
            <a:custGeom>
              <a:avLst/>
              <a:gdLst>
                <a:gd name="connsiteX0" fmla="*/ 63824 w 70574"/>
                <a:gd name="connsiteY0" fmla="*/ 11798 h 79946"/>
                <a:gd name="connsiteX1" fmla="*/ 56395 w 70574"/>
                <a:gd name="connsiteY1" fmla="*/ 20129 h 79946"/>
                <a:gd name="connsiteX2" fmla="*/ 62232 w 70574"/>
                <a:gd name="connsiteY2" fmla="*/ 25802 h 79946"/>
                <a:gd name="connsiteX3" fmla="*/ 70723 w 70574"/>
                <a:gd name="connsiteY3" fmla="*/ 15698 h 79946"/>
                <a:gd name="connsiteX4" fmla="*/ 47198 w 70574"/>
                <a:gd name="connsiteY4" fmla="*/ 276 h 79946"/>
                <a:gd name="connsiteX5" fmla="*/ 14652 w 70574"/>
                <a:gd name="connsiteY5" fmla="*/ 26156 h 79946"/>
                <a:gd name="connsiteX6" fmla="*/ 20843 w 70574"/>
                <a:gd name="connsiteY6" fmla="*/ 39096 h 79946"/>
                <a:gd name="connsiteX7" fmla="*/ 40830 w 70574"/>
                <a:gd name="connsiteY7" fmla="*/ 45478 h 79946"/>
                <a:gd name="connsiteX8" fmla="*/ 55865 w 70574"/>
                <a:gd name="connsiteY8" fmla="*/ 57177 h 79946"/>
                <a:gd name="connsiteX9" fmla="*/ 46490 w 70574"/>
                <a:gd name="connsiteY9" fmla="*/ 71359 h 79946"/>
                <a:gd name="connsiteX10" fmla="*/ 28802 w 70574"/>
                <a:gd name="connsiteY10" fmla="*/ 75258 h 79946"/>
                <a:gd name="connsiteX11" fmla="*/ 7577 w 70574"/>
                <a:gd name="connsiteY11" fmla="*/ 67813 h 79946"/>
                <a:gd name="connsiteX12" fmla="*/ 17305 w 70574"/>
                <a:gd name="connsiteY12" fmla="*/ 57709 h 79946"/>
                <a:gd name="connsiteX13" fmla="*/ 10407 w 70574"/>
                <a:gd name="connsiteY13" fmla="*/ 51150 h 79946"/>
                <a:gd name="connsiteX14" fmla="*/ 148 w 70574"/>
                <a:gd name="connsiteY14" fmla="*/ 63027 h 79946"/>
                <a:gd name="connsiteX15" fmla="*/ 28626 w 70574"/>
                <a:gd name="connsiteY15" fmla="*/ 80222 h 79946"/>
                <a:gd name="connsiteX16" fmla="*/ 67185 w 70574"/>
                <a:gd name="connsiteY16" fmla="*/ 50973 h 79946"/>
                <a:gd name="connsiteX17" fmla="*/ 42776 w 70574"/>
                <a:gd name="connsiteY17" fmla="*/ 30233 h 79946"/>
                <a:gd name="connsiteX18" fmla="*/ 35701 w 70574"/>
                <a:gd name="connsiteY18" fmla="*/ 28815 h 79946"/>
                <a:gd name="connsiteX19" fmla="*/ 25972 w 70574"/>
                <a:gd name="connsiteY19" fmla="*/ 19952 h 79946"/>
                <a:gd name="connsiteX20" fmla="*/ 33048 w 70574"/>
                <a:gd name="connsiteY20" fmla="*/ 8607 h 79946"/>
                <a:gd name="connsiteX21" fmla="*/ 47021 w 70574"/>
                <a:gd name="connsiteY21" fmla="*/ 5239 h 79946"/>
                <a:gd name="connsiteX22" fmla="*/ 63824 w 70574"/>
                <a:gd name="connsiteY22" fmla="*/ 11798 h 7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0574" h="79946">
                  <a:moveTo>
                    <a:pt x="63824" y="11798"/>
                  </a:moveTo>
                  <a:cubicBezTo>
                    <a:pt x="59225" y="12861"/>
                    <a:pt x="56395" y="16584"/>
                    <a:pt x="56395" y="20129"/>
                  </a:cubicBezTo>
                  <a:cubicBezTo>
                    <a:pt x="56395" y="24206"/>
                    <a:pt x="59933" y="25802"/>
                    <a:pt x="62232" y="25802"/>
                  </a:cubicBezTo>
                  <a:cubicBezTo>
                    <a:pt x="64001" y="25802"/>
                    <a:pt x="70723" y="24738"/>
                    <a:pt x="70723" y="15698"/>
                  </a:cubicBezTo>
                  <a:cubicBezTo>
                    <a:pt x="70723" y="4175"/>
                    <a:pt x="57987" y="276"/>
                    <a:pt x="47198" y="276"/>
                  </a:cubicBezTo>
                  <a:cubicBezTo>
                    <a:pt x="19605" y="276"/>
                    <a:pt x="14652" y="20661"/>
                    <a:pt x="14652" y="26156"/>
                  </a:cubicBezTo>
                  <a:cubicBezTo>
                    <a:pt x="14652" y="32715"/>
                    <a:pt x="18367" y="36969"/>
                    <a:pt x="20843" y="39096"/>
                  </a:cubicBezTo>
                  <a:cubicBezTo>
                    <a:pt x="25442" y="42642"/>
                    <a:pt x="28626" y="43351"/>
                    <a:pt x="40830" y="45478"/>
                  </a:cubicBezTo>
                  <a:cubicBezTo>
                    <a:pt x="44545" y="46187"/>
                    <a:pt x="55865" y="48314"/>
                    <a:pt x="55865" y="57177"/>
                  </a:cubicBezTo>
                  <a:cubicBezTo>
                    <a:pt x="55865" y="60191"/>
                    <a:pt x="53919" y="66927"/>
                    <a:pt x="46490" y="71359"/>
                  </a:cubicBezTo>
                  <a:cubicBezTo>
                    <a:pt x="39592" y="75258"/>
                    <a:pt x="30925" y="75258"/>
                    <a:pt x="28802" y="75258"/>
                  </a:cubicBezTo>
                  <a:cubicBezTo>
                    <a:pt x="21727" y="75258"/>
                    <a:pt x="11645" y="73663"/>
                    <a:pt x="7577" y="67813"/>
                  </a:cubicBezTo>
                  <a:cubicBezTo>
                    <a:pt x="13414" y="67104"/>
                    <a:pt x="17305" y="62673"/>
                    <a:pt x="17305" y="57709"/>
                  </a:cubicBezTo>
                  <a:cubicBezTo>
                    <a:pt x="17305" y="53278"/>
                    <a:pt x="14122" y="51150"/>
                    <a:pt x="10407" y="51150"/>
                  </a:cubicBezTo>
                  <a:cubicBezTo>
                    <a:pt x="5278" y="51150"/>
                    <a:pt x="148" y="55228"/>
                    <a:pt x="148" y="63027"/>
                  </a:cubicBezTo>
                  <a:cubicBezTo>
                    <a:pt x="148" y="73663"/>
                    <a:pt x="11468" y="80222"/>
                    <a:pt x="28626" y="80222"/>
                  </a:cubicBezTo>
                  <a:cubicBezTo>
                    <a:pt x="61171" y="80222"/>
                    <a:pt x="67185" y="57887"/>
                    <a:pt x="67185" y="50973"/>
                  </a:cubicBezTo>
                  <a:cubicBezTo>
                    <a:pt x="67185" y="34665"/>
                    <a:pt x="49320" y="31474"/>
                    <a:pt x="42776" y="30233"/>
                  </a:cubicBezTo>
                  <a:cubicBezTo>
                    <a:pt x="41184" y="29879"/>
                    <a:pt x="36762" y="29170"/>
                    <a:pt x="35701" y="28815"/>
                  </a:cubicBezTo>
                  <a:cubicBezTo>
                    <a:pt x="29156" y="27574"/>
                    <a:pt x="25972" y="23852"/>
                    <a:pt x="25972" y="19952"/>
                  </a:cubicBezTo>
                  <a:cubicBezTo>
                    <a:pt x="25972" y="15875"/>
                    <a:pt x="29156" y="11089"/>
                    <a:pt x="33048" y="8607"/>
                  </a:cubicBezTo>
                  <a:cubicBezTo>
                    <a:pt x="37823" y="5593"/>
                    <a:pt x="44014" y="5239"/>
                    <a:pt x="47021" y="5239"/>
                  </a:cubicBezTo>
                  <a:cubicBezTo>
                    <a:pt x="50735" y="5239"/>
                    <a:pt x="59933" y="5771"/>
                    <a:pt x="63824" y="11798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94" name="任意多边形: 形状 2593">
              <a:extLst>
                <a:ext uri="{FF2B5EF4-FFF2-40B4-BE49-F238E27FC236}">
                  <a16:creationId xmlns:a16="http://schemas.microsoft.com/office/drawing/2014/main" id="{42E78C3F-49D6-BF13-6038-14CED25B2578}"/>
                </a:ext>
              </a:extLst>
            </p:cNvPr>
            <p:cNvSpPr/>
            <p:nvPr>
              <p:custDataLst>
                <p:tags r:id="rId306"/>
              </p:custDataLst>
            </p:nvPr>
          </p:nvSpPr>
          <p:spPr>
            <a:xfrm>
              <a:off x="6404844" y="9434303"/>
              <a:ext cx="130182" cy="130643"/>
            </a:xfrm>
            <a:custGeom>
              <a:avLst/>
              <a:gdLst>
                <a:gd name="connsiteX0" fmla="*/ 69665 w 130182"/>
                <a:gd name="connsiteY0" fmla="*/ 69940 h 130643"/>
                <a:gd name="connsiteX1" fmla="*/ 123790 w 130182"/>
                <a:gd name="connsiteY1" fmla="*/ 69940 h 130643"/>
                <a:gd name="connsiteX2" fmla="*/ 130334 w 130182"/>
                <a:gd name="connsiteY2" fmla="*/ 65686 h 130643"/>
                <a:gd name="connsiteX3" fmla="*/ 123790 w 130182"/>
                <a:gd name="connsiteY3" fmla="*/ 61255 h 130643"/>
                <a:gd name="connsiteX4" fmla="*/ 69665 w 130182"/>
                <a:gd name="connsiteY4" fmla="*/ 61255 h 130643"/>
                <a:gd name="connsiteX5" fmla="*/ 69665 w 130182"/>
                <a:gd name="connsiteY5" fmla="*/ 6834 h 130643"/>
                <a:gd name="connsiteX6" fmla="*/ 65420 w 130182"/>
                <a:gd name="connsiteY6" fmla="*/ 276 h 130643"/>
                <a:gd name="connsiteX7" fmla="*/ 60998 w 130182"/>
                <a:gd name="connsiteY7" fmla="*/ 6834 h 130643"/>
                <a:gd name="connsiteX8" fmla="*/ 60998 w 130182"/>
                <a:gd name="connsiteY8" fmla="*/ 61255 h 130643"/>
                <a:gd name="connsiteX9" fmla="*/ 6696 w 130182"/>
                <a:gd name="connsiteY9" fmla="*/ 61255 h 130643"/>
                <a:gd name="connsiteX10" fmla="*/ 152 w 130182"/>
                <a:gd name="connsiteY10" fmla="*/ 65509 h 130643"/>
                <a:gd name="connsiteX11" fmla="*/ 6696 w 130182"/>
                <a:gd name="connsiteY11" fmla="*/ 69940 h 130643"/>
                <a:gd name="connsiteX12" fmla="*/ 60998 w 130182"/>
                <a:gd name="connsiteY12" fmla="*/ 69940 h 130643"/>
                <a:gd name="connsiteX13" fmla="*/ 60998 w 130182"/>
                <a:gd name="connsiteY13" fmla="*/ 124361 h 130643"/>
                <a:gd name="connsiteX14" fmla="*/ 65243 w 130182"/>
                <a:gd name="connsiteY14" fmla="*/ 130919 h 130643"/>
                <a:gd name="connsiteX15" fmla="*/ 69665 w 130182"/>
                <a:gd name="connsiteY15" fmla="*/ 124361 h 130643"/>
                <a:gd name="connsiteX16" fmla="*/ 69665 w 130182"/>
                <a:gd name="connsiteY16" fmla="*/ 69940 h 130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0182" h="130643">
                  <a:moveTo>
                    <a:pt x="69665" y="69940"/>
                  </a:moveTo>
                  <a:lnTo>
                    <a:pt x="123790" y="69940"/>
                  </a:lnTo>
                  <a:cubicBezTo>
                    <a:pt x="126089" y="69940"/>
                    <a:pt x="130334" y="69940"/>
                    <a:pt x="130334" y="65686"/>
                  </a:cubicBezTo>
                  <a:cubicBezTo>
                    <a:pt x="130334" y="61255"/>
                    <a:pt x="126266" y="61255"/>
                    <a:pt x="123790" y="61255"/>
                  </a:cubicBezTo>
                  <a:lnTo>
                    <a:pt x="69665" y="61255"/>
                  </a:lnTo>
                  <a:lnTo>
                    <a:pt x="69665" y="6834"/>
                  </a:lnTo>
                  <a:cubicBezTo>
                    <a:pt x="69665" y="4530"/>
                    <a:pt x="69665" y="276"/>
                    <a:pt x="65420" y="276"/>
                  </a:cubicBezTo>
                  <a:cubicBezTo>
                    <a:pt x="60998" y="276"/>
                    <a:pt x="60998" y="4353"/>
                    <a:pt x="60998" y="6834"/>
                  </a:cubicBezTo>
                  <a:lnTo>
                    <a:pt x="60998" y="61255"/>
                  </a:lnTo>
                  <a:lnTo>
                    <a:pt x="6696" y="61255"/>
                  </a:lnTo>
                  <a:cubicBezTo>
                    <a:pt x="4397" y="61255"/>
                    <a:pt x="152" y="61255"/>
                    <a:pt x="152" y="65509"/>
                  </a:cubicBezTo>
                  <a:cubicBezTo>
                    <a:pt x="152" y="69940"/>
                    <a:pt x="4220" y="69940"/>
                    <a:pt x="6696" y="69940"/>
                  </a:cubicBezTo>
                  <a:lnTo>
                    <a:pt x="60998" y="69940"/>
                  </a:lnTo>
                  <a:lnTo>
                    <a:pt x="60998" y="124361"/>
                  </a:lnTo>
                  <a:cubicBezTo>
                    <a:pt x="60998" y="126665"/>
                    <a:pt x="60998" y="130919"/>
                    <a:pt x="65243" y="130919"/>
                  </a:cubicBezTo>
                  <a:cubicBezTo>
                    <a:pt x="69665" y="130919"/>
                    <a:pt x="69665" y="126842"/>
                    <a:pt x="69665" y="124361"/>
                  </a:cubicBezTo>
                  <a:lnTo>
                    <a:pt x="69665" y="69940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95" name="任意多边形: 形状 2594">
              <a:extLst>
                <a:ext uri="{FF2B5EF4-FFF2-40B4-BE49-F238E27FC236}">
                  <a16:creationId xmlns:a16="http://schemas.microsoft.com/office/drawing/2014/main" id="{F3DE3939-1051-0B0B-5B7F-977F434B375A}"/>
                </a:ext>
              </a:extLst>
            </p:cNvPr>
            <p:cNvSpPr/>
            <p:nvPr>
              <p:custDataLst>
                <p:tags r:id="rId307"/>
              </p:custDataLst>
            </p:nvPr>
          </p:nvSpPr>
          <p:spPr>
            <a:xfrm>
              <a:off x="6566862" y="9426326"/>
              <a:ext cx="64383" cy="117703"/>
            </a:xfrm>
            <a:custGeom>
              <a:avLst/>
              <a:gdLst>
                <a:gd name="connsiteX0" fmla="*/ 40133 w 64383"/>
                <a:gd name="connsiteY0" fmla="*/ 5239 h 117703"/>
                <a:gd name="connsiteX1" fmla="*/ 34826 w 64383"/>
                <a:gd name="connsiteY1" fmla="*/ 276 h 117703"/>
                <a:gd name="connsiteX2" fmla="*/ 158 w 64383"/>
                <a:gd name="connsiteY2" fmla="*/ 11620 h 117703"/>
                <a:gd name="connsiteX3" fmla="*/ 158 w 64383"/>
                <a:gd name="connsiteY3" fmla="*/ 18002 h 117703"/>
                <a:gd name="connsiteX4" fmla="*/ 25805 w 64383"/>
                <a:gd name="connsiteY4" fmla="*/ 13039 h 117703"/>
                <a:gd name="connsiteX5" fmla="*/ 25805 w 64383"/>
                <a:gd name="connsiteY5" fmla="*/ 103443 h 117703"/>
                <a:gd name="connsiteX6" fmla="*/ 8118 w 64383"/>
                <a:gd name="connsiteY6" fmla="*/ 111598 h 117703"/>
                <a:gd name="connsiteX7" fmla="*/ 1396 w 64383"/>
                <a:gd name="connsiteY7" fmla="*/ 111598 h 117703"/>
                <a:gd name="connsiteX8" fmla="*/ 1396 w 64383"/>
                <a:gd name="connsiteY8" fmla="*/ 117979 h 117703"/>
                <a:gd name="connsiteX9" fmla="*/ 32880 w 64383"/>
                <a:gd name="connsiteY9" fmla="*/ 117270 h 117703"/>
                <a:gd name="connsiteX10" fmla="*/ 64542 w 64383"/>
                <a:gd name="connsiteY10" fmla="*/ 117979 h 117703"/>
                <a:gd name="connsiteX11" fmla="*/ 64542 w 64383"/>
                <a:gd name="connsiteY11" fmla="*/ 111598 h 117703"/>
                <a:gd name="connsiteX12" fmla="*/ 57820 w 64383"/>
                <a:gd name="connsiteY12" fmla="*/ 111598 h 117703"/>
                <a:gd name="connsiteX13" fmla="*/ 40133 w 64383"/>
                <a:gd name="connsiteY13" fmla="*/ 103443 h 117703"/>
                <a:gd name="connsiteX14" fmla="*/ 40133 w 64383"/>
                <a:gd name="connsiteY14" fmla="*/ 5239 h 11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383" h="117703">
                  <a:moveTo>
                    <a:pt x="40133" y="5239"/>
                  </a:moveTo>
                  <a:cubicBezTo>
                    <a:pt x="40133" y="453"/>
                    <a:pt x="39779" y="276"/>
                    <a:pt x="34826" y="276"/>
                  </a:cubicBezTo>
                  <a:cubicBezTo>
                    <a:pt x="23506" y="11443"/>
                    <a:pt x="7410" y="11620"/>
                    <a:pt x="158" y="11620"/>
                  </a:cubicBezTo>
                  <a:lnTo>
                    <a:pt x="158" y="18002"/>
                  </a:lnTo>
                  <a:cubicBezTo>
                    <a:pt x="4403" y="18002"/>
                    <a:pt x="16077" y="18002"/>
                    <a:pt x="25805" y="13039"/>
                  </a:cubicBezTo>
                  <a:lnTo>
                    <a:pt x="25805" y="103443"/>
                  </a:lnTo>
                  <a:cubicBezTo>
                    <a:pt x="25805" y="109293"/>
                    <a:pt x="25805" y="111598"/>
                    <a:pt x="8118" y="111598"/>
                  </a:cubicBezTo>
                  <a:lnTo>
                    <a:pt x="1396" y="111598"/>
                  </a:lnTo>
                  <a:lnTo>
                    <a:pt x="1396" y="117979"/>
                  </a:lnTo>
                  <a:cubicBezTo>
                    <a:pt x="4580" y="117802"/>
                    <a:pt x="26336" y="117270"/>
                    <a:pt x="32880" y="117270"/>
                  </a:cubicBezTo>
                  <a:cubicBezTo>
                    <a:pt x="38364" y="117270"/>
                    <a:pt x="60650" y="117802"/>
                    <a:pt x="64542" y="117979"/>
                  </a:cubicBezTo>
                  <a:lnTo>
                    <a:pt x="64542" y="111598"/>
                  </a:lnTo>
                  <a:lnTo>
                    <a:pt x="57820" y="111598"/>
                  </a:lnTo>
                  <a:cubicBezTo>
                    <a:pt x="40133" y="111598"/>
                    <a:pt x="40133" y="109293"/>
                    <a:pt x="40133" y="103443"/>
                  </a:cubicBezTo>
                  <a:lnTo>
                    <a:pt x="40133" y="5239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96" name="任意多边形: 形状 2595">
              <a:extLst>
                <a:ext uri="{FF2B5EF4-FFF2-40B4-BE49-F238E27FC236}">
                  <a16:creationId xmlns:a16="http://schemas.microsoft.com/office/drawing/2014/main" id="{DCBD13A7-9627-6CD5-0B2E-57BE89B4A5C8}"/>
                </a:ext>
              </a:extLst>
            </p:cNvPr>
            <p:cNvSpPr/>
            <p:nvPr>
              <p:custDataLst>
                <p:tags r:id="rId308"/>
              </p:custDataLst>
            </p:nvPr>
          </p:nvSpPr>
          <p:spPr>
            <a:xfrm>
              <a:off x="6661925" y="9475960"/>
              <a:ext cx="130536" cy="47506"/>
            </a:xfrm>
            <a:custGeom>
              <a:avLst/>
              <a:gdLst>
                <a:gd name="connsiteX0" fmla="*/ 130698 w 130536"/>
                <a:gd name="connsiteY0" fmla="*/ 7366 h 47506"/>
                <a:gd name="connsiteX1" fmla="*/ 127691 w 130536"/>
                <a:gd name="connsiteY1" fmla="*/ 453 h 47506"/>
                <a:gd name="connsiteX2" fmla="*/ 124684 w 130536"/>
                <a:gd name="connsiteY2" fmla="*/ 7721 h 47506"/>
                <a:gd name="connsiteX3" fmla="*/ 97976 w 130536"/>
                <a:gd name="connsiteY3" fmla="*/ 35551 h 47506"/>
                <a:gd name="connsiteX4" fmla="*/ 66668 w 130536"/>
                <a:gd name="connsiteY4" fmla="*/ 18357 h 47506"/>
                <a:gd name="connsiteX5" fmla="*/ 32884 w 130536"/>
                <a:gd name="connsiteY5" fmla="*/ 276 h 47506"/>
                <a:gd name="connsiteX6" fmla="*/ 162 w 130536"/>
                <a:gd name="connsiteY6" fmla="*/ 40692 h 47506"/>
                <a:gd name="connsiteX7" fmla="*/ 3169 w 130536"/>
                <a:gd name="connsiteY7" fmla="*/ 47605 h 47506"/>
                <a:gd name="connsiteX8" fmla="*/ 6176 w 130536"/>
                <a:gd name="connsiteY8" fmla="*/ 40337 h 47506"/>
                <a:gd name="connsiteX9" fmla="*/ 32884 w 130536"/>
                <a:gd name="connsiteY9" fmla="*/ 12507 h 47506"/>
                <a:gd name="connsiteX10" fmla="*/ 64192 w 130536"/>
                <a:gd name="connsiteY10" fmla="*/ 29701 h 47506"/>
                <a:gd name="connsiteX11" fmla="*/ 97976 w 130536"/>
                <a:gd name="connsiteY11" fmla="*/ 47782 h 47506"/>
                <a:gd name="connsiteX12" fmla="*/ 130698 w 130536"/>
                <a:gd name="connsiteY12" fmla="*/ 7366 h 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36" h="47506">
                  <a:moveTo>
                    <a:pt x="130698" y="7366"/>
                  </a:moveTo>
                  <a:cubicBezTo>
                    <a:pt x="130698" y="630"/>
                    <a:pt x="128222" y="453"/>
                    <a:pt x="127691" y="453"/>
                  </a:cubicBezTo>
                  <a:cubicBezTo>
                    <a:pt x="125038" y="453"/>
                    <a:pt x="124684" y="5416"/>
                    <a:pt x="124684" y="7721"/>
                  </a:cubicBezTo>
                  <a:cubicBezTo>
                    <a:pt x="123977" y="20661"/>
                    <a:pt x="114425" y="35551"/>
                    <a:pt x="97976" y="35551"/>
                  </a:cubicBezTo>
                  <a:cubicBezTo>
                    <a:pt x="85417" y="35551"/>
                    <a:pt x="76397" y="27220"/>
                    <a:pt x="66668" y="18357"/>
                  </a:cubicBezTo>
                  <a:cubicBezTo>
                    <a:pt x="57294" y="9848"/>
                    <a:pt x="46681" y="276"/>
                    <a:pt x="32884" y="276"/>
                  </a:cubicBezTo>
                  <a:cubicBezTo>
                    <a:pt x="12720" y="276"/>
                    <a:pt x="162" y="21016"/>
                    <a:pt x="162" y="40692"/>
                  </a:cubicBezTo>
                  <a:cubicBezTo>
                    <a:pt x="162" y="47428"/>
                    <a:pt x="2638" y="47605"/>
                    <a:pt x="3169" y="47605"/>
                  </a:cubicBezTo>
                  <a:cubicBezTo>
                    <a:pt x="5822" y="47605"/>
                    <a:pt x="5999" y="42996"/>
                    <a:pt x="6176" y="40337"/>
                  </a:cubicBezTo>
                  <a:cubicBezTo>
                    <a:pt x="6883" y="27397"/>
                    <a:pt x="16258" y="12507"/>
                    <a:pt x="32884" y="12507"/>
                  </a:cubicBezTo>
                  <a:cubicBezTo>
                    <a:pt x="45443" y="12507"/>
                    <a:pt x="54464" y="20838"/>
                    <a:pt x="64192" y="29701"/>
                  </a:cubicBezTo>
                  <a:cubicBezTo>
                    <a:pt x="73566" y="38210"/>
                    <a:pt x="84179" y="47782"/>
                    <a:pt x="97976" y="47782"/>
                  </a:cubicBezTo>
                  <a:cubicBezTo>
                    <a:pt x="118140" y="47782"/>
                    <a:pt x="130698" y="27042"/>
                    <a:pt x="130698" y="7366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97" name="任意多边形: 形状 2596">
              <a:extLst>
                <a:ext uri="{FF2B5EF4-FFF2-40B4-BE49-F238E27FC236}">
                  <a16:creationId xmlns:a16="http://schemas.microsoft.com/office/drawing/2014/main" id="{2338CF06-76F4-8FCC-B1E3-3562DB0B7802}"/>
                </a:ext>
              </a:extLst>
            </p:cNvPr>
            <p:cNvSpPr/>
            <p:nvPr>
              <p:custDataLst>
                <p:tags r:id="rId309"/>
              </p:custDataLst>
            </p:nvPr>
          </p:nvSpPr>
          <p:spPr>
            <a:xfrm>
              <a:off x="6806233" y="9426503"/>
              <a:ext cx="77649" cy="153688"/>
            </a:xfrm>
            <a:custGeom>
              <a:avLst/>
              <a:gdLst>
                <a:gd name="connsiteX0" fmla="*/ 77818 w 77649"/>
                <a:gd name="connsiteY0" fmla="*/ 7012 h 153688"/>
                <a:gd name="connsiteX1" fmla="*/ 70743 w 77649"/>
                <a:gd name="connsiteY1" fmla="*/ 276 h 153688"/>
                <a:gd name="connsiteX2" fmla="*/ 60837 w 77649"/>
                <a:gd name="connsiteY2" fmla="*/ 10025 h 153688"/>
                <a:gd name="connsiteX3" fmla="*/ 67913 w 77649"/>
                <a:gd name="connsiteY3" fmla="*/ 16761 h 153688"/>
                <a:gd name="connsiteX4" fmla="*/ 77818 w 77649"/>
                <a:gd name="connsiteY4" fmla="*/ 7012 h 153688"/>
                <a:gd name="connsiteX5" fmla="*/ 40320 w 77649"/>
                <a:gd name="connsiteY5" fmla="*/ 126488 h 153688"/>
                <a:gd name="connsiteX6" fmla="*/ 17502 w 77649"/>
                <a:gd name="connsiteY6" fmla="*/ 149000 h 153688"/>
                <a:gd name="connsiteX7" fmla="*/ 11135 w 77649"/>
                <a:gd name="connsiteY7" fmla="*/ 147937 h 153688"/>
                <a:gd name="connsiteX8" fmla="*/ 17149 w 77649"/>
                <a:gd name="connsiteY8" fmla="*/ 138896 h 153688"/>
                <a:gd name="connsiteX9" fmla="*/ 10250 w 77649"/>
                <a:gd name="connsiteY9" fmla="*/ 132338 h 153688"/>
                <a:gd name="connsiteX10" fmla="*/ 168 w 77649"/>
                <a:gd name="connsiteY10" fmla="*/ 142796 h 153688"/>
                <a:gd name="connsiteX11" fmla="*/ 17679 w 77649"/>
                <a:gd name="connsiteY11" fmla="*/ 153964 h 153688"/>
                <a:gd name="connsiteX12" fmla="*/ 54470 w 77649"/>
                <a:gd name="connsiteY12" fmla="*/ 125956 h 153688"/>
                <a:gd name="connsiteX13" fmla="*/ 70389 w 77649"/>
                <a:gd name="connsiteY13" fmla="*/ 62495 h 153688"/>
                <a:gd name="connsiteX14" fmla="*/ 71273 w 77649"/>
                <a:gd name="connsiteY14" fmla="*/ 56291 h 153688"/>
                <a:gd name="connsiteX15" fmla="*/ 52347 w 77649"/>
                <a:gd name="connsiteY15" fmla="*/ 39628 h 153688"/>
                <a:gd name="connsiteX16" fmla="*/ 21394 w 77649"/>
                <a:gd name="connsiteY16" fmla="*/ 66750 h 153688"/>
                <a:gd name="connsiteX17" fmla="*/ 24401 w 77649"/>
                <a:gd name="connsiteY17" fmla="*/ 69054 h 153688"/>
                <a:gd name="connsiteX18" fmla="*/ 27938 w 77649"/>
                <a:gd name="connsiteY18" fmla="*/ 65863 h 153688"/>
                <a:gd name="connsiteX19" fmla="*/ 51817 w 77649"/>
                <a:gd name="connsiteY19" fmla="*/ 44592 h 153688"/>
                <a:gd name="connsiteX20" fmla="*/ 57831 w 77649"/>
                <a:gd name="connsiteY20" fmla="*/ 53278 h 153688"/>
                <a:gd name="connsiteX21" fmla="*/ 57300 w 77649"/>
                <a:gd name="connsiteY21" fmla="*/ 58596 h 153688"/>
                <a:gd name="connsiteX22" fmla="*/ 40320 w 77649"/>
                <a:gd name="connsiteY22" fmla="*/ 126488 h 153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649" h="153688">
                  <a:moveTo>
                    <a:pt x="77818" y="7012"/>
                  </a:moveTo>
                  <a:cubicBezTo>
                    <a:pt x="77818" y="3998"/>
                    <a:pt x="75518" y="276"/>
                    <a:pt x="70743" y="276"/>
                  </a:cubicBezTo>
                  <a:cubicBezTo>
                    <a:pt x="65613" y="276"/>
                    <a:pt x="60837" y="5239"/>
                    <a:pt x="60837" y="10025"/>
                  </a:cubicBezTo>
                  <a:cubicBezTo>
                    <a:pt x="60837" y="12861"/>
                    <a:pt x="62960" y="16761"/>
                    <a:pt x="67913" y="16761"/>
                  </a:cubicBezTo>
                  <a:cubicBezTo>
                    <a:pt x="72688" y="16761"/>
                    <a:pt x="77818" y="12152"/>
                    <a:pt x="77818" y="7012"/>
                  </a:cubicBezTo>
                  <a:close/>
                  <a:moveTo>
                    <a:pt x="40320" y="126488"/>
                  </a:moveTo>
                  <a:cubicBezTo>
                    <a:pt x="37313" y="138719"/>
                    <a:pt x="27938" y="149000"/>
                    <a:pt x="17502" y="149000"/>
                  </a:cubicBezTo>
                  <a:cubicBezTo>
                    <a:pt x="15203" y="149000"/>
                    <a:pt x="13080" y="148646"/>
                    <a:pt x="11135" y="147937"/>
                  </a:cubicBezTo>
                  <a:cubicBezTo>
                    <a:pt x="15734" y="145810"/>
                    <a:pt x="17149" y="141555"/>
                    <a:pt x="17149" y="138896"/>
                  </a:cubicBezTo>
                  <a:cubicBezTo>
                    <a:pt x="17149" y="134642"/>
                    <a:pt x="13788" y="132338"/>
                    <a:pt x="10250" y="132338"/>
                  </a:cubicBezTo>
                  <a:cubicBezTo>
                    <a:pt x="4767" y="132338"/>
                    <a:pt x="168" y="137124"/>
                    <a:pt x="168" y="142796"/>
                  </a:cubicBezTo>
                  <a:cubicBezTo>
                    <a:pt x="168" y="149532"/>
                    <a:pt x="7066" y="153964"/>
                    <a:pt x="17679" y="153964"/>
                  </a:cubicBezTo>
                  <a:cubicBezTo>
                    <a:pt x="28292" y="153964"/>
                    <a:pt x="48987" y="147582"/>
                    <a:pt x="54470" y="125956"/>
                  </a:cubicBezTo>
                  <a:lnTo>
                    <a:pt x="70389" y="62495"/>
                  </a:lnTo>
                  <a:cubicBezTo>
                    <a:pt x="70920" y="60545"/>
                    <a:pt x="71273" y="58950"/>
                    <a:pt x="71273" y="56291"/>
                  </a:cubicBezTo>
                  <a:cubicBezTo>
                    <a:pt x="71273" y="46542"/>
                    <a:pt x="62960" y="39628"/>
                    <a:pt x="52347" y="39628"/>
                  </a:cubicBezTo>
                  <a:cubicBezTo>
                    <a:pt x="32714" y="39628"/>
                    <a:pt x="21394" y="64268"/>
                    <a:pt x="21394" y="66750"/>
                  </a:cubicBezTo>
                  <a:cubicBezTo>
                    <a:pt x="21394" y="69054"/>
                    <a:pt x="23870" y="69054"/>
                    <a:pt x="24401" y="69054"/>
                  </a:cubicBezTo>
                  <a:cubicBezTo>
                    <a:pt x="26523" y="69054"/>
                    <a:pt x="26700" y="68522"/>
                    <a:pt x="27938" y="65863"/>
                  </a:cubicBezTo>
                  <a:cubicBezTo>
                    <a:pt x="32360" y="55582"/>
                    <a:pt x="41558" y="44592"/>
                    <a:pt x="51817" y="44592"/>
                  </a:cubicBezTo>
                  <a:cubicBezTo>
                    <a:pt x="56239" y="44592"/>
                    <a:pt x="57831" y="47605"/>
                    <a:pt x="57831" y="53278"/>
                  </a:cubicBezTo>
                  <a:cubicBezTo>
                    <a:pt x="57831" y="55228"/>
                    <a:pt x="57477" y="57709"/>
                    <a:pt x="57300" y="58596"/>
                  </a:cubicBezTo>
                  <a:lnTo>
                    <a:pt x="40320" y="126488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98" name="任意多边形: 形状 2597">
              <a:extLst>
                <a:ext uri="{FF2B5EF4-FFF2-40B4-BE49-F238E27FC236}">
                  <a16:creationId xmlns:a16="http://schemas.microsoft.com/office/drawing/2014/main" id="{3BB304FF-5A8C-F6FC-709E-D264FD1B6280}"/>
                </a:ext>
              </a:extLst>
            </p:cNvPr>
            <p:cNvSpPr/>
            <p:nvPr>
              <p:custDataLst>
                <p:tags r:id="rId310"/>
              </p:custDataLst>
            </p:nvPr>
          </p:nvSpPr>
          <p:spPr>
            <a:xfrm>
              <a:off x="6912627" y="9411081"/>
              <a:ext cx="45811" cy="177087"/>
            </a:xfrm>
            <a:custGeom>
              <a:avLst/>
              <a:gdLst>
                <a:gd name="connsiteX0" fmla="*/ 3533 w 45811"/>
                <a:gd name="connsiteY0" fmla="*/ 276 h 177087"/>
                <a:gd name="connsiteX1" fmla="*/ 172 w 45811"/>
                <a:gd name="connsiteY1" fmla="*/ 2403 h 177087"/>
                <a:gd name="connsiteX2" fmla="*/ 1764 w 45811"/>
                <a:gd name="connsiteY2" fmla="*/ 5062 h 177087"/>
                <a:gd name="connsiteX3" fmla="*/ 33956 w 45811"/>
                <a:gd name="connsiteY3" fmla="*/ 88731 h 177087"/>
                <a:gd name="connsiteX4" fmla="*/ 3356 w 45811"/>
                <a:gd name="connsiteY4" fmla="*/ 171158 h 177087"/>
                <a:gd name="connsiteX5" fmla="*/ 172 w 45811"/>
                <a:gd name="connsiteY5" fmla="*/ 175236 h 177087"/>
                <a:gd name="connsiteX6" fmla="*/ 2471 w 45811"/>
                <a:gd name="connsiteY6" fmla="*/ 177363 h 177087"/>
                <a:gd name="connsiteX7" fmla="*/ 33071 w 45811"/>
                <a:gd name="connsiteY7" fmla="*/ 143505 h 177087"/>
                <a:gd name="connsiteX8" fmla="*/ 45983 w 45811"/>
                <a:gd name="connsiteY8" fmla="*/ 88908 h 177087"/>
                <a:gd name="connsiteX9" fmla="*/ 3533 w 45811"/>
                <a:gd name="connsiteY9" fmla="*/ 276 h 17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811" h="177087">
                  <a:moveTo>
                    <a:pt x="3533" y="276"/>
                  </a:moveTo>
                  <a:cubicBezTo>
                    <a:pt x="2294" y="276"/>
                    <a:pt x="172" y="276"/>
                    <a:pt x="172" y="2403"/>
                  </a:cubicBezTo>
                  <a:cubicBezTo>
                    <a:pt x="172" y="3289"/>
                    <a:pt x="703" y="3821"/>
                    <a:pt x="1764" y="5062"/>
                  </a:cubicBezTo>
                  <a:cubicBezTo>
                    <a:pt x="16975" y="19066"/>
                    <a:pt x="33956" y="42996"/>
                    <a:pt x="33956" y="88731"/>
                  </a:cubicBezTo>
                  <a:cubicBezTo>
                    <a:pt x="33956" y="125779"/>
                    <a:pt x="22459" y="153787"/>
                    <a:pt x="3356" y="171158"/>
                  </a:cubicBezTo>
                  <a:cubicBezTo>
                    <a:pt x="349" y="174172"/>
                    <a:pt x="172" y="174349"/>
                    <a:pt x="172" y="175236"/>
                  </a:cubicBezTo>
                  <a:cubicBezTo>
                    <a:pt x="172" y="176122"/>
                    <a:pt x="703" y="177363"/>
                    <a:pt x="2471" y="177363"/>
                  </a:cubicBezTo>
                  <a:cubicBezTo>
                    <a:pt x="4594" y="177363"/>
                    <a:pt x="21397" y="165663"/>
                    <a:pt x="33071" y="143505"/>
                  </a:cubicBezTo>
                  <a:cubicBezTo>
                    <a:pt x="40854" y="128792"/>
                    <a:pt x="45983" y="109648"/>
                    <a:pt x="45983" y="88908"/>
                  </a:cubicBezTo>
                  <a:cubicBezTo>
                    <a:pt x="45983" y="63913"/>
                    <a:pt x="38554" y="25093"/>
                    <a:pt x="3533" y="276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99" name="任意多边形: 形状 2598">
              <a:extLst>
                <a:ext uri="{FF2B5EF4-FFF2-40B4-BE49-F238E27FC236}">
                  <a16:creationId xmlns:a16="http://schemas.microsoft.com/office/drawing/2014/main" id="{B4A1BEAC-4ECD-512B-D6CB-1237BD2E7A87}"/>
                </a:ext>
              </a:extLst>
            </p:cNvPr>
            <p:cNvSpPr/>
            <p:nvPr>
              <p:custDataLst>
                <p:tags r:id="rId311"/>
              </p:custDataLst>
            </p:nvPr>
          </p:nvSpPr>
          <p:spPr>
            <a:xfrm>
              <a:off x="7083896" y="9384857"/>
              <a:ext cx="113960" cy="116234"/>
            </a:xfrm>
            <a:custGeom>
              <a:avLst/>
              <a:gdLst>
                <a:gd name="connsiteX0" fmla="*/ 114139 w 113960"/>
                <a:gd name="connsiteY0" fmla="*/ 91185 h 116234"/>
                <a:gd name="connsiteX1" fmla="*/ 114139 w 113960"/>
                <a:gd name="connsiteY1" fmla="*/ 77004 h 116234"/>
                <a:gd name="connsiteX2" fmla="*/ 107822 w 113960"/>
                <a:gd name="connsiteY2" fmla="*/ 77004 h 116234"/>
                <a:gd name="connsiteX3" fmla="*/ 107822 w 113960"/>
                <a:gd name="connsiteY3" fmla="*/ 91185 h 116234"/>
                <a:gd name="connsiteX4" fmla="*/ 98725 w 113960"/>
                <a:gd name="connsiteY4" fmla="*/ 107392 h 116234"/>
                <a:gd name="connsiteX5" fmla="*/ 89376 w 113960"/>
                <a:gd name="connsiteY5" fmla="*/ 94730 h 116234"/>
                <a:gd name="connsiteX6" fmla="*/ 89376 w 113960"/>
                <a:gd name="connsiteY6" fmla="*/ 44083 h 116234"/>
                <a:gd name="connsiteX7" fmla="*/ 80279 w 113960"/>
                <a:gd name="connsiteY7" fmla="*/ 14202 h 116234"/>
                <a:gd name="connsiteX8" fmla="*/ 45662 w 113960"/>
                <a:gd name="connsiteY8" fmla="*/ 274 h 116234"/>
                <a:gd name="connsiteX9" fmla="*/ 7507 w 113960"/>
                <a:gd name="connsiteY9" fmla="*/ 28889 h 116234"/>
                <a:gd name="connsiteX10" fmla="*/ 19130 w 113960"/>
                <a:gd name="connsiteY10" fmla="*/ 40791 h 116234"/>
                <a:gd name="connsiteX11" fmla="*/ 30754 w 113960"/>
                <a:gd name="connsiteY11" fmla="*/ 29143 h 116234"/>
                <a:gd name="connsiteX12" fmla="*/ 17867 w 113960"/>
                <a:gd name="connsiteY12" fmla="*/ 17494 h 116234"/>
                <a:gd name="connsiteX13" fmla="*/ 45156 w 113960"/>
                <a:gd name="connsiteY13" fmla="*/ 5845 h 116234"/>
                <a:gd name="connsiteX14" fmla="*/ 71941 w 113960"/>
                <a:gd name="connsiteY14" fmla="*/ 38259 h 116234"/>
                <a:gd name="connsiteX15" fmla="*/ 71941 w 113960"/>
                <a:gd name="connsiteY15" fmla="*/ 47629 h 116234"/>
                <a:gd name="connsiteX16" fmla="*/ 25447 w 113960"/>
                <a:gd name="connsiteY16" fmla="*/ 56745 h 116234"/>
                <a:gd name="connsiteX17" fmla="*/ 179 w 113960"/>
                <a:gd name="connsiteY17" fmla="*/ 89666 h 116234"/>
                <a:gd name="connsiteX18" fmla="*/ 40608 w 113960"/>
                <a:gd name="connsiteY18" fmla="*/ 116509 h 116234"/>
                <a:gd name="connsiteX19" fmla="*/ 73710 w 113960"/>
                <a:gd name="connsiteY19" fmla="*/ 94477 h 116234"/>
                <a:gd name="connsiteX20" fmla="*/ 93419 w 113960"/>
                <a:gd name="connsiteY20" fmla="*/ 115242 h 116234"/>
                <a:gd name="connsiteX21" fmla="*/ 114139 w 113960"/>
                <a:gd name="connsiteY21" fmla="*/ 91185 h 116234"/>
                <a:gd name="connsiteX22" fmla="*/ 71941 w 113960"/>
                <a:gd name="connsiteY22" fmla="*/ 78270 h 116234"/>
                <a:gd name="connsiteX23" fmla="*/ 42377 w 113960"/>
                <a:gd name="connsiteY23" fmla="*/ 110937 h 116234"/>
                <a:gd name="connsiteX24" fmla="*/ 19635 w 113960"/>
                <a:gd name="connsiteY24" fmla="*/ 89412 h 116234"/>
                <a:gd name="connsiteX25" fmla="*/ 71941 w 113960"/>
                <a:gd name="connsiteY25" fmla="*/ 52947 h 116234"/>
                <a:gd name="connsiteX26" fmla="*/ 71941 w 113960"/>
                <a:gd name="connsiteY26" fmla="*/ 78270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3960" h="116234">
                  <a:moveTo>
                    <a:pt x="114139" y="91185"/>
                  </a:moveTo>
                  <a:lnTo>
                    <a:pt x="114139" y="77004"/>
                  </a:lnTo>
                  <a:lnTo>
                    <a:pt x="107822" y="77004"/>
                  </a:lnTo>
                  <a:lnTo>
                    <a:pt x="107822" y="91185"/>
                  </a:lnTo>
                  <a:cubicBezTo>
                    <a:pt x="107822" y="105873"/>
                    <a:pt x="101505" y="107392"/>
                    <a:pt x="98725" y="107392"/>
                  </a:cubicBezTo>
                  <a:cubicBezTo>
                    <a:pt x="90387" y="107392"/>
                    <a:pt x="89376" y="95997"/>
                    <a:pt x="89376" y="94730"/>
                  </a:cubicBezTo>
                  <a:lnTo>
                    <a:pt x="89376" y="44083"/>
                  </a:lnTo>
                  <a:cubicBezTo>
                    <a:pt x="89376" y="33448"/>
                    <a:pt x="89376" y="23571"/>
                    <a:pt x="80279" y="14202"/>
                  </a:cubicBezTo>
                  <a:cubicBezTo>
                    <a:pt x="70425" y="4326"/>
                    <a:pt x="57791" y="274"/>
                    <a:pt x="45662" y="274"/>
                  </a:cubicBezTo>
                  <a:cubicBezTo>
                    <a:pt x="24942" y="274"/>
                    <a:pt x="7507" y="12176"/>
                    <a:pt x="7507" y="28889"/>
                  </a:cubicBezTo>
                  <a:cubicBezTo>
                    <a:pt x="7507" y="36486"/>
                    <a:pt x="12560" y="40791"/>
                    <a:pt x="19130" y="40791"/>
                  </a:cubicBezTo>
                  <a:cubicBezTo>
                    <a:pt x="26205" y="40791"/>
                    <a:pt x="30754" y="35727"/>
                    <a:pt x="30754" y="29143"/>
                  </a:cubicBezTo>
                  <a:cubicBezTo>
                    <a:pt x="30754" y="26104"/>
                    <a:pt x="29490" y="17747"/>
                    <a:pt x="17867" y="17494"/>
                  </a:cubicBezTo>
                  <a:cubicBezTo>
                    <a:pt x="24689" y="8630"/>
                    <a:pt x="37071" y="5845"/>
                    <a:pt x="45156" y="5845"/>
                  </a:cubicBezTo>
                  <a:cubicBezTo>
                    <a:pt x="57538" y="5845"/>
                    <a:pt x="71941" y="15721"/>
                    <a:pt x="71941" y="38259"/>
                  </a:cubicBezTo>
                  <a:lnTo>
                    <a:pt x="71941" y="47629"/>
                  </a:lnTo>
                  <a:cubicBezTo>
                    <a:pt x="59054" y="48388"/>
                    <a:pt x="41366" y="49148"/>
                    <a:pt x="25447" y="56745"/>
                  </a:cubicBezTo>
                  <a:cubicBezTo>
                    <a:pt x="6496" y="65355"/>
                    <a:pt x="179" y="78523"/>
                    <a:pt x="179" y="89666"/>
                  </a:cubicBezTo>
                  <a:cubicBezTo>
                    <a:pt x="179" y="110178"/>
                    <a:pt x="24689" y="116509"/>
                    <a:pt x="40608" y="116509"/>
                  </a:cubicBezTo>
                  <a:cubicBezTo>
                    <a:pt x="57285" y="116509"/>
                    <a:pt x="68909" y="106379"/>
                    <a:pt x="73710" y="94477"/>
                  </a:cubicBezTo>
                  <a:cubicBezTo>
                    <a:pt x="74720" y="104607"/>
                    <a:pt x="81543" y="115242"/>
                    <a:pt x="93419" y="115242"/>
                  </a:cubicBezTo>
                  <a:cubicBezTo>
                    <a:pt x="98725" y="115242"/>
                    <a:pt x="114139" y="111697"/>
                    <a:pt x="114139" y="91185"/>
                  </a:cubicBezTo>
                  <a:close/>
                  <a:moveTo>
                    <a:pt x="71941" y="78270"/>
                  </a:moveTo>
                  <a:cubicBezTo>
                    <a:pt x="71941" y="102327"/>
                    <a:pt x="53748" y="110937"/>
                    <a:pt x="42377" y="110937"/>
                  </a:cubicBezTo>
                  <a:cubicBezTo>
                    <a:pt x="29995" y="110937"/>
                    <a:pt x="19635" y="102074"/>
                    <a:pt x="19635" y="89412"/>
                  </a:cubicBezTo>
                  <a:cubicBezTo>
                    <a:pt x="19635" y="75485"/>
                    <a:pt x="30248" y="54466"/>
                    <a:pt x="71941" y="52947"/>
                  </a:cubicBezTo>
                  <a:lnTo>
                    <a:pt x="71941" y="78270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00" name="任意多边形: 形状 2599">
              <a:extLst>
                <a:ext uri="{FF2B5EF4-FFF2-40B4-BE49-F238E27FC236}">
                  <a16:creationId xmlns:a16="http://schemas.microsoft.com/office/drawing/2014/main" id="{3C9995FC-48F2-547E-0A54-6BD0C80EA8D4}"/>
                </a:ext>
              </a:extLst>
            </p:cNvPr>
            <p:cNvSpPr/>
            <p:nvPr>
              <p:custDataLst>
                <p:tags r:id="rId312"/>
              </p:custDataLst>
            </p:nvPr>
          </p:nvSpPr>
          <p:spPr>
            <a:xfrm>
              <a:off x="7206952" y="9342567"/>
              <a:ext cx="79089" cy="158525"/>
            </a:xfrm>
            <a:custGeom>
              <a:avLst/>
              <a:gdLst>
                <a:gd name="connsiteX0" fmla="*/ 79274 w 79089"/>
                <a:gd name="connsiteY0" fmla="*/ 124612 h 158525"/>
                <a:gd name="connsiteX1" fmla="*/ 79274 w 79089"/>
                <a:gd name="connsiteY1" fmla="*/ 110178 h 158525"/>
                <a:gd name="connsiteX2" fmla="*/ 72957 w 79089"/>
                <a:gd name="connsiteY2" fmla="*/ 110178 h 158525"/>
                <a:gd name="connsiteX3" fmla="*/ 72957 w 79089"/>
                <a:gd name="connsiteY3" fmla="*/ 124106 h 158525"/>
                <a:gd name="connsiteX4" fmla="*/ 56027 w 79089"/>
                <a:gd name="connsiteY4" fmla="*/ 152468 h 158525"/>
                <a:gd name="connsiteX5" fmla="*/ 39097 w 79089"/>
                <a:gd name="connsiteY5" fmla="*/ 125119 h 158525"/>
                <a:gd name="connsiteX6" fmla="*/ 39097 w 79089"/>
                <a:gd name="connsiteY6" fmla="*/ 54719 h 158525"/>
                <a:gd name="connsiteX7" fmla="*/ 75231 w 79089"/>
                <a:gd name="connsiteY7" fmla="*/ 54719 h 158525"/>
                <a:gd name="connsiteX8" fmla="*/ 75231 w 79089"/>
                <a:gd name="connsiteY8" fmla="*/ 46869 h 158525"/>
                <a:gd name="connsiteX9" fmla="*/ 39097 w 79089"/>
                <a:gd name="connsiteY9" fmla="*/ 46869 h 158525"/>
                <a:gd name="connsiteX10" fmla="*/ 39097 w 79089"/>
                <a:gd name="connsiteY10" fmla="*/ 274 h 158525"/>
                <a:gd name="connsiteX11" fmla="*/ 32780 w 79089"/>
                <a:gd name="connsiteY11" fmla="*/ 274 h 158525"/>
                <a:gd name="connsiteX12" fmla="*/ 184 w 79089"/>
                <a:gd name="connsiteY12" fmla="*/ 49148 h 158525"/>
                <a:gd name="connsiteX13" fmla="*/ 184 w 79089"/>
                <a:gd name="connsiteY13" fmla="*/ 54719 h 158525"/>
                <a:gd name="connsiteX14" fmla="*/ 21662 w 79089"/>
                <a:gd name="connsiteY14" fmla="*/ 54719 h 158525"/>
                <a:gd name="connsiteX15" fmla="*/ 21662 w 79089"/>
                <a:gd name="connsiteY15" fmla="*/ 124612 h 158525"/>
                <a:gd name="connsiteX16" fmla="*/ 54258 w 79089"/>
                <a:gd name="connsiteY16" fmla="*/ 158799 h 158525"/>
                <a:gd name="connsiteX17" fmla="*/ 79274 w 79089"/>
                <a:gd name="connsiteY17" fmla="*/ 124612 h 15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089" h="158525">
                  <a:moveTo>
                    <a:pt x="79274" y="124612"/>
                  </a:moveTo>
                  <a:lnTo>
                    <a:pt x="79274" y="110178"/>
                  </a:lnTo>
                  <a:lnTo>
                    <a:pt x="72957" y="110178"/>
                  </a:lnTo>
                  <a:lnTo>
                    <a:pt x="72957" y="124106"/>
                  </a:lnTo>
                  <a:cubicBezTo>
                    <a:pt x="72957" y="142845"/>
                    <a:pt x="65376" y="152468"/>
                    <a:pt x="56027" y="152468"/>
                  </a:cubicBezTo>
                  <a:cubicBezTo>
                    <a:pt x="39097" y="152468"/>
                    <a:pt x="39097" y="129424"/>
                    <a:pt x="39097" y="125119"/>
                  </a:cubicBezTo>
                  <a:lnTo>
                    <a:pt x="39097" y="54719"/>
                  </a:lnTo>
                  <a:lnTo>
                    <a:pt x="75231" y="54719"/>
                  </a:lnTo>
                  <a:lnTo>
                    <a:pt x="75231" y="46869"/>
                  </a:lnTo>
                  <a:lnTo>
                    <a:pt x="39097" y="46869"/>
                  </a:lnTo>
                  <a:lnTo>
                    <a:pt x="39097" y="274"/>
                  </a:lnTo>
                  <a:lnTo>
                    <a:pt x="32780" y="274"/>
                  </a:lnTo>
                  <a:cubicBezTo>
                    <a:pt x="32527" y="21039"/>
                    <a:pt x="24947" y="48135"/>
                    <a:pt x="184" y="49148"/>
                  </a:cubicBezTo>
                  <a:lnTo>
                    <a:pt x="184" y="54719"/>
                  </a:lnTo>
                  <a:lnTo>
                    <a:pt x="21662" y="54719"/>
                  </a:lnTo>
                  <a:lnTo>
                    <a:pt x="21662" y="124612"/>
                  </a:lnTo>
                  <a:cubicBezTo>
                    <a:pt x="21662" y="155760"/>
                    <a:pt x="45161" y="158799"/>
                    <a:pt x="54258" y="158799"/>
                  </a:cubicBezTo>
                  <a:cubicBezTo>
                    <a:pt x="72199" y="158799"/>
                    <a:pt x="79274" y="140819"/>
                    <a:pt x="79274" y="124612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01" name="任意多边形: 形状 2600">
              <a:extLst>
                <a:ext uri="{FF2B5EF4-FFF2-40B4-BE49-F238E27FC236}">
                  <a16:creationId xmlns:a16="http://schemas.microsoft.com/office/drawing/2014/main" id="{7EE9B321-593D-171E-72D8-DA71A893AB73}"/>
                </a:ext>
              </a:extLst>
            </p:cNvPr>
            <p:cNvSpPr/>
            <p:nvPr>
              <p:custDataLst>
                <p:tags r:id="rId313"/>
              </p:custDataLst>
            </p:nvPr>
          </p:nvSpPr>
          <p:spPr>
            <a:xfrm>
              <a:off x="7389390" y="9342567"/>
              <a:ext cx="79089" cy="158525"/>
            </a:xfrm>
            <a:custGeom>
              <a:avLst/>
              <a:gdLst>
                <a:gd name="connsiteX0" fmla="*/ 79281 w 79089"/>
                <a:gd name="connsiteY0" fmla="*/ 124612 h 158525"/>
                <a:gd name="connsiteX1" fmla="*/ 79281 w 79089"/>
                <a:gd name="connsiteY1" fmla="*/ 110178 h 158525"/>
                <a:gd name="connsiteX2" fmla="*/ 72964 w 79089"/>
                <a:gd name="connsiteY2" fmla="*/ 110178 h 158525"/>
                <a:gd name="connsiteX3" fmla="*/ 72964 w 79089"/>
                <a:gd name="connsiteY3" fmla="*/ 124106 h 158525"/>
                <a:gd name="connsiteX4" fmla="*/ 56034 w 79089"/>
                <a:gd name="connsiteY4" fmla="*/ 152468 h 158525"/>
                <a:gd name="connsiteX5" fmla="*/ 39104 w 79089"/>
                <a:gd name="connsiteY5" fmla="*/ 125119 h 158525"/>
                <a:gd name="connsiteX6" fmla="*/ 39104 w 79089"/>
                <a:gd name="connsiteY6" fmla="*/ 54719 h 158525"/>
                <a:gd name="connsiteX7" fmla="*/ 75238 w 79089"/>
                <a:gd name="connsiteY7" fmla="*/ 54719 h 158525"/>
                <a:gd name="connsiteX8" fmla="*/ 75238 w 79089"/>
                <a:gd name="connsiteY8" fmla="*/ 46869 h 158525"/>
                <a:gd name="connsiteX9" fmla="*/ 39104 w 79089"/>
                <a:gd name="connsiteY9" fmla="*/ 46869 h 158525"/>
                <a:gd name="connsiteX10" fmla="*/ 39104 w 79089"/>
                <a:gd name="connsiteY10" fmla="*/ 274 h 158525"/>
                <a:gd name="connsiteX11" fmla="*/ 32787 w 79089"/>
                <a:gd name="connsiteY11" fmla="*/ 274 h 158525"/>
                <a:gd name="connsiteX12" fmla="*/ 191 w 79089"/>
                <a:gd name="connsiteY12" fmla="*/ 49148 h 158525"/>
                <a:gd name="connsiteX13" fmla="*/ 191 w 79089"/>
                <a:gd name="connsiteY13" fmla="*/ 54719 h 158525"/>
                <a:gd name="connsiteX14" fmla="*/ 21669 w 79089"/>
                <a:gd name="connsiteY14" fmla="*/ 54719 h 158525"/>
                <a:gd name="connsiteX15" fmla="*/ 21669 w 79089"/>
                <a:gd name="connsiteY15" fmla="*/ 124612 h 158525"/>
                <a:gd name="connsiteX16" fmla="*/ 54265 w 79089"/>
                <a:gd name="connsiteY16" fmla="*/ 158799 h 158525"/>
                <a:gd name="connsiteX17" fmla="*/ 79281 w 79089"/>
                <a:gd name="connsiteY17" fmla="*/ 124612 h 15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089" h="158525">
                  <a:moveTo>
                    <a:pt x="79281" y="124612"/>
                  </a:moveTo>
                  <a:lnTo>
                    <a:pt x="79281" y="110178"/>
                  </a:lnTo>
                  <a:lnTo>
                    <a:pt x="72964" y="110178"/>
                  </a:lnTo>
                  <a:lnTo>
                    <a:pt x="72964" y="124106"/>
                  </a:lnTo>
                  <a:cubicBezTo>
                    <a:pt x="72964" y="142845"/>
                    <a:pt x="65383" y="152468"/>
                    <a:pt x="56034" y="152468"/>
                  </a:cubicBezTo>
                  <a:cubicBezTo>
                    <a:pt x="39104" y="152468"/>
                    <a:pt x="39104" y="129424"/>
                    <a:pt x="39104" y="125119"/>
                  </a:cubicBezTo>
                  <a:lnTo>
                    <a:pt x="39104" y="54719"/>
                  </a:lnTo>
                  <a:lnTo>
                    <a:pt x="75238" y="54719"/>
                  </a:lnTo>
                  <a:lnTo>
                    <a:pt x="75238" y="46869"/>
                  </a:lnTo>
                  <a:lnTo>
                    <a:pt x="39104" y="46869"/>
                  </a:lnTo>
                  <a:lnTo>
                    <a:pt x="39104" y="274"/>
                  </a:lnTo>
                  <a:lnTo>
                    <a:pt x="32787" y="274"/>
                  </a:lnTo>
                  <a:cubicBezTo>
                    <a:pt x="32534" y="21039"/>
                    <a:pt x="24954" y="48135"/>
                    <a:pt x="191" y="49148"/>
                  </a:cubicBezTo>
                  <a:lnTo>
                    <a:pt x="191" y="54719"/>
                  </a:lnTo>
                  <a:lnTo>
                    <a:pt x="21669" y="54719"/>
                  </a:lnTo>
                  <a:lnTo>
                    <a:pt x="21669" y="124612"/>
                  </a:lnTo>
                  <a:cubicBezTo>
                    <a:pt x="21669" y="155760"/>
                    <a:pt x="45169" y="158799"/>
                    <a:pt x="54265" y="158799"/>
                  </a:cubicBezTo>
                  <a:cubicBezTo>
                    <a:pt x="72206" y="158799"/>
                    <a:pt x="79281" y="140819"/>
                    <a:pt x="79281" y="124612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02" name="任意多边形: 形状 2601">
              <a:extLst>
                <a:ext uri="{FF2B5EF4-FFF2-40B4-BE49-F238E27FC236}">
                  <a16:creationId xmlns:a16="http://schemas.microsoft.com/office/drawing/2014/main" id="{89572FAE-BF3A-242A-C5CD-C532511E3C79}"/>
                </a:ext>
              </a:extLst>
            </p:cNvPr>
            <p:cNvSpPr/>
            <p:nvPr>
              <p:custDataLst>
                <p:tags r:id="rId314"/>
              </p:custDataLst>
            </p:nvPr>
          </p:nvSpPr>
          <p:spPr>
            <a:xfrm>
              <a:off x="7489958" y="9384857"/>
              <a:ext cx="97788" cy="116234"/>
            </a:xfrm>
            <a:custGeom>
              <a:avLst/>
              <a:gdLst>
                <a:gd name="connsiteX0" fmla="*/ 97983 w 97788"/>
                <a:gd name="connsiteY0" fmla="*/ 83588 h 116234"/>
                <a:gd name="connsiteX1" fmla="*/ 94698 w 97788"/>
                <a:gd name="connsiteY1" fmla="*/ 80549 h 116234"/>
                <a:gd name="connsiteX2" fmla="*/ 91414 w 97788"/>
                <a:gd name="connsiteY2" fmla="*/ 84095 h 116234"/>
                <a:gd name="connsiteX3" fmla="*/ 57301 w 97788"/>
                <a:gd name="connsiteY3" fmla="*/ 110178 h 116234"/>
                <a:gd name="connsiteX4" fmla="*/ 28748 w 97788"/>
                <a:gd name="connsiteY4" fmla="*/ 93211 h 116234"/>
                <a:gd name="connsiteX5" fmla="*/ 21168 w 97788"/>
                <a:gd name="connsiteY5" fmla="*/ 55226 h 116234"/>
                <a:gd name="connsiteX6" fmla="*/ 91666 w 97788"/>
                <a:gd name="connsiteY6" fmla="*/ 55226 h 116234"/>
                <a:gd name="connsiteX7" fmla="*/ 97983 w 97788"/>
                <a:gd name="connsiteY7" fmla="*/ 49908 h 116234"/>
                <a:gd name="connsiteX8" fmla="*/ 52753 w 97788"/>
                <a:gd name="connsiteY8" fmla="*/ 274 h 116234"/>
                <a:gd name="connsiteX9" fmla="*/ 195 w 97788"/>
                <a:gd name="connsiteY9" fmla="*/ 58011 h 116234"/>
                <a:gd name="connsiteX10" fmla="*/ 55785 w 97788"/>
                <a:gd name="connsiteY10" fmla="*/ 116509 h 116234"/>
                <a:gd name="connsiteX11" fmla="*/ 97983 w 97788"/>
                <a:gd name="connsiteY11" fmla="*/ 83588 h 116234"/>
                <a:gd name="connsiteX12" fmla="*/ 81306 w 97788"/>
                <a:gd name="connsiteY12" fmla="*/ 49908 h 116234"/>
                <a:gd name="connsiteX13" fmla="*/ 21420 w 97788"/>
                <a:gd name="connsiteY13" fmla="*/ 49908 h 116234"/>
                <a:gd name="connsiteX14" fmla="*/ 52753 w 97788"/>
                <a:gd name="connsiteY14" fmla="*/ 5845 h 116234"/>
                <a:gd name="connsiteX15" fmla="*/ 81306 w 97788"/>
                <a:gd name="connsiteY15" fmla="*/ 49908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788" h="116234">
                  <a:moveTo>
                    <a:pt x="97983" y="83588"/>
                  </a:moveTo>
                  <a:cubicBezTo>
                    <a:pt x="97983" y="81056"/>
                    <a:pt x="95962" y="80549"/>
                    <a:pt x="94698" y="80549"/>
                  </a:cubicBezTo>
                  <a:cubicBezTo>
                    <a:pt x="92424" y="80549"/>
                    <a:pt x="91919" y="82069"/>
                    <a:pt x="91414" y="84095"/>
                  </a:cubicBezTo>
                  <a:cubicBezTo>
                    <a:pt x="82570" y="110178"/>
                    <a:pt x="59828" y="110178"/>
                    <a:pt x="57301" y="110178"/>
                  </a:cubicBezTo>
                  <a:cubicBezTo>
                    <a:pt x="44667" y="110178"/>
                    <a:pt x="34560" y="102581"/>
                    <a:pt x="28748" y="93211"/>
                  </a:cubicBezTo>
                  <a:cubicBezTo>
                    <a:pt x="21168" y="81056"/>
                    <a:pt x="21168" y="64342"/>
                    <a:pt x="21168" y="55226"/>
                  </a:cubicBezTo>
                  <a:lnTo>
                    <a:pt x="91666" y="55226"/>
                  </a:lnTo>
                  <a:cubicBezTo>
                    <a:pt x="97225" y="55226"/>
                    <a:pt x="97983" y="55226"/>
                    <a:pt x="97983" y="49908"/>
                  </a:cubicBezTo>
                  <a:cubicBezTo>
                    <a:pt x="97983" y="24838"/>
                    <a:pt x="84338" y="274"/>
                    <a:pt x="52753" y="274"/>
                  </a:cubicBezTo>
                  <a:cubicBezTo>
                    <a:pt x="23442" y="274"/>
                    <a:pt x="195" y="26357"/>
                    <a:pt x="195" y="58011"/>
                  </a:cubicBezTo>
                  <a:cubicBezTo>
                    <a:pt x="195" y="91945"/>
                    <a:pt x="26727" y="116509"/>
                    <a:pt x="55785" y="116509"/>
                  </a:cubicBezTo>
                  <a:cubicBezTo>
                    <a:pt x="86613" y="116509"/>
                    <a:pt x="97983" y="88400"/>
                    <a:pt x="97983" y="83588"/>
                  </a:cubicBezTo>
                  <a:close/>
                  <a:moveTo>
                    <a:pt x="81306" y="49908"/>
                  </a:moveTo>
                  <a:lnTo>
                    <a:pt x="21420" y="49908"/>
                  </a:lnTo>
                  <a:cubicBezTo>
                    <a:pt x="22936" y="12176"/>
                    <a:pt x="44162" y="5845"/>
                    <a:pt x="52753" y="5845"/>
                  </a:cubicBezTo>
                  <a:cubicBezTo>
                    <a:pt x="78779" y="5845"/>
                    <a:pt x="81306" y="40032"/>
                    <a:pt x="81306" y="49908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03" name="任意多边形: 形状 2602">
              <a:extLst>
                <a:ext uri="{FF2B5EF4-FFF2-40B4-BE49-F238E27FC236}">
                  <a16:creationId xmlns:a16="http://schemas.microsoft.com/office/drawing/2014/main" id="{45D0E937-1225-037F-516B-FF0C63FEF93B}"/>
                </a:ext>
              </a:extLst>
            </p:cNvPr>
            <p:cNvSpPr/>
            <p:nvPr>
              <p:custDataLst>
                <p:tags r:id="rId315"/>
              </p:custDataLst>
            </p:nvPr>
          </p:nvSpPr>
          <p:spPr>
            <a:xfrm>
              <a:off x="7603412" y="9384857"/>
              <a:ext cx="82627" cy="116234"/>
            </a:xfrm>
            <a:custGeom>
              <a:avLst/>
              <a:gdLst>
                <a:gd name="connsiteX0" fmla="*/ 82827 w 82627"/>
                <a:gd name="connsiteY0" fmla="*/ 81309 h 116234"/>
                <a:gd name="connsiteX1" fmla="*/ 72214 w 82627"/>
                <a:gd name="connsiteY1" fmla="*/ 57252 h 116234"/>
                <a:gd name="connsiteX2" fmla="*/ 43408 w 82627"/>
                <a:gd name="connsiteY2" fmla="*/ 45096 h 116234"/>
                <a:gd name="connsiteX3" fmla="*/ 12328 w 82627"/>
                <a:gd name="connsiteY3" fmla="*/ 24331 h 116234"/>
                <a:gd name="connsiteX4" fmla="*/ 40629 w 82627"/>
                <a:gd name="connsiteY4" fmla="*/ 5085 h 116234"/>
                <a:gd name="connsiteX5" fmla="*/ 70193 w 82627"/>
                <a:gd name="connsiteY5" fmla="*/ 35727 h 116234"/>
                <a:gd name="connsiteX6" fmla="*/ 73225 w 82627"/>
                <a:gd name="connsiteY6" fmla="*/ 38006 h 116234"/>
                <a:gd name="connsiteX7" fmla="*/ 76510 w 82627"/>
                <a:gd name="connsiteY7" fmla="*/ 31928 h 116234"/>
                <a:gd name="connsiteX8" fmla="*/ 76510 w 82627"/>
                <a:gd name="connsiteY8" fmla="*/ 6351 h 116234"/>
                <a:gd name="connsiteX9" fmla="*/ 73730 w 82627"/>
                <a:gd name="connsiteY9" fmla="*/ 274 h 116234"/>
                <a:gd name="connsiteX10" fmla="*/ 68676 w 82627"/>
                <a:gd name="connsiteY10" fmla="*/ 3313 h 116234"/>
                <a:gd name="connsiteX11" fmla="*/ 64381 w 82627"/>
                <a:gd name="connsiteY11" fmla="*/ 7364 h 116234"/>
                <a:gd name="connsiteX12" fmla="*/ 40629 w 82627"/>
                <a:gd name="connsiteY12" fmla="*/ 274 h 116234"/>
                <a:gd name="connsiteX13" fmla="*/ 199 w 82627"/>
                <a:gd name="connsiteY13" fmla="*/ 31422 h 116234"/>
                <a:gd name="connsiteX14" fmla="*/ 11065 w 82627"/>
                <a:gd name="connsiteY14" fmla="*/ 52947 h 116234"/>
                <a:gd name="connsiteX15" fmla="*/ 44419 w 82627"/>
                <a:gd name="connsiteY15" fmla="*/ 64595 h 116234"/>
                <a:gd name="connsiteX16" fmla="*/ 70698 w 82627"/>
                <a:gd name="connsiteY16" fmla="*/ 87893 h 116234"/>
                <a:gd name="connsiteX17" fmla="*/ 42145 w 82627"/>
                <a:gd name="connsiteY17" fmla="*/ 110937 h 116234"/>
                <a:gd name="connsiteX18" fmla="*/ 7022 w 82627"/>
                <a:gd name="connsiteY18" fmla="*/ 74978 h 116234"/>
                <a:gd name="connsiteX19" fmla="*/ 3484 w 82627"/>
                <a:gd name="connsiteY19" fmla="*/ 70673 h 116234"/>
                <a:gd name="connsiteX20" fmla="*/ 199 w 82627"/>
                <a:gd name="connsiteY20" fmla="*/ 77004 h 116234"/>
                <a:gd name="connsiteX21" fmla="*/ 199 w 82627"/>
                <a:gd name="connsiteY21" fmla="*/ 110431 h 116234"/>
                <a:gd name="connsiteX22" fmla="*/ 2979 w 82627"/>
                <a:gd name="connsiteY22" fmla="*/ 116509 h 116234"/>
                <a:gd name="connsiteX23" fmla="*/ 9296 w 82627"/>
                <a:gd name="connsiteY23" fmla="*/ 111444 h 116234"/>
                <a:gd name="connsiteX24" fmla="*/ 14350 w 82627"/>
                <a:gd name="connsiteY24" fmla="*/ 105620 h 116234"/>
                <a:gd name="connsiteX25" fmla="*/ 42145 w 82627"/>
                <a:gd name="connsiteY25" fmla="*/ 116509 h 116234"/>
                <a:gd name="connsiteX26" fmla="*/ 82827 w 82627"/>
                <a:gd name="connsiteY26" fmla="*/ 81309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627" h="116234">
                  <a:moveTo>
                    <a:pt x="82827" y="81309"/>
                  </a:moveTo>
                  <a:cubicBezTo>
                    <a:pt x="82827" y="67887"/>
                    <a:pt x="75246" y="60290"/>
                    <a:pt x="72214" y="57252"/>
                  </a:cubicBezTo>
                  <a:cubicBezTo>
                    <a:pt x="63875" y="49148"/>
                    <a:pt x="54021" y="47122"/>
                    <a:pt x="43408" y="45096"/>
                  </a:cubicBezTo>
                  <a:cubicBezTo>
                    <a:pt x="29258" y="42311"/>
                    <a:pt x="12328" y="39019"/>
                    <a:pt x="12328" y="24331"/>
                  </a:cubicBezTo>
                  <a:cubicBezTo>
                    <a:pt x="12328" y="15468"/>
                    <a:pt x="18898" y="5085"/>
                    <a:pt x="40629" y="5085"/>
                  </a:cubicBezTo>
                  <a:cubicBezTo>
                    <a:pt x="68424" y="5085"/>
                    <a:pt x="69687" y="27876"/>
                    <a:pt x="70193" y="35727"/>
                  </a:cubicBezTo>
                  <a:cubicBezTo>
                    <a:pt x="70445" y="38006"/>
                    <a:pt x="73225" y="38006"/>
                    <a:pt x="73225" y="38006"/>
                  </a:cubicBezTo>
                  <a:cubicBezTo>
                    <a:pt x="76510" y="38006"/>
                    <a:pt x="76510" y="36740"/>
                    <a:pt x="76510" y="31928"/>
                  </a:cubicBezTo>
                  <a:lnTo>
                    <a:pt x="76510" y="6351"/>
                  </a:lnTo>
                  <a:cubicBezTo>
                    <a:pt x="76510" y="2046"/>
                    <a:pt x="76510" y="274"/>
                    <a:pt x="73730" y="274"/>
                  </a:cubicBezTo>
                  <a:cubicBezTo>
                    <a:pt x="72467" y="274"/>
                    <a:pt x="71961" y="274"/>
                    <a:pt x="68676" y="3313"/>
                  </a:cubicBezTo>
                  <a:cubicBezTo>
                    <a:pt x="67918" y="4326"/>
                    <a:pt x="65392" y="6605"/>
                    <a:pt x="64381" y="7364"/>
                  </a:cubicBezTo>
                  <a:cubicBezTo>
                    <a:pt x="54779" y="274"/>
                    <a:pt x="44419" y="274"/>
                    <a:pt x="40629" y="274"/>
                  </a:cubicBezTo>
                  <a:cubicBezTo>
                    <a:pt x="9801" y="274"/>
                    <a:pt x="199" y="17240"/>
                    <a:pt x="199" y="31422"/>
                  </a:cubicBezTo>
                  <a:cubicBezTo>
                    <a:pt x="199" y="40285"/>
                    <a:pt x="4242" y="47375"/>
                    <a:pt x="11065" y="52947"/>
                  </a:cubicBezTo>
                  <a:cubicBezTo>
                    <a:pt x="19151" y="59531"/>
                    <a:pt x="26226" y="61050"/>
                    <a:pt x="44419" y="64595"/>
                  </a:cubicBezTo>
                  <a:cubicBezTo>
                    <a:pt x="49978" y="65608"/>
                    <a:pt x="70698" y="69660"/>
                    <a:pt x="70698" y="87893"/>
                  </a:cubicBezTo>
                  <a:cubicBezTo>
                    <a:pt x="70698" y="100808"/>
                    <a:pt x="61854" y="110937"/>
                    <a:pt x="42145" y="110937"/>
                  </a:cubicBezTo>
                  <a:cubicBezTo>
                    <a:pt x="20919" y="110937"/>
                    <a:pt x="11823" y="96503"/>
                    <a:pt x="7022" y="74978"/>
                  </a:cubicBezTo>
                  <a:cubicBezTo>
                    <a:pt x="6264" y="71686"/>
                    <a:pt x="6011" y="70673"/>
                    <a:pt x="3484" y="70673"/>
                  </a:cubicBezTo>
                  <a:cubicBezTo>
                    <a:pt x="199" y="70673"/>
                    <a:pt x="199" y="72446"/>
                    <a:pt x="199" y="77004"/>
                  </a:cubicBezTo>
                  <a:lnTo>
                    <a:pt x="199" y="110431"/>
                  </a:lnTo>
                  <a:cubicBezTo>
                    <a:pt x="199" y="114736"/>
                    <a:pt x="199" y="116509"/>
                    <a:pt x="2979" y="116509"/>
                  </a:cubicBezTo>
                  <a:cubicBezTo>
                    <a:pt x="4242" y="116509"/>
                    <a:pt x="4495" y="116255"/>
                    <a:pt x="9296" y="111444"/>
                  </a:cubicBezTo>
                  <a:cubicBezTo>
                    <a:pt x="9801" y="110937"/>
                    <a:pt x="9801" y="110431"/>
                    <a:pt x="14350" y="105620"/>
                  </a:cubicBezTo>
                  <a:cubicBezTo>
                    <a:pt x="25468" y="116255"/>
                    <a:pt x="36838" y="116509"/>
                    <a:pt x="42145" y="116509"/>
                  </a:cubicBezTo>
                  <a:cubicBezTo>
                    <a:pt x="71203" y="116509"/>
                    <a:pt x="82827" y="99542"/>
                    <a:pt x="82827" y="81309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04" name="任意多边形: 形状 2603">
              <a:extLst>
                <a:ext uri="{FF2B5EF4-FFF2-40B4-BE49-F238E27FC236}">
                  <a16:creationId xmlns:a16="http://schemas.microsoft.com/office/drawing/2014/main" id="{0543FB20-74CB-C8CC-57F5-F6881EA2FD48}"/>
                </a:ext>
              </a:extLst>
            </p:cNvPr>
            <p:cNvSpPr/>
            <p:nvPr>
              <p:custDataLst>
                <p:tags r:id="rId316"/>
              </p:custDataLst>
            </p:nvPr>
          </p:nvSpPr>
          <p:spPr>
            <a:xfrm>
              <a:off x="7699432" y="9342567"/>
              <a:ext cx="79089" cy="158525"/>
            </a:xfrm>
            <a:custGeom>
              <a:avLst/>
              <a:gdLst>
                <a:gd name="connsiteX0" fmla="*/ 79293 w 79089"/>
                <a:gd name="connsiteY0" fmla="*/ 124612 h 158525"/>
                <a:gd name="connsiteX1" fmla="*/ 79293 w 79089"/>
                <a:gd name="connsiteY1" fmla="*/ 110178 h 158525"/>
                <a:gd name="connsiteX2" fmla="*/ 72976 w 79089"/>
                <a:gd name="connsiteY2" fmla="*/ 110178 h 158525"/>
                <a:gd name="connsiteX3" fmla="*/ 72976 w 79089"/>
                <a:gd name="connsiteY3" fmla="*/ 124106 h 158525"/>
                <a:gd name="connsiteX4" fmla="*/ 56046 w 79089"/>
                <a:gd name="connsiteY4" fmla="*/ 152468 h 158525"/>
                <a:gd name="connsiteX5" fmla="*/ 39116 w 79089"/>
                <a:gd name="connsiteY5" fmla="*/ 125119 h 158525"/>
                <a:gd name="connsiteX6" fmla="*/ 39116 w 79089"/>
                <a:gd name="connsiteY6" fmla="*/ 54719 h 158525"/>
                <a:gd name="connsiteX7" fmla="*/ 75250 w 79089"/>
                <a:gd name="connsiteY7" fmla="*/ 54719 h 158525"/>
                <a:gd name="connsiteX8" fmla="*/ 75250 w 79089"/>
                <a:gd name="connsiteY8" fmla="*/ 46869 h 158525"/>
                <a:gd name="connsiteX9" fmla="*/ 39116 w 79089"/>
                <a:gd name="connsiteY9" fmla="*/ 46869 h 158525"/>
                <a:gd name="connsiteX10" fmla="*/ 39116 w 79089"/>
                <a:gd name="connsiteY10" fmla="*/ 274 h 158525"/>
                <a:gd name="connsiteX11" fmla="*/ 32799 w 79089"/>
                <a:gd name="connsiteY11" fmla="*/ 274 h 158525"/>
                <a:gd name="connsiteX12" fmla="*/ 203 w 79089"/>
                <a:gd name="connsiteY12" fmla="*/ 49148 h 158525"/>
                <a:gd name="connsiteX13" fmla="*/ 203 w 79089"/>
                <a:gd name="connsiteY13" fmla="*/ 54719 h 158525"/>
                <a:gd name="connsiteX14" fmla="*/ 21681 w 79089"/>
                <a:gd name="connsiteY14" fmla="*/ 54719 h 158525"/>
                <a:gd name="connsiteX15" fmla="*/ 21681 w 79089"/>
                <a:gd name="connsiteY15" fmla="*/ 124612 h 158525"/>
                <a:gd name="connsiteX16" fmla="*/ 54277 w 79089"/>
                <a:gd name="connsiteY16" fmla="*/ 158799 h 158525"/>
                <a:gd name="connsiteX17" fmla="*/ 79293 w 79089"/>
                <a:gd name="connsiteY17" fmla="*/ 124612 h 15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089" h="158525">
                  <a:moveTo>
                    <a:pt x="79293" y="124612"/>
                  </a:moveTo>
                  <a:lnTo>
                    <a:pt x="79293" y="110178"/>
                  </a:lnTo>
                  <a:lnTo>
                    <a:pt x="72976" y="110178"/>
                  </a:lnTo>
                  <a:lnTo>
                    <a:pt x="72976" y="124106"/>
                  </a:lnTo>
                  <a:cubicBezTo>
                    <a:pt x="72976" y="142845"/>
                    <a:pt x="65396" y="152468"/>
                    <a:pt x="56046" y="152468"/>
                  </a:cubicBezTo>
                  <a:cubicBezTo>
                    <a:pt x="39116" y="152468"/>
                    <a:pt x="39116" y="129424"/>
                    <a:pt x="39116" y="125119"/>
                  </a:cubicBezTo>
                  <a:lnTo>
                    <a:pt x="39116" y="54719"/>
                  </a:lnTo>
                  <a:lnTo>
                    <a:pt x="75250" y="54719"/>
                  </a:lnTo>
                  <a:lnTo>
                    <a:pt x="75250" y="46869"/>
                  </a:lnTo>
                  <a:lnTo>
                    <a:pt x="39116" y="46869"/>
                  </a:lnTo>
                  <a:lnTo>
                    <a:pt x="39116" y="274"/>
                  </a:lnTo>
                  <a:lnTo>
                    <a:pt x="32799" y="274"/>
                  </a:lnTo>
                  <a:cubicBezTo>
                    <a:pt x="32547" y="21039"/>
                    <a:pt x="24966" y="48135"/>
                    <a:pt x="203" y="49148"/>
                  </a:cubicBezTo>
                  <a:lnTo>
                    <a:pt x="203" y="54719"/>
                  </a:lnTo>
                  <a:lnTo>
                    <a:pt x="21681" y="54719"/>
                  </a:lnTo>
                  <a:lnTo>
                    <a:pt x="21681" y="124612"/>
                  </a:lnTo>
                  <a:cubicBezTo>
                    <a:pt x="21681" y="155760"/>
                    <a:pt x="45181" y="158799"/>
                    <a:pt x="54277" y="158799"/>
                  </a:cubicBezTo>
                  <a:cubicBezTo>
                    <a:pt x="72218" y="158799"/>
                    <a:pt x="79293" y="140819"/>
                    <a:pt x="79293" y="124612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05" name="任意多边形: 形状 2604">
              <a:extLst>
                <a:ext uri="{FF2B5EF4-FFF2-40B4-BE49-F238E27FC236}">
                  <a16:creationId xmlns:a16="http://schemas.microsoft.com/office/drawing/2014/main" id="{0681B616-FA95-05C0-630A-B4495FCCE4BC}"/>
                </a:ext>
              </a:extLst>
            </p:cNvPr>
            <p:cNvSpPr/>
            <p:nvPr>
              <p:custDataLst>
                <p:tags r:id="rId317"/>
              </p:custDataLst>
            </p:nvPr>
          </p:nvSpPr>
          <p:spPr>
            <a:xfrm>
              <a:off x="7886670" y="9383844"/>
              <a:ext cx="143018" cy="116488"/>
            </a:xfrm>
            <a:custGeom>
              <a:avLst/>
              <a:gdLst>
                <a:gd name="connsiteX0" fmla="*/ 126047 w 143018"/>
                <a:gd name="connsiteY0" fmla="*/ 13189 h 116488"/>
                <a:gd name="connsiteX1" fmla="*/ 112402 w 143018"/>
                <a:gd name="connsiteY1" fmla="*/ 30662 h 116488"/>
                <a:gd name="connsiteX2" fmla="*/ 125036 w 143018"/>
                <a:gd name="connsiteY2" fmla="*/ 42311 h 116488"/>
                <a:gd name="connsiteX3" fmla="*/ 143229 w 143018"/>
                <a:gd name="connsiteY3" fmla="*/ 22558 h 116488"/>
                <a:gd name="connsiteX4" fmla="*/ 114423 w 143018"/>
                <a:gd name="connsiteY4" fmla="*/ 274 h 116488"/>
                <a:gd name="connsiteX5" fmla="*/ 87386 w 143018"/>
                <a:gd name="connsiteY5" fmla="*/ 15721 h 116488"/>
                <a:gd name="connsiteX6" fmla="*/ 52516 w 143018"/>
                <a:gd name="connsiteY6" fmla="*/ 274 h 116488"/>
                <a:gd name="connsiteX7" fmla="*/ 3495 w 143018"/>
                <a:gd name="connsiteY7" fmla="*/ 39778 h 116488"/>
                <a:gd name="connsiteX8" fmla="*/ 9560 w 143018"/>
                <a:gd name="connsiteY8" fmla="*/ 43324 h 116488"/>
                <a:gd name="connsiteX9" fmla="*/ 15371 w 143018"/>
                <a:gd name="connsiteY9" fmla="*/ 40032 h 116488"/>
                <a:gd name="connsiteX10" fmla="*/ 51252 w 143018"/>
                <a:gd name="connsiteY10" fmla="*/ 9390 h 116488"/>
                <a:gd name="connsiteX11" fmla="*/ 65403 w 143018"/>
                <a:gd name="connsiteY11" fmla="*/ 22052 h 116488"/>
                <a:gd name="connsiteX12" fmla="*/ 59591 w 143018"/>
                <a:gd name="connsiteY12" fmla="*/ 49908 h 116488"/>
                <a:gd name="connsiteX13" fmla="*/ 51000 w 143018"/>
                <a:gd name="connsiteY13" fmla="*/ 84601 h 116488"/>
                <a:gd name="connsiteX14" fmla="*/ 29522 w 143018"/>
                <a:gd name="connsiteY14" fmla="*/ 107645 h 116488"/>
                <a:gd name="connsiteX15" fmla="*/ 17393 w 143018"/>
                <a:gd name="connsiteY15" fmla="*/ 103847 h 116488"/>
                <a:gd name="connsiteX16" fmla="*/ 31038 w 143018"/>
                <a:gd name="connsiteY16" fmla="*/ 86374 h 116488"/>
                <a:gd name="connsiteX17" fmla="*/ 18404 w 143018"/>
                <a:gd name="connsiteY17" fmla="*/ 74725 h 116488"/>
                <a:gd name="connsiteX18" fmla="*/ 210 w 143018"/>
                <a:gd name="connsiteY18" fmla="*/ 94477 h 116488"/>
                <a:gd name="connsiteX19" fmla="*/ 29016 w 143018"/>
                <a:gd name="connsiteY19" fmla="*/ 116762 h 116488"/>
                <a:gd name="connsiteX20" fmla="*/ 56053 w 143018"/>
                <a:gd name="connsiteY20" fmla="*/ 101314 h 116488"/>
                <a:gd name="connsiteX21" fmla="*/ 90924 w 143018"/>
                <a:gd name="connsiteY21" fmla="*/ 116762 h 116488"/>
                <a:gd name="connsiteX22" fmla="*/ 139944 w 143018"/>
                <a:gd name="connsiteY22" fmla="*/ 77257 h 116488"/>
                <a:gd name="connsiteX23" fmla="*/ 133880 w 143018"/>
                <a:gd name="connsiteY23" fmla="*/ 73712 h 116488"/>
                <a:gd name="connsiteX24" fmla="*/ 128068 w 143018"/>
                <a:gd name="connsiteY24" fmla="*/ 77004 h 116488"/>
                <a:gd name="connsiteX25" fmla="*/ 92187 w 143018"/>
                <a:gd name="connsiteY25" fmla="*/ 107645 h 116488"/>
                <a:gd name="connsiteX26" fmla="*/ 78037 w 143018"/>
                <a:gd name="connsiteY26" fmla="*/ 94984 h 116488"/>
                <a:gd name="connsiteX27" fmla="*/ 83596 w 143018"/>
                <a:gd name="connsiteY27" fmla="*/ 66875 h 116488"/>
                <a:gd name="connsiteX28" fmla="*/ 92440 w 143018"/>
                <a:gd name="connsiteY28" fmla="*/ 32435 h 116488"/>
                <a:gd name="connsiteX29" fmla="*/ 113918 w 143018"/>
                <a:gd name="connsiteY29" fmla="*/ 9390 h 116488"/>
                <a:gd name="connsiteX30" fmla="*/ 126047 w 143018"/>
                <a:gd name="connsiteY30" fmla="*/ 13189 h 1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3018" h="116488">
                  <a:moveTo>
                    <a:pt x="126047" y="13189"/>
                  </a:moveTo>
                  <a:cubicBezTo>
                    <a:pt x="116950" y="15721"/>
                    <a:pt x="112402" y="24331"/>
                    <a:pt x="112402" y="30662"/>
                  </a:cubicBezTo>
                  <a:cubicBezTo>
                    <a:pt x="112402" y="36233"/>
                    <a:pt x="116697" y="42311"/>
                    <a:pt x="125036" y="42311"/>
                  </a:cubicBezTo>
                  <a:cubicBezTo>
                    <a:pt x="133880" y="42311"/>
                    <a:pt x="143229" y="34967"/>
                    <a:pt x="143229" y="22558"/>
                  </a:cubicBezTo>
                  <a:cubicBezTo>
                    <a:pt x="143229" y="9137"/>
                    <a:pt x="129837" y="274"/>
                    <a:pt x="114423" y="274"/>
                  </a:cubicBezTo>
                  <a:cubicBezTo>
                    <a:pt x="100020" y="274"/>
                    <a:pt x="90671" y="11163"/>
                    <a:pt x="87386" y="15721"/>
                  </a:cubicBezTo>
                  <a:cubicBezTo>
                    <a:pt x="81069" y="5085"/>
                    <a:pt x="66919" y="274"/>
                    <a:pt x="52516" y="274"/>
                  </a:cubicBezTo>
                  <a:cubicBezTo>
                    <a:pt x="20678" y="274"/>
                    <a:pt x="3495" y="31422"/>
                    <a:pt x="3495" y="39778"/>
                  </a:cubicBezTo>
                  <a:cubicBezTo>
                    <a:pt x="3495" y="43324"/>
                    <a:pt x="7286" y="43324"/>
                    <a:pt x="9560" y="43324"/>
                  </a:cubicBezTo>
                  <a:cubicBezTo>
                    <a:pt x="12592" y="43324"/>
                    <a:pt x="14361" y="43324"/>
                    <a:pt x="15371" y="40032"/>
                  </a:cubicBezTo>
                  <a:cubicBezTo>
                    <a:pt x="22699" y="16987"/>
                    <a:pt x="40892" y="9390"/>
                    <a:pt x="51252" y="9390"/>
                  </a:cubicBezTo>
                  <a:cubicBezTo>
                    <a:pt x="60854" y="9390"/>
                    <a:pt x="65403" y="13948"/>
                    <a:pt x="65403" y="22052"/>
                  </a:cubicBezTo>
                  <a:cubicBezTo>
                    <a:pt x="65403" y="26863"/>
                    <a:pt x="61865" y="40791"/>
                    <a:pt x="59591" y="49908"/>
                  </a:cubicBezTo>
                  <a:lnTo>
                    <a:pt x="51000" y="84601"/>
                  </a:lnTo>
                  <a:cubicBezTo>
                    <a:pt x="47210" y="100048"/>
                    <a:pt x="38113" y="107645"/>
                    <a:pt x="29522" y="107645"/>
                  </a:cubicBezTo>
                  <a:cubicBezTo>
                    <a:pt x="28258" y="107645"/>
                    <a:pt x="22447" y="107645"/>
                    <a:pt x="17393" y="103847"/>
                  </a:cubicBezTo>
                  <a:cubicBezTo>
                    <a:pt x="26489" y="101314"/>
                    <a:pt x="31038" y="92704"/>
                    <a:pt x="31038" y="86374"/>
                  </a:cubicBezTo>
                  <a:cubicBezTo>
                    <a:pt x="31038" y="80802"/>
                    <a:pt x="26742" y="74725"/>
                    <a:pt x="18404" y="74725"/>
                  </a:cubicBezTo>
                  <a:cubicBezTo>
                    <a:pt x="9560" y="74725"/>
                    <a:pt x="210" y="82069"/>
                    <a:pt x="210" y="94477"/>
                  </a:cubicBezTo>
                  <a:cubicBezTo>
                    <a:pt x="210" y="107899"/>
                    <a:pt x="13603" y="116762"/>
                    <a:pt x="29016" y="116762"/>
                  </a:cubicBezTo>
                  <a:cubicBezTo>
                    <a:pt x="43419" y="116762"/>
                    <a:pt x="52769" y="105873"/>
                    <a:pt x="56053" y="101314"/>
                  </a:cubicBezTo>
                  <a:cubicBezTo>
                    <a:pt x="62371" y="111950"/>
                    <a:pt x="76521" y="116762"/>
                    <a:pt x="90924" y="116762"/>
                  </a:cubicBezTo>
                  <a:cubicBezTo>
                    <a:pt x="122762" y="116762"/>
                    <a:pt x="139944" y="85614"/>
                    <a:pt x="139944" y="77257"/>
                  </a:cubicBezTo>
                  <a:cubicBezTo>
                    <a:pt x="139944" y="73712"/>
                    <a:pt x="136154" y="73712"/>
                    <a:pt x="133880" y="73712"/>
                  </a:cubicBezTo>
                  <a:cubicBezTo>
                    <a:pt x="130848" y="73712"/>
                    <a:pt x="129079" y="73712"/>
                    <a:pt x="128068" y="77004"/>
                  </a:cubicBezTo>
                  <a:cubicBezTo>
                    <a:pt x="120740" y="100048"/>
                    <a:pt x="102547" y="107645"/>
                    <a:pt x="92187" y="107645"/>
                  </a:cubicBezTo>
                  <a:cubicBezTo>
                    <a:pt x="82585" y="107645"/>
                    <a:pt x="78037" y="103087"/>
                    <a:pt x="78037" y="94984"/>
                  </a:cubicBezTo>
                  <a:cubicBezTo>
                    <a:pt x="78037" y="89666"/>
                    <a:pt x="81322" y="76244"/>
                    <a:pt x="83596" y="66875"/>
                  </a:cubicBezTo>
                  <a:cubicBezTo>
                    <a:pt x="85365" y="60290"/>
                    <a:pt x="91176" y="36486"/>
                    <a:pt x="92440" y="32435"/>
                  </a:cubicBezTo>
                  <a:cubicBezTo>
                    <a:pt x="96230" y="17240"/>
                    <a:pt x="105074" y="9390"/>
                    <a:pt x="113918" y="9390"/>
                  </a:cubicBezTo>
                  <a:cubicBezTo>
                    <a:pt x="115181" y="9390"/>
                    <a:pt x="120993" y="9390"/>
                    <a:pt x="126047" y="13189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06" name="任意多边形: 形状 2605">
              <a:extLst>
                <a:ext uri="{FF2B5EF4-FFF2-40B4-BE49-F238E27FC236}">
                  <a16:creationId xmlns:a16="http://schemas.microsoft.com/office/drawing/2014/main" id="{7E52CCCC-C1AA-4282-2EB8-AE1686A04DB2}"/>
                </a:ext>
              </a:extLst>
            </p:cNvPr>
            <p:cNvSpPr/>
            <p:nvPr>
              <p:custDataLst>
                <p:tags r:id="rId318"/>
              </p:custDataLst>
            </p:nvPr>
          </p:nvSpPr>
          <p:spPr>
            <a:xfrm>
              <a:off x="8056152" y="9458117"/>
              <a:ext cx="70574" cy="79946"/>
            </a:xfrm>
            <a:custGeom>
              <a:avLst/>
              <a:gdLst>
                <a:gd name="connsiteX0" fmla="*/ 63893 w 70574"/>
                <a:gd name="connsiteY0" fmla="*/ 11797 h 79946"/>
                <a:gd name="connsiteX1" fmla="*/ 56464 w 70574"/>
                <a:gd name="connsiteY1" fmla="*/ 20129 h 79946"/>
                <a:gd name="connsiteX2" fmla="*/ 62301 w 70574"/>
                <a:gd name="connsiteY2" fmla="*/ 25801 h 79946"/>
                <a:gd name="connsiteX3" fmla="*/ 70791 w 70574"/>
                <a:gd name="connsiteY3" fmla="*/ 15697 h 79946"/>
                <a:gd name="connsiteX4" fmla="*/ 47267 w 70574"/>
                <a:gd name="connsiteY4" fmla="*/ 275 h 79946"/>
                <a:gd name="connsiteX5" fmla="*/ 14721 w 70574"/>
                <a:gd name="connsiteY5" fmla="*/ 26156 h 79946"/>
                <a:gd name="connsiteX6" fmla="*/ 20912 w 70574"/>
                <a:gd name="connsiteY6" fmla="*/ 39096 h 79946"/>
                <a:gd name="connsiteX7" fmla="*/ 40899 w 70574"/>
                <a:gd name="connsiteY7" fmla="*/ 45478 h 79946"/>
                <a:gd name="connsiteX8" fmla="*/ 55934 w 70574"/>
                <a:gd name="connsiteY8" fmla="*/ 57177 h 79946"/>
                <a:gd name="connsiteX9" fmla="*/ 46559 w 70574"/>
                <a:gd name="connsiteY9" fmla="*/ 71358 h 79946"/>
                <a:gd name="connsiteX10" fmla="*/ 28871 w 70574"/>
                <a:gd name="connsiteY10" fmla="*/ 75258 h 79946"/>
                <a:gd name="connsiteX11" fmla="*/ 7646 w 70574"/>
                <a:gd name="connsiteY11" fmla="*/ 67813 h 79946"/>
                <a:gd name="connsiteX12" fmla="*/ 17374 w 70574"/>
                <a:gd name="connsiteY12" fmla="*/ 57709 h 79946"/>
                <a:gd name="connsiteX13" fmla="*/ 10476 w 70574"/>
                <a:gd name="connsiteY13" fmla="*/ 51150 h 79946"/>
                <a:gd name="connsiteX14" fmla="*/ 217 w 70574"/>
                <a:gd name="connsiteY14" fmla="*/ 63027 h 79946"/>
                <a:gd name="connsiteX15" fmla="*/ 28694 w 70574"/>
                <a:gd name="connsiteY15" fmla="*/ 80222 h 79946"/>
                <a:gd name="connsiteX16" fmla="*/ 67254 w 70574"/>
                <a:gd name="connsiteY16" fmla="*/ 50973 h 79946"/>
                <a:gd name="connsiteX17" fmla="*/ 42845 w 70574"/>
                <a:gd name="connsiteY17" fmla="*/ 30233 h 79946"/>
                <a:gd name="connsiteX18" fmla="*/ 35770 w 70574"/>
                <a:gd name="connsiteY18" fmla="*/ 28815 h 79946"/>
                <a:gd name="connsiteX19" fmla="*/ 26041 w 70574"/>
                <a:gd name="connsiteY19" fmla="*/ 19952 h 79946"/>
                <a:gd name="connsiteX20" fmla="*/ 33116 w 70574"/>
                <a:gd name="connsiteY20" fmla="*/ 8607 h 79946"/>
                <a:gd name="connsiteX21" fmla="*/ 47090 w 70574"/>
                <a:gd name="connsiteY21" fmla="*/ 5239 h 79946"/>
                <a:gd name="connsiteX22" fmla="*/ 63893 w 70574"/>
                <a:gd name="connsiteY22" fmla="*/ 11797 h 7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0574" h="79946">
                  <a:moveTo>
                    <a:pt x="63893" y="11797"/>
                  </a:moveTo>
                  <a:cubicBezTo>
                    <a:pt x="59294" y="12861"/>
                    <a:pt x="56464" y="16584"/>
                    <a:pt x="56464" y="20129"/>
                  </a:cubicBezTo>
                  <a:cubicBezTo>
                    <a:pt x="56464" y="24206"/>
                    <a:pt x="60002" y="25801"/>
                    <a:pt x="62301" y="25801"/>
                  </a:cubicBezTo>
                  <a:cubicBezTo>
                    <a:pt x="64070" y="25801"/>
                    <a:pt x="70791" y="24738"/>
                    <a:pt x="70791" y="15697"/>
                  </a:cubicBezTo>
                  <a:cubicBezTo>
                    <a:pt x="70791" y="4175"/>
                    <a:pt x="58056" y="275"/>
                    <a:pt x="47267" y="275"/>
                  </a:cubicBezTo>
                  <a:cubicBezTo>
                    <a:pt x="19674" y="275"/>
                    <a:pt x="14721" y="20661"/>
                    <a:pt x="14721" y="26156"/>
                  </a:cubicBezTo>
                  <a:cubicBezTo>
                    <a:pt x="14721" y="32715"/>
                    <a:pt x="18435" y="36969"/>
                    <a:pt x="20912" y="39096"/>
                  </a:cubicBezTo>
                  <a:cubicBezTo>
                    <a:pt x="25511" y="42641"/>
                    <a:pt x="28694" y="43351"/>
                    <a:pt x="40899" y="45478"/>
                  </a:cubicBezTo>
                  <a:cubicBezTo>
                    <a:pt x="44613" y="46187"/>
                    <a:pt x="55934" y="48314"/>
                    <a:pt x="55934" y="57177"/>
                  </a:cubicBezTo>
                  <a:cubicBezTo>
                    <a:pt x="55934" y="60191"/>
                    <a:pt x="53988" y="66927"/>
                    <a:pt x="46559" y="71358"/>
                  </a:cubicBezTo>
                  <a:cubicBezTo>
                    <a:pt x="39661" y="75258"/>
                    <a:pt x="30994" y="75258"/>
                    <a:pt x="28871" y="75258"/>
                  </a:cubicBezTo>
                  <a:cubicBezTo>
                    <a:pt x="21796" y="75258"/>
                    <a:pt x="11714" y="73663"/>
                    <a:pt x="7646" y="67813"/>
                  </a:cubicBezTo>
                  <a:cubicBezTo>
                    <a:pt x="13483" y="67104"/>
                    <a:pt x="17374" y="62672"/>
                    <a:pt x="17374" y="57709"/>
                  </a:cubicBezTo>
                  <a:cubicBezTo>
                    <a:pt x="17374" y="53277"/>
                    <a:pt x="14190" y="51150"/>
                    <a:pt x="10476" y="51150"/>
                  </a:cubicBezTo>
                  <a:cubicBezTo>
                    <a:pt x="5346" y="51150"/>
                    <a:pt x="217" y="55227"/>
                    <a:pt x="217" y="63027"/>
                  </a:cubicBezTo>
                  <a:cubicBezTo>
                    <a:pt x="217" y="73663"/>
                    <a:pt x="11537" y="80222"/>
                    <a:pt x="28694" y="80222"/>
                  </a:cubicBezTo>
                  <a:cubicBezTo>
                    <a:pt x="61240" y="80222"/>
                    <a:pt x="67254" y="57886"/>
                    <a:pt x="67254" y="50973"/>
                  </a:cubicBezTo>
                  <a:cubicBezTo>
                    <a:pt x="67254" y="34665"/>
                    <a:pt x="49389" y="31474"/>
                    <a:pt x="42845" y="30233"/>
                  </a:cubicBezTo>
                  <a:cubicBezTo>
                    <a:pt x="41253" y="29878"/>
                    <a:pt x="36831" y="29169"/>
                    <a:pt x="35770" y="28815"/>
                  </a:cubicBezTo>
                  <a:cubicBezTo>
                    <a:pt x="29225" y="27574"/>
                    <a:pt x="26041" y="23851"/>
                    <a:pt x="26041" y="19952"/>
                  </a:cubicBezTo>
                  <a:cubicBezTo>
                    <a:pt x="26041" y="15875"/>
                    <a:pt x="29225" y="11088"/>
                    <a:pt x="33116" y="8607"/>
                  </a:cubicBezTo>
                  <a:cubicBezTo>
                    <a:pt x="37892" y="5593"/>
                    <a:pt x="44083" y="5239"/>
                    <a:pt x="47090" y="5239"/>
                  </a:cubicBezTo>
                  <a:cubicBezTo>
                    <a:pt x="50804" y="5239"/>
                    <a:pt x="60002" y="5770"/>
                    <a:pt x="63893" y="11797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07" name="任意多边形: 形状 2606">
              <a:extLst>
                <a:ext uri="{FF2B5EF4-FFF2-40B4-BE49-F238E27FC236}">
                  <a16:creationId xmlns:a16="http://schemas.microsoft.com/office/drawing/2014/main" id="{E4A1EA88-DF35-BBE4-2887-63CDB03A0C02}"/>
                </a:ext>
              </a:extLst>
            </p:cNvPr>
            <p:cNvSpPr/>
            <p:nvPr>
              <p:custDataLst>
                <p:tags r:id="rId319"/>
              </p:custDataLst>
            </p:nvPr>
          </p:nvSpPr>
          <p:spPr>
            <a:xfrm>
              <a:off x="8151346" y="9426564"/>
              <a:ext cx="130182" cy="130643"/>
            </a:xfrm>
            <a:custGeom>
              <a:avLst/>
              <a:gdLst>
                <a:gd name="connsiteX0" fmla="*/ 69734 w 130182"/>
                <a:gd name="connsiteY0" fmla="*/ 69940 h 130643"/>
                <a:gd name="connsiteX1" fmla="*/ 123859 w 130182"/>
                <a:gd name="connsiteY1" fmla="*/ 69940 h 130643"/>
                <a:gd name="connsiteX2" fmla="*/ 130403 w 130182"/>
                <a:gd name="connsiteY2" fmla="*/ 65686 h 130643"/>
                <a:gd name="connsiteX3" fmla="*/ 123859 w 130182"/>
                <a:gd name="connsiteY3" fmla="*/ 61254 h 130643"/>
                <a:gd name="connsiteX4" fmla="*/ 69734 w 130182"/>
                <a:gd name="connsiteY4" fmla="*/ 61254 h 130643"/>
                <a:gd name="connsiteX5" fmla="*/ 69734 w 130182"/>
                <a:gd name="connsiteY5" fmla="*/ 6834 h 130643"/>
                <a:gd name="connsiteX6" fmla="*/ 65489 w 130182"/>
                <a:gd name="connsiteY6" fmla="*/ 275 h 130643"/>
                <a:gd name="connsiteX7" fmla="*/ 61067 w 130182"/>
                <a:gd name="connsiteY7" fmla="*/ 6834 h 130643"/>
                <a:gd name="connsiteX8" fmla="*/ 61067 w 130182"/>
                <a:gd name="connsiteY8" fmla="*/ 61254 h 130643"/>
                <a:gd name="connsiteX9" fmla="*/ 6765 w 130182"/>
                <a:gd name="connsiteY9" fmla="*/ 61254 h 130643"/>
                <a:gd name="connsiteX10" fmla="*/ 221 w 130182"/>
                <a:gd name="connsiteY10" fmla="*/ 65509 h 130643"/>
                <a:gd name="connsiteX11" fmla="*/ 6765 w 130182"/>
                <a:gd name="connsiteY11" fmla="*/ 69940 h 130643"/>
                <a:gd name="connsiteX12" fmla="*/ 61067 w 130182"/>
                <a:gd name="connsiteY12" fmla="*/ 69940 h 130643"/>
                <a:gd name="connsiteX13" fmla="*/ 61067 w 130182"/>
                <a:gd name="connsiteY13" fmla="*/ 124360 h 130643"/>
                <a:gd name="connsiteX14" fmla="*/ 65312 w 130182"/>
                <a:gd name="connsiteY14" fmla="*/ 130919 h 130643"/>
                <a:gd name="connsiteX15" fmla="*/ 69734 w 130182"/>
                <a:gd name="connsiteY15" fmla="*/ 124360 h 130643"/>
                <a:gd name="connsiteX16" fmla="*/ 69734 w 130182"/>
                <a:gd name="connsiteY16" fmla="*/ 69940 h 130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0182" h="130643">
                  <a:moveTo>
                    <a:pt x="69734" y="69940"/>
                  </a:moveTo>
                  <a:lnTo>
                    <a:pt x="123859" y="69940"/>
                  </a:lnTo>
                  <a:cubicBezTo>
                    <a:pt x="126158" y="69940"/>
                    <a:pt x="130403" y="69940"/>
                    <a:pt x="130403" y="65686"/>
                  </a:cubicBezTo>
                  <a:cubicBezTo>
                    <a:pt x="130403" y="61254"/>
                    <a:pt x="126335" y="61254"/>
                    <a:pt x="123859" y="61254"/>
                  </a:cubicBezTo>
                  <a:lnTo>
                    <a:pt x="69734" y="61254"/>
                  </a:lnTo>
                  <a:lnTo>
                    <a:pt x="69734" y="6834"/>
                  </a:lnTo>
                  <a:cubicBezTo>
                    <a:pt x="69734" y="4530"/>
                    <a:pt x="69734" y="275"/>
                    <a:pt x="65489" y="275"/>
                  </a:cubicBezTo>
                  <a:cubicBezTo>
                    <a:pt x="61067" y="275"/>
                    <a:pt x="61067" y="4352"/>
                    <a:pt x="61067" y="6834"/>
                  </a:cubicBezTo>
                  <a:lnTo>
                    <a:pt x="61067" y="61254"/>
                  </a:lnTo>
                  <a:lnTo>
                    <a:pt x="6765" y="61254"/>
                  </a:lnTo>
                  <a:cubicBezTo>
                    <a:pt x="4466" y="61254"/>
                    <a:pt x="221" y="61254"/>
                    <a:pt x="221" y="65509"/>
                  </a:cubicBezTo>
                  <a:cubicBezTo>
                    <a:pt x="221" y="69940"/>
                    <a:pt x="4289" y="69940"/>
                    <a:pt x="6765" y="69940"/>
                  </a:cubicBezTo>
                  <a:lnTo>
                    <a:pt x="61067" y="69940"/>
                  </a:lnTo>
                  <a:lnTo>
                    <a:pt x="61067" y="124360"/>
                  </a:lnTo>
                  <a:cubicBezTo>
                    <a:pt x="61067" y="126665"/>
                    <a:pt x="61067" y="130919"/>
                    <a:pt x="65312" y="130919"/>
                  </a:cubicBezTo>
                  <a:cubicBezTo>
                    <a:pt x="69734" y="130919"/>
                    <a:pt x="69734" y="126842"/>
                    <a:pt x="69734" y="124360"/>
                  </a:cubicBezTo>
                  <a:lnTo>
                    <a:pt x="69734" y="69940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08" name="任意多边形: 形状 2607">
              <a:extLst>
                <a:ext uri="{FF2B5EF4-FFF2-40B4-BE49-F238E27FC236}">
                  <a16:creationId xmlns:a16="http://schemas.microsoft.com/office/drawing/2014/main" id="{0DADA51B-D74D-3590-67B6-65CE2C8E98AD}"/>
                </a:ext>
              </a:extLst>
            </p:cNvPr>
            <p:cNvSpPr/>
            <p:nvPr>
              <p:custDataLst>
                <p:tags r:id="rId320"/>
              </p:custDataLst>
            </p:nvPr>
          </p:nvSpPr>
          <p:spPr>
            <a:xfrm>
              <a:off x="8313364" y="9418587"/>
              <a:ext cx="64383" cy="117703"/>
            </a:xfrm>
            <a:custGeom>
              <a:avLst/>
              <a:gdLst>
                <a:gd name="connsiteX0" fmla="*/ 40201 w 64383"/>
                <a:gd name="connsiteY0" fmla="*/ 5239 h 117703"/>
                <a:gd name="connsiteX1" fmla="*/ 34895 w 64383"/>
                <a:gd name="connsiteY1" fmla="*/ 275 h 117703"/>
                <a:gd name="connsiteX2" fmla="*/ 227 w 64383"/>
                <a:gd name="connsiteY2" fmla="*/ 11620 h 117703"/>
                <a:gd name="connsiteX3" fmla="*/ 227 w 64383"/>
                <a:gd name="connsiteY3" fmla="*/ 18002 h 117703"/>
                <a:gd name="connsiteX4" fmla="*/ 25874 w 64383"/>
                <a:gd name="connsiteY4" fmla="*/ 13038 h 117703"/>
                <a:gd name="connsiteX5" fmla="*/ 25874 w 64383"/>
                <a:gd name="connsiteY5" fmla="*/ 103443 h 117703"/>
                <a:gd name="connsiteX6" fmla="*/ 8186 w 64383"/>
                <a:gd name="connsiteY6" fmla="*/ 111597 h 117703"/>
                <a:gd name="connsiteX7" fmla="*/ 1465 w 64383"/>
                <a:gd name="connsiteY7" fmla="*/ 111597 h 117703"/>
                <a:gd name="connsiteX8" fmla="*/ 1465 w 64383"/>
                <a:gd name="connsiteY8" fmla="*/ 117979 h 117703"/>
                <a:gd name="connsiteX9" fmla="*/ 32949 w 64383"/>
                <a:gd name="connsiteY9" fmla="*/ 117270 h 117703"/>
                <a:gd name="connsiteX10" fmla="*/ 64611 w 64383"/>
                <a:gd name="connsiteY10" fmla="*/ 117979 h 117703"/>
                <a:gd name="connsiteX11" fmla="*/ 64611 w 64383"/>
                <a:gd name="connsiteY11" fmla="*/ 111597 h 117703"/>
                <a:gd name="connsiteX12" fmla="*/ 57889 w 64383"/>
                <a:gd name="connsiteY12" fmla="*/ 111597 h 117703"/>
                <a:gd name="connsiteX13" fmla="*/ 40201 w 64383"/>
                <a:gd name="connsiteY13" fmla="*/ 103443 h 117703"/>
                <a:gd name="connsiteX14" fmla="*/ 40201 w 64383"/>
                <a:gd name="connsiteY14" fmla="*/ 5239 h 11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383" h="117703">
                  <a:moveTo>
                    <a:pt x="40201" y="5239"/>
                  </a:moveTo>
                  <a:cubicBezTo>
                    <a:pt x="40201" y="453"/>
                    <a:pt x="39848" y="275"/>
                    <a:pt x="34895" y="275"/>
                  </a:cubicBezTo>
                  <a:cubicBezTo>
                    <a:pt x="23575" y="11443"/>
                    <a:pt x="7479" y="11620"/>
                    <a:pt x="227" y="11620"/>
                  </a:cubicBezTo>
                  <a:lnTo>
                    <a:pt x="227" y="18002"/>
                  </a:lnTo>
                  <a:cubicBezTo>
                    <a:pt x="4472" y="18002"/>
                    <a:pt x="16146" y="18002"/>
                    <a:pt x="25874" y="13038"/>
                  </a:cubicBezTo>
                  <a:lnTo>
                    <a:pt x="25874" y="103443"/>
                  </a:lnTo>
                  <a:cubicBezTo>
                    <a:pt x="25874" y="109293"/>
                    <a:pt x="25874" y="111597"/>
                    <a:pt x="8186" y="111597"/>
                  </a:cubicBezTo>
                  <a:lnTo>
                    <a:pt x="1465" y="111597"/>
                  </a:lnTo>
                  <a:lnTo>
                    <a:pt x="1465" y="117979"/>
                  </a:lnTo>
                  <a:cubicBezTo>
                    <a:pt x="4649" y="117802"/>
                    <a:pt x="26405" y="117270"/>
                    <a:pt x="32949" y="117270"/>
                  </a:cubicBezTo>
                  <a:cubicBezTo>
                    <a:pt x="38433" y="117270"/>
                    <a:pt x="60719" y="117802"/>
                    <a:pt x="64611" y="117979"/>
                  </a:cubicBezTo>
                  <a:lnTo>
                    <a:pt x="64611" y="111597"/>
                  </a:lnTo>
                  <a:lnTo>
                    <a:pt x="57889" y="111597"/>
                  </a:lnTo>
                  <a:cubicBezTo>
                    <a:pt x="40201" y="111597"/>
                    <a:pt x="40201" y="109293"/>
                    <a:pt x="40201" y="103443"/>
                  </a:cubicBezTo>
                  <a:lnTo>
                    <a:pt x="40201" y="5239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09" name="任意多边形: 形状 2608">
              <a:extLst>
                <a:ext uri="{FF2B5EF4-FFF2-40B4-BE49-F238E27FC236}">
                  <a16:creationId xmlns:a16="http://schemas.microsoft.com/office/drawing/2014/main" id="{3A352648-EBFB-EAF5-BBC9-EA8EE44D8AF0}"/>
                </a:ext>
              </a:extLst>
            </p:cNvPr>
            <p:cNvSpPr/>
            <p:nvPr>
              <p:custDataLst>
                <p:tags r:id="rId321"/>
              </p:custDataLst>
            </p:nvPr>
          </p:nvSpPr>
          <p:spPr>
            <a:xfrm>
              <a:off x="8408427" y="9468221"/>
              <a:ext cx="130536" cy="47506"/>
            </a:xfrm>
            <a:custGeom>
              <a:avLst/>
              <a:gdLst>
                <a:gd name="connsiteX0" fmla="*/ 130767 w 130536"/>
                <a:gd name="connsiteY0" fmla="*/ 7366 h 47506"/>
                <a:gd name="connsiteX1" fmla="*/ 127760 w 130536"/>
                <a:gd name="connsiteY1" fmla="*/ 453 h 47506"/>
                <a:gd name="connsiteX2" fmla="*/ 124753 w 130536"/>
                <a:gd name="connsiteY2" fmla="*/ 7720 h 47506"/>
                <a:gd name="connsiteX3" fmla="*/ 98045 w 130536"/>
                <a:gd name="connsiteY3" fmla="*/ 35551 h 47506"/>
                <a:gd name="connsiteX4" fmla="*/ 66737 w 130536"/>
                <a:gd name="connsiteY4" fmla="*/ 18356 h 47506"/>
                <a:gd name="connsiteX5" fmla="*/ 32953 w 130536"/>
                <a:gd name="connsiteY5" fmla="*/ 275 h 47506"/>
                <a:gd name="connsiteX6" fmla="*/ 231 w 130536"/>
                <a:gd name="connsiteY6" fmla="*/ 40692 h 47506"/>
                <a:gd name="connsiteX7" fmla="*/ 3238 w 130536"/>
                <a:gd name="connsiteY7" fmla="*/ 47605 h 47506"/>
                <a:gd name="connsiteX8" fmla="*/ 6245 w 130536"/>
                <a:gd name="connsiteY8" fmla="*/ 40337 h 47506"/>
                <a:gd name="connsiteX9" fmla="*/ 32953 w 130536"/>
                <a:gd name="connsiteY9" fmla="*/ 12507 h 47506"/>
                <a:gd name="connsiteX10" fmla="*/ 64261 w 130536"/>
                <a:gd name="connsiteY10" fmla="*/ 29701 h 47506"/>
                <a:gd name="connsiteX11" fmla="*/ 98045 w 130536"/>
                <a:gd name="connsiteY11" fmla="*/ 47782 h 47506"/>
                <a:gd name="connsiteX12" fmla="*/ 130767 w 130536"/>
                <a:gd name="connsiteY12" fmla="*/ 7366 h 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36" h="47506">
                  <a:moveTo>
                    <a:pt x="130767" y="7366"/>
                  </a:moveTo>
                  <a:cubicBezTo>
                    <a:pt x="130767" y="630"/>
                    <a:pt x="128291" y="453"/>
                    <a:pt x="127760" y="453"/>
                  </a:cubicBezTo>
                  <a:cubicBezTo>
                    <a:pt x="125107" y="453"/>
                    <a:pt x="124753" y="5416"/>
                    <a:pt x="124753" y="7720"/>
                  </a:cubicBezTo>
                  <a:cubicBezTo>
                    <a:pt x="124046" y="20661"/>
                    <a:pt x="114494" y="35551"/>
                    <a:pt x="98045" y="35551"/>
                  </a:cubicBezTo>
                  <a:cubicBezTo>
                    <a:pt x="85486" y="35551"/>
                    <a:pt x="76465" y="27219"/>
                    <a:pt x="66737" y="18356"/>
                  </a:cubicBezTo>
                  <a:cubicBezTo>
                    <a:pt x="57363" y="9848"/>
                    <a:pt x="46750" y="275"/>
                    <a:pt x="32953" y="275"/>
                  </a:cubicBezTo>
                  <a:cubicBezTo>
                    <a:pt x="12789" y="275"/>
                    <a:pt x="231" y="21015"/>
                    <a:pt x="231" y="40692"/>
                  </a:cubicBezTo>
                  <a:cubicBezTo>
                    <a:pt x="231" y="47428"/>
                    <a:pt x="2707" y="47605"/>
                    <a:pt x="3238" y="47605"/>
                  </a:cubicBezTo>
                  <a:cubicBezTo>
                    <a:pt x="5891" y="47605"/>
                    <a:pt x="6068" y="42996"/>
                    <a:pt x="6245" y="40337"/>
                  </a:cubicBezTo>
                  <a:cubicBezTo>
                    <a:pt x="6952" y="27397"/>
                    <a:pt x="16327" y="12507"/>
                    <a:pt x="32953" y="12507"/>
                  </a:cubicBezTo>
                  <a:cubicBezTo>
                    <a:pt x="45512" y="12507"/>
                    <a:pt x="54532" y="20838"/>
                    <a:pt x="64261" y="29701"/>
                  </a:cubicBezTo>
                  <a:cubicBezTo>
                    <a:pt x="73635" y="38210"/>
                    <a:pt x="84248" y="47782"/>
                    <a:pt x="98045" y="47782"/>
                  </a:cubicBezTo>
                  <a:cubicBezTo>
                    <a:pt x="118209" y="47782"/>
                    <a:pt x="130767" y="27042"/>
                    <a:pt x="130767" y="7366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10" name="任意多边形: 形状 2609">
              <a:extLst>
                <a:ext uri="{FF2B5EF4-FFF2-40B4-BE49-F238E27FC236}">
                  <a16:creationId xmlns:a16="http://schemas.microsoft.com/office/drawing/2014/main" id="{D3B26325-EB95-3D13-2B79-E4484BCF3FA2}"/>
                </a:ext>
              </a:extLst>
            </p:cNvPr>
            <p:cNvSpPr/>
            <p:nvPr>
              <p:custDataLst>
                <p:tags r:id="rId322"/>
              </p:custDataLst>
            </p:nvPr>
          </p:nvSpPr>
          <p:spPr>
            <a:xfrm>
              <a:off x="8552735" y="9418765"/>
              <a:ext cx="77649" cy="153688"/>
            </a:xfrm>
            <a:custGeom>
              <a:avLst/>
              <a:gdLst>
                <a:gd name="connsiteX0" fmla="*/ 77887 w 77649"/>
                <a:gd name="connsiteY0" fmla="*/ 7011 h 153688"/>
                <a:gd name="connsiteX1" fmla="*/ 70811 w 77649"/>
                <a:gd name="connsiteY1" fmla="*/ 275 h 153688"/>
                <a:gd name="connsiteX2" fmla="*/ 60906 w 77649"/>
                <a:gd name="connsiteY2" fmla="*/ 10025 h 153688"/>
                <a:gd name="connsiteX3" fmla="*/ 67981 w 77649"/>
                <a:gd name="connsiteY3" fmla="*/ 16761 h 153688"/>
                <a:gd name="connsiteX4" fmla="*/ 77887 w 77649"/>
                <a:gd name="connsiteY4" fmla="*/ 7011 h 153688"/>
                <a:gd name="connsiteX5" fmla="*/ 40388 w 77649"/>
                <a:gd name="connsiteY5" fmla="*/ 126488 h 153688"/>
                <a:gd name="connsiteX6" fmla="*/ 17571 w 77649"/>
                <a:gd name="connsiteY6" fmla="*/ 149000 h 153688"/>
                <a:gd name="connsiteX7" fmla="*/ 11204 w 77649"/>
                <a:gd name="connsiteY7" fmla="*/ 147937 h 153688"/>
                <a:gd name="connsiteX8" fmla="*/ 17217 w 77649"/>
                <a:gd name="connsiteY8" fmla="*/ 138896 h 153688"/>
                <a:gd name="connsiteX9" fmla="*/ 10319 w 77649"/>
                <a:gd name="connsiteY9" fmla="*/ 132337 h 153688"/>
                <a:gd name="connsiteX10" fmla="*/ 237 w 77649"/>
                <a:gd name="connsiteY10" fmla="*/ 142796 h 153688"/>
                <a:gd name="connsiteX11" fmla="*/ 17748 w 77649"/>
                <a:gd name="connsiteY11" fmla="*/ 153964 h 153688"/>
                <a:gd name="connsiteX12" fmla="*/ 54539 w 77649"/>
                <a:gd name="connsiteY12" fmla="*/ 125956 h 153688"/>
                <a:gd name="connsiteX13" fmla="*/ 70458 w 77649"/>
                <a:gd name="connsiteY13" fmla="*/ 62495 h 153688"/>
                <a:gd name="connsiteX14" fmla="*/ 71342 w 77649"/>
                <a:gd name="connsiteY14" fmla="*/ 56291 h 153688"/>
                <a:gd name="connsiteX15" fmla="*/ 52416 w 77649"/>
                <a:gd name="connsiteY15" fmla="*/ 39628 h 153688"/>
                <a:gd name="connsiteX16" fmla="*/ 21462 w 77649"/>
                <a:gd name="connsiteY16" fmla="*/ 66749 h 153688"/>
                <a:gd name="connsiteX17" fmla="*/ 24469 w 77649"/>
                <a:gd name="connsiteY17" fmla="*/ 69054 h 153688"/>
                <a:gd name="connsiteX18" fmla="*/ 28007 w 77649"/>
                <a:gd name="connsiteY18" fmla="*/ 65863 h 153688"/>
                <a:gd name="connsiteX19" fmla="*/ 51886 w 77649"/>
                <a:gd name="connsiteY19" fmla="*/ 44591 h 153688"/>
                <a:gd name="connsiteX20" fmla="*/ 57899 w 77649"/>
                <a:gd name="connsiteY20" fmla="*/ 53277 h 153688"/>
                <a:gd name="connsiteX21" fmla="*/ 57369 w 77649"/>
                <a:gd name="connsiteY21" fmla="*/ 58595 h 153688"/>
                <a:gd name="connsiteX22" fmla="*/ 40388 w 77649"/>
                <a:gd name="connsiteY22" fmla="*/ 126488 h 153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649" h="153688">
                  <a:moveTo>
                    <a:pt x="77887" y="7011"/>
                  </a:moveTo>
                  <a:cubicBezTo>
                    <a:pt x="77887" y="3998"/>
                    <a:pt x="75587" y="275"/>
                    <a:pt x="70811" y="275"/>
                  </a:cubicBezTo>
                  <a:cubicBezTo>
                    <a:pt x="65682" y="275"/>
                    <a:pt x="60906" y="5239"/>
                    <a:pt x="60906" y="10025"/>
                  </a:cubicBezTo>
                  <a:cubicBezTo>
                    <a:pt x="60906" y="12861"/>
                    <a:pt x="63029" y="16761"/>
                    <a:pt x="67981" y="16761"/>
                  </a:cubicBezTo>
                  <a:cubicBezTo>
                    <a:pt x="72757" y="16761"/>
                    <a:pt x="77887" y="12152"/>
                    <a:pt x="77887" y="7011"/>
                  </a:cubicBezTo>
                  <a:close/>
                  <a:moveTo>
                    <a:pt x="40388" y="126488"/>
                  </a:moveTo>
                  <a:cubicBezTo>
                    <a:pt x="37382" y="138719"/>
                    <a:pt x="28007" y="149000"/>
                    <a:pt x="17571" y="149000"/>
                  </a:cubicBezTo>
                  <a:cubicBezTo>
                    <a:pt x="15272" y="149000"/>
                    <a:pt x="13149" y="148646"/>
                    <a:pt x="11204" y="147937"/>
                  </a:cubicBezTo>
                  <a:cubicBezTo>
                    <a:pt x="15802" y="145809"/>
                    <a:pt x="17217" y="141555"/>
                    <a:pt x="17217" y="138896"/>
                  </a:cubicBezTo>
                  <a:cubicBezTo>
                    <a:pt x="17217" y="134642"/>
                    <a:pt x="13857" y="132337"/>
                    <a:pt x="10319" y="132337"/>
                  </a:cubicBezTo>
                  <a:cubicBezTo>
                    <a:pt x="4836" y="132337"/>
                    <a:pt x="237" y="137123"/>
                    <a:pt x="237" y="142796"/>
                  </a:cubicBezTo>
                  <a:cubicBezTo>
                    <a:pt x="237" y="149532"/>
                    <a:pt x="7135" y="153964"/>
                    <a:pt x="17748" y="153964"/>
                  </a:cubicBezTo>
                  <a:cubicBezTo>
                    <a:pt x="28361" y="153964"/>
                    <a:pt x="49055" y="147582"/>
                    <a:pt x="54539" y="125956"/>
                  </a:cubicBezTo>
                  <a:lnTo>
                    <a:pt x="70458" y="62495"/>
                  </a:lnTo>
                  <a:cubicBezTo>
                    <a:pt x="70988" y="60545"/>
                    <a:pt x="71342" y="58950"/>
                    <a:pt x="71342" y="56291"/>
                  </a:cubicBezTo>
                  <a:cubicBezTo>
                    <a:pt x="71342" y="46541"/>
                    <a:pt x="63029" y="39628"/>
                    <a:pt x="52416" y="39628"/>
                  </a:cubicBezTo>
                  <a:cubicBezTo>
                    <a:pt x="32783" y="39628"/>
                    <a:pt x="21462" y="64268"/>
                    <a:pt x="21462" y="66749"/>
                  </a:cubicBezTo>
                  <a:cubicBezTo>
                    <a:pt x="21462" y="69054"/>
                    <a:pt x="23939" y="69054"/>
                    <a:pt x="24469" y="69054"/>
                  </a:cubicBezTo>
                  <a:cubicBezTo>
                    <a:pt x="26592" y="69054"/>
                    <a:pt x="26769" y="68522"/>
                    <a:pt x="28007" y="65863"/>
                  </a:cubicBezTo>
                  <a:cubicBezTo>
                    <a:pt x="32429" y="55582"/>
                    <a:pt x="41627" y="44591"/>
                    <a:pt x="51886" y="44591"/>
                  </a:cubicBezTo>
                  <a:cubicBezTo>
                    <a:pt x="56307" y="44591"/>
                    <a:pt x="57899" y="47605"/>
                    <a:pt x="57899" y="53277"/>
                  </a:cubicBezTo>
                  <a:cubicBezTo>
                    <a:pt x="57899" y="55227"/>
                    <a:pt x="57546" y="57709"/>
                    <a:pt x="57369" y="58595"/>
                  </a:cubicBezTo>
                  <a:lnTo>
                    <a:pt x="40388" y="126488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11" name="任意多边形: 形状 2610">
              <a:extLst>
                <a:ext uri="{FF2B5EF4-FFF2-40B4-BE49-F238E27FC236}">
                  <a16:creationId xmlns:a16="http://schemas.microsoft.com/office/drawing/2014/main" id="{25D754F1-F568-8CC6-4C6F-FADF8C4C55E4}"/>
                </a:ext>
              </a:extLst>
            </p:cNvPr>
            <p:cNvSpPr/>
            <p:nvPr>
              <p:custDataLst>
                <p:tags r:id="rId323"/>
              </p:custDataLst>
            </p:nvPr>
          </p:nvSpPr>
          <p:spPr>
            <a:xfrm>
              <a:off x="4154948" y="9721632"/>
              <a:ext cx="70953" cy="134721"/>
            </a:xfrm>
            <a:custGeom>
              <a:avLst/>
              <a:gdLst>
                <a:gd name="connsiteX0" fmla="*/ 71016 w 70953"/>
                <a:gd name="connsiteY0" fmla="*/ 135009 h 134721"/>
                <a:gd name="connsiteX1" fmla="*/ 71016 w 70953"/>
                <a:gd name="connsiteY1" fmla="*/ 128323 h 134721"/>
                <a:gd name="connsiteX2" fmla="*/ 63941 w 70953"/>
                <a:gd name="connsiteY2" fmla="*/ 128323 h 134721"/>
                <a:gd name="connsiteX3" fmla="*/ 44131 w 70953"/>
                <a:gd name="connsiteY3" fmla="*/ 118397 h 134721"/>
                <a:gd name="connsiteX4" fmla="*/ 44131 w 70953"/>
                <a:gd name="connsiteY4" fmla="*/ 5960 h 134721"/>
                <a:gd name="connsiteX5" fmla="*/ 38269 w 70953"/>
                <a:gd name="connsiteY5" fmla="*/ 288 h 134721"/>
                <a:gd name="connsiteX6" fmla="*/ 63 w 70953"/>
                <a:gd name="connsiteY6" fmla="*/ 13253 h 134721"/>
                <a:gd name="connsiteX7" fmla="*/ 63 w 70953"/>
                <a:gd name="connsiteY7" fmla="*/ 19939 h 134721"/>
                <a:gd name="connsiteX8" fmla="*/ 28161 w 70953"/>
                <a:gd name="connsiteY8" fmla="*/ 14469 h 134721"/>
                <a:gd name="connsiteX9" fmla="*/ 28161 w 70953"/>
                <a:gd name="connsiteY9" fmla="*/ 118397 h 134721"/>
                <a:gd name="connsiteX10" fmla="*/ 8351 w 70953"/>
                <a:gd name="connsiteY10" fmla="*/ 128323 h 134721"/>
                <a:gd name="connsiteX11" fmla="*/ 1276 w 70953"/>
                <a:gd name="connsiteY11" fmla="*/ 128323 h 134721"/>
                <a:gd name="connsiteX12" fmla="*/ 1276 w 70953"/>
                <a:gd name="connsiteY12" fmla="*/ 135009 h 134721"/>
                <a:gd name="connsiteX13" fmla="*/ 36045 w 70953"/>
                <a:gd name="connsiteY13" fmla="*/ 134401 h 134721"/>
                <a:gd name="connsiteX14" fmla="*/ 71016 w 70953"/>
                <a:gd name="connsiteY14" fmla="*/ 135009 h 1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0953" h="134721">
                  <a:moveTo>
                    <a:pt x="71016" y="135009"/>
                  </a:moveTo>
                  <a:lnTo>
                    <a:pt x="71016" y="128323"/>
                  </a:lnTo>
                  <a:lnTo>
                    <a:pt x="63941" y="128323"/>
                  </a:lnTo>
                  <a:cubicBezTo>
                    <a:pt x="44737" y="128323"/>
                    <a:pt x="44131" y="125892"/>
                    <a:pt x="44131" y="118397"/>
                  </a:cubicBezTo>
                  <a:lnTo>
                    <a:pt x="44131" y="5960"/>
                  </a:lnTo>
                  <a:cubicBezTo>
                    <a:pt x="44131" y="490"/>
                    <a:pt x="43727" y="288"/>
                    <a:pt x="38269" y="288"/>
                  </a:cubicBezTo>
                  <a:cubicBezTo>
                    <a:pt x="29981" y="8391"/>
                    <a:pt x="19267" y="13253"/>
                    <a:pt x="63" y="13253"/>
                  </a:cubicBezTo>
                  <a:lnTo>
                    <a:pt x="63" y="19939"/>
                  </a:lnTo>
                  <a:cubicBezTo>
                    <a:pt x="5521" y="19939"/>
                    <a:pt x="16437" y="19939"/>
                    <a:pt x="28161" y="14469"/>
                  </a:cubicBezTo>
                  <a:lnTo>
                    <a:pt x="28161" y="118397"/>
                  </a:lnTo>
                  <a:cubicBezTo>
                    <a:pt x="28161" y="125892"/>
                    <a:pt x="27555" y="128323"/>
                    <a:pt x="8351" y="128323"/>
                  </a:cubicBezTo>
                  <a:lnTo>
                    <a:pt x="1276" y="128323"/>
                  </a:lnTo>
                  <a:lnTo>
                    <a:pt x="1276" y="135009"/>
                  </a:lnTo>
                  <a:cubicBezTo>
                    <a:pt x="9564" y="134401"/>
                    <a:pt x="26948" y="134401"/>
                    <a:pt x="36045" y="134401"/>
                  </a:cubicBezTo>
                  <a:cubicBezTo>
                    <a:pt x="45142" y="134401"/>
                    <a:pt x="62728" y="134401"/>
                    <a:pt x="71016" y="135009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12" name="任意多边形: 形状 2611">
              <a:extLst>
                <a:ext uri="{FF2B5EF4-FFF2-40B4-BE49-F238E27FC236}">
                  <a16:creationId xmlns:a16="http://schemas.microsoft.com/office/drawing/2014/main" id="{1DC63425-B4A2-D260-3D79-C08AD2D14355}"/>
                </a:ext>
              </a:extLst>
            </p:cNvPr>
            <p:cNvSpPr/>
            <p:nvPr>
              <p:custDataLst>
                <p:tags r:id="rId324"/>
              </p:custDataLst>
            </p:nvPr>
          </p:nvSpPr>
          <p:spPr>
            <a:xfrm>
              <a:off x="4251776" y="9721632"/>
              <a:ext cx="89348" cy="138975"/>
            </a:xfrm>
            <a:custGeom>
              <a:avLst/>
              <a:gdLst>
                <a:gd name="connsiteX0" fmla="*/ 89416 w 89348"/>
                <a:gd name="connsiteY0" fmla="*/ 100974 h 138975"/>
                <a:gd name="connsiteX1" fmla="*/ 79309 w 89348"/>
                <a:gd name="connsiteY1" fmla="*/ 76258 h 138975"/>
                <a:gd name="connsiteX2" fmla="*/ 58285 w 89348"/>
                <a:gd name="connsiteY2" fmla="*/ 61875 h 138975"/>
                <a:gd name="connsiteX3" fmla="*/ 83352 w 89348"/>
                <a:gd name="connsiteY3" fmla="*/ 30473 h 138975"/>
                <a:gd name="connsiteX4" fmla="*/ 44944 w 89348"/>
                <a:gd name="connsiteY4" fmla="*/ 288 h 138975"/>
                <a:gd name="connsiteX5" fmla="*/ 6132 w 89348"/>
                <a:gd name="connsiteY5" fmla="*/ 34120 h 138975"/>
                <a:gd name="connsiteX6" fmla="*/ 13813 w 89348"/>
                <a:gd name="connsiteY6" fmla="*/ 54379 h 138975"/>
                <a:gd name="connsiteX7" fmla="*/ 30591 w 89348"/>
                <a:gd name="connsiteY7" fmla="*/ 66939 h 138975"/>
                <a:gd name="connsiteX8" fmla="*/ 67 w 89348"/>
                <a:gd name="connsiteY8" fmla="*/ 104215 h 138975"/>
                <a:gd name="connsiteX9" fmla="*/ 44539 w 89348"/>
                <a:gd name="connsiteY9" fmla="*/ 139263 h 138975"/>
                <a:gd name="connsiteX10" fmla="*/ 89416 w 89348"/>
                <a:gd name="connsiteY10" fmla="*/ 100974 h 138975"/>
                <a:gd name="connsiteX11" fmla="*/ 73244 w 89348"/>
                <a:gd name="connsiteY11" fmla="*/ 30473 h 138975"/>
                <a:gd name="connsiteX12" fmla="*/ 52221 w 89348"/>
                <a:gd name="connsiteY12" fmla="*/ 58025 h 138975"/>
                <a:gd name="connsiteX13" fmla="*/ 26953 w 89348"/>
                <a:gd name="connsiteY13" fmla="*/ 42831 h 138975"/>
                <a:gd name="connsiteX14" fmla="*/ 16239 w 89348"/>
                <a:gd name="connsiteY14" fmla="*/ 26422 h 138975"/>
                <a:gd name="connsiteX15" fmla="*/ 44539 w 89348"/>
                <a:gd name="connsiteY15" fmla="*/ 5555 h 138975"/>
                <a:gd name="connsiteX16" fmla="*/ 73244 w 89348"/>
                <a:gd name="connsiteY16" fmla="*/ 30473 h 138975"/>
                <a:gd name="connsiteX17" fmla="*/ 77894 w 89348"/>
                <a:gd name="connsiteY17" fmla="*/ 107862 h 138975"/>
                <a:gd name="connsiteX18" fmla="*/ 44944 w 89348"/>
                <a:gd name="connsiteY18" fmla="*/ 133186 h 138975"/>
                <a:gd name="connsiteX19" fmla="*/ 11589 w 89348"/>
                <a:gd name="connsiteY19" fmla="*/ 104215 h 138975"/>
                <a:gd name="connsiteX20" fmla="*/ 36858 w 89348"/>
                <a:gd name="connsiteY20" fmla="*/ 70586 h 138975"/>
                <a:gd name="connsiteX21" fmla="*/ 64148 w 89348"/>
                <a:gd name="connsiteY21" fmla="*/ 87401 h 138975"/>
                <a:gd name="connsiteX22" fmla="*/ 77894 w 89348"/>
                <a:gd name="connsiteY22" fmla="*/ 107862 h 13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9348" h="138975">
                  <a:moveTo>
                    <a:pt x="89416" y="100974"/>
                  </a:moveTo>
                  <a:cubicBezTo>
                    <a:pt x="89416" y="88211"/>
                    <a:pt x="82543" y="79702"/>
                    <a:pt x="79309" y="76258"/>
                  </a:cubicBezTo>
                  <a:cubicBezTo>
                    <a:pt x="75872" y="73017"/>
                    <a:pt x="75670" y="72814"/>
                    <a:pt x="58285" y="61875"/>
                  </a:cubicBezTo>
                  <a:cubicBezTo>
                    <a:pt x="69606" y="56405"/>
                    <a:pt x="83352" y="46275"/>
                    <a:pt x="83352" y="30473"/>
                  </a:cubicBezTo>
                  <a:cubicBezTo>
                    <a:pt x="83352" y="11228"/>
                    <a:pt x="63743" y="288"/>
                    <a:pt x="44944" y="288"/>
                  </a:cubicBezTo>
                  <a:cubicBezTo>
                    <a:pt x="23516" y="288"/>
                    <a:pt x="6132" y="15077"/>
                    <a:pt x="6132" y="34120"/>
                  </a:cubicBezTo>
                  <a:cubicBezTo>
                    <a:pt x="6132" y="41616"/>
                    <a:pt x="8759" y="48504"/>
                    <a:pt x="13813" y="54379"/>
                  </a:cubicBezTo>
                  <a:cubicBezTo>
                    <a:pt x="17250" y="58633"/>
                    <a:pt x="18058" y="59038"/>
                    <a:pt x="30591" y="66939"/>
                  </a:cubicBezTo>
                  <a:cubicBezTo>
                    <a:pt x="5525" y="78082"/>
                    <a:pt x="67" y="92871"/>
                    <a:pt x="67" y="104215"/>
                  </a:cubicBezTo>
                  <a:cubicBezTo>
                    <a:pt x="67" y="126500"/>
                    <a:pt x="22505" y="139263"/>
                    <a:pt x="44539" y="139263"/>
                  </a:cubicBezTo>
                  <a:cubicBezTo>
                    <a:pt x="69403" y="139263"/>
                    <a:pt x="89416" y="122448"/>
                    <a:pt x="89416" y="100974"/>
                  </a:cubicBezTo>
                  <a:close/>
                  <a:moveTo>
                    <a:pt x="73244" y="30473"/>
                  </a:moveTo>
                  <a:cubicBezTo>
                    <a:pt x="73244" y="42224"/>
                    <a:pt x="64148" y="52150"/>
                    <a:pt x="52221" y="58025"/>
                  </a:cubicBezTo>
                  <a:lnTo>
                    <a:pt x="26953" y="42831"/>
                  </a:lnTo>
                  <a:cubicBezTo>
                    <a:pt x="21090" y="39387"/>
                    <a:pt x="16239" y="33512"/>
                    <a:pt x="16239" y="26422"/>
                  </a:cubicBezTo>
                  <a:cubicBezTo>
                    <a:pt x="16239" y="13659"/>
                    <a:pt x="30187" y="5555"/>
                    <a:pt x="44539" y="5555"/>
                  </a:cubicBezTo>
                  <a:cubicBezTo>
                    <a:pt x="60307" y="5555"/>
                    <a:pt x="73244" y="16292"/>
                    <a:pt x="73244" y="30473"/>
                  </a:cubicBezTo>
                  <a:close/>
                  <a:moveTo>
                    <a:pt x="77894" y="107862"/>
                  </a:moveTo>
                  <a:cubicBezTo>
                    <a:pt x="77894" y="123461"/>
                    <a:pt x="61520" y="133186"/>
                    <a:pt x="44944" y="133186"/>
                  </a:cubicBezTo>
                  <a:cubicBezTo>
                    <a:pt x="26953" y="133186"/>
                    <a:pt x="11589" y="120828"/>
                    <a:pt x="11589" y="104215"/>
                  </a:cubicBezTo>
                  <a:cubicBezTo>
                    <a:pt x="11589" y="89021"/>
                    <a:pt x="22910" y="77069"/>
                    <a:pt x="36858" y="70586"/>
                  </a:cubicBezTo>
                  <a:lnTo>
                    <a:pt x="64148" y="87401"/>
                  </a:lnTo>
                  <a:cubicBezTo>
                    <a:pt x="67382" y="89224"/>
                    <a:pt x="77894" y="95707"/>
                    <a:pt x="77894" y="107862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13" name="任意多边形: 形状 2612">
              <a:extLst>
                <a:ext uri="{FF2B5EF4-FFF2-40B4-BE49-F238E27FC236}">
                  <a16:creationId xmlns:a16="http://schemas.microsoft.com/office/drawing/2014/main" id="{AACFC564-579A-CD64-9778-CDCD7C5F903A}"/>
                </a:ext>
              </a:extLst>
            </p:cNvPr>
            <p:cNvSpPr/>
            <p:nvPr>
              <p:custDataLst>
                <p:tags r:id="rId325"/>
              </p:custDataLst>
            </p:nvPr>
          </p:nvSpPr>
          <p:spPr>
            <a:xfrm>
              <a:off x="4368819" y="9769037"/>
              <a:ext cx="22438" cy="87315"/>
            </a:xfrm>
            <a:custGeom>
              <a:avLst/>
              <a:gdLst>
                <a:gd name="connsiteX0" fmla="*/ 22510 w 22438"/>
                <a:gd name="connsiteY0" fmla="*/ 11633 h 87315"/>
                <a:gd name="connsiteX1" fmla="*/ 11392 w 22438"/>
                <a:gd name="connsiteY1" fmla="*/ 288 h 87315"/>
                <a:gd name="connsiteX2" fmla="*/ 71 w 22438"/>
                <a:gd name="connsiteY2" fmla="*/ 11430 h 87315"/>
                <a:gd name="connsiteX3" fmla="*/ 11189 w 22438"/>
                <a:gd name="connsiteY3" fmla="*/ 22775 h 87315"/>
                <a:gd name="connsiteX4" fmla="*/ 22510 w 22438"/>
                <a:gd name="connsiteY4" fmla="*/ 11633 h 87315"/>
                <a:gd name="connsiteX5" fmla="*/ 22510 w 22438"/>
                <a:gd name="connsiteY5" fmla="*/ 76461 h 87315"/>
                <a:gd name="connsiteX6" fmla="*/ 11392 w 22438"/>
                <a:gd name="connsiteY6" fmla="*/ 65116 h 87315"/>
                <a:gd name="connsiteX7" fmla="*/ 71 w 22438"/>
                <a:gd name="connsiteY7" fmla="*/ 76258 h 87315"/>
                <a:gd name="connsiteX8" fmla="*/ 11189 w 22438"/>
                <a:gd name="connsiteY8" fmla="*/ 87603 h 87315"/>
                <a:gd name="connsiteX9" fmla="*/ 22510 w 22438"/>
                <a:gd name="connsiteY9" fmla="*/ 76461 h 8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38" h="87315">
                  <a:moveTo>
                    <a:pt x="22510" y="11633"/>
                  </a:moveTo>
                  <a:cubicBezTo>
                    <a:pt x="22510" y="4745"/>
                    <a:pt x="17052" y="288"/>
                    <a:pt x="11392" y="288"/>
                  </a:cubicBezTo>
                  <a:cubicBezTo>
                    <a:pt x="4519" y="288"/>
                    <a:pt x="71" y="5758"/>
                    <a:pt x="71" y="11430"/>
                  </a:cubicBezTo>
                  <a:cubicBezTo>
                    <a:pt x="71" y="18318"/>
                    <a:pt x="5529" y="22775"/>
                    <a:pt x="11189" y="22775"/>
                  </a:cubicBezTo>
                  <a:cubicBezTo>
                    <a:pt x="18062" y="22775"/>
                    <a:pt x="22510" y="17305"/>
                    <a:pt x="22510" y="11633"/>
                  </a:cubicBezTo>
                  <a:close/>
                  <a:moveTo>
                    <a:pt x="22510" y="76461"/>
                  </a:moveTo>
                  <a:cubicBezTo>
                    <a:pt x="22510" y="69573"/>
                    <a:pt x="17052" y="65116"/>
                    <a:pt x="11392" y="65116"/>
                  </a:cubicBezTo>
                  <a:cubicBezTo>
                    <a:pt x="4519" y="65116"/>
                    <a:pt x="71" y="70586"/>
                    <a:pt x="71" y="76258"/>
                  </a:cubicBezTo>
                  <a:cubicBezTo>
                    <a:pt x="71" y="83146"/>
                    <a:pt x="5529" y="87603"/>
                    <a:pt x="11189" y="87603"/>
                  </a:cubicBezTo>
                  <a:cubicBezTo>
                    <a:pt x="18062" y="87603"/>
                    <a:pt x="22510" y="82133"/>
                    <a:pt x="22510" y="76461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14" name="任意多边形: 形状 2613">
              <a:extLst>
                <a:ext uri="{FF2B5EF4-FFF2-40B4-BE49-F238E27FC236}">
                  <a16:creationId xmlns:a16="http://schemas.microsoft.com/office/drawing/2014/main" id="{196D5AC9-81D5-D334-F4C1-8E884EC6420D}"/>
                </a:ext>
              </a:extLst>
            </p:cNvPr>
            <p:cNvSpPr/>
            <p:nvPr>
              <p:custDataLst>
                <p:tags r:id="rId326"/>
              </p:custDataLst>
            </p:nvPr>
          </p:nvSpPr>
          <p:spPr>
            <a:xfrm>
              <a:off x="5738599" y="9613782"/>
              <a:ext cx="67466" cy="38998"/>
            </a:xfrm>
            <a:custGeom>
              <a:avLst/>
              <a:gdLst>
                <a:gd name="connsiteX0" fmla="*/ 33985 w 67466"/>
                <a:gd name="connsiteY0" fmla="*/ 285 h 38998"/>
                <a:gd name="connsiteX1" fmla="*/ 125 w 67466"/>
                <a:gd name="connsiteY1" fmla="*/ 34725 h 38998"/>
                <a:gd name="connsiteX2" fmla="*/ 4673 w 67466"/>
                <a:gd name="connsiteY2" fmla="*/ 39283 h 38998"/>
                <a:gd name="connsiteX3" fmla="*/ 33985 w 67466"/>
                <a:gd name="connsiteY3" fmla="*/ 13453 h 38998"/>
                <a:gd name="connsiteX4" fmla="*/ 63043 w 67466"/>
                <a:gd name="connsiteY4" fmla="*/ 39283 h 38998"/>
                <a:gd name="connsiteX5" fmla="*/ 67591 w 67466"/>
                <a:gd name="connsiteY5" fmla="*/ 34725 h 38998"/>
                <a:gd name="connsiteX6" fmla="*/ 33985 w 67466"/>
                <a:gd name="connsiteY6" fmla="*/ 285 h 3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66" h="38998">
                  <a:moveTo>
                    <a:pt x="33985" y="285"/>
                  </a:moveTo>
                  <a:lnTo>
                    <a:pt x="125" y="34725"/>
                  </a:lnTo>
                  <a:lnTo>
                    <a:pt x="4673" y="39283"/>
                  </a:lnTo>
                  <a:lnTo>
                    <a:pt x="33985" y="13453"/>
                  </a:lnTo>
                  <a:lnTo>
                    <a:pt x="63043" y="39283"/>
                  </a:lnTo>
                  <a:lnTo>
                    <a:pt x="67591" y="34725"/>
                  </a:lnTo>
                  <a:lnTo>
                    <a:pt x="33985" y="285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15" name="任意多边形: 形状 2614">
              <a:extLst>
                <a:ext uri="{FF2B5EF4-FFF2-40B4-BE49-F238E27FC236}">
                  <a16:creationId xmlns:a16="http://schemas.microsoft.com/office/drawing/2014/main" id="{E60179F5-9418-AA4F-F892-B3DA1EBB9F2D}"/>
                </a:ext>
              </a:extLst>
            </p:cNvPr>
            <p:cNvSpPr/>
            <p:nvPr>
              <p:custDataLst>
                <p:tags r:id="rId327"/>
              </p:custDataLst>
            </p:nvPr>
          </p:nvSpPr>
          <p:spPr>
            <a:xfrm>
              <a:off x="5680820" y="9677569"/>
              <a:ext cx="137744" cy="227911"/>
            </a:xfrm>
            <a:custGeom>
              <a:avLst/>
              <a:gdLst>
                <a:gd name="connsiteX0" fmla="*/ 137868 w 137744"/>
                <a:gd name="connsiteY0" fmla="*/ 34981 h 227911"/>
                <a:gd name="connsiteX1" fmla="*/ 103503 w 137744"/>
                <a:gd name="connsiteY1" fmla="*/ 288 h 227911"/>
                <a:gd name="connsiteX2" fmla="*/ 72928 w 137744"/>
                <a:gd name="connsiteY2" fmla="*/ 10924 h 227911"/>
                <a:gd name="connsiteX3" fmla="*/ 40332 w 137744"/>
                <a:gd name="connsiteY3" fmla="*/ 64863 h 227911"/>
                <a:gd name="connsiteX4" fmla="*/ 156 w 137744"/>
                <a:gd name="connsiteY4" fmla="*/ 225667 h 227911"/>
                <a:gd name="connsiteX5" fmla="*/ 3188 w 137744"/>
                <a:gd name="connsiteY5" fmla="*/ 228199 h 227911"/>
                <a:gd name="connsiteX6" fmla="*/ 6220 w 137744"/>
                <a:gd name="connsiteY6" fmla="*/ 226933 h 227911"/>
                <a:gd name="connsiteX7" fmla="*/ 23908 w 137744"/>
                <a:gd name="connsiteY7" fmla="*/ 157040 h 227911"/>
                <a:gd name="connsiteX8" fmla="*/ 58273 w 137744"/>
                <a:gd name="connsiteY8" fmla="*/ 181604 h 227911"/>
                <a:gd name="connsiteX9" fmla="*/ 107041 w 137744"/>
                <a:gd name="connsiteY9" fmla="*/ 161599 h 227911"/>
                <a:gd name="connsiteX10" fmla="*/ 127255 w 137744"/>
                <a:gd name="connsiteY10" fmla="*/ 115003 h 227911"/>
                <a:gd name="connsiteX11" fmla="*/ 108809 w 137744"/>
                <a:gd name="connsiteY11" fmla="*/ 77271 h 227911"/>
                <a:gd name="connsiteX12" fmla="*/ 137868 w 137744"/>
                <a:gd name="connsiteY12" fmla="*/ 34981 h 227911"/>
                <a:gd name="connsiteX13" fmla="*/ 92385 w 137744"/>
                <a:gd name="connsiteY13" fmla="*/ 77018 h 227911"/>
                <a:gd name="connsiteX14" fmla="*/ 80256 w 137744"/>
                <a:gd name="connsiteY14" fmla="*/ 78791 h 227911"/>
                <a:gd name="connsiteX15" fmla="*/ 69138 w 137744"/>
                <a:gd name="connsiteY15" fmla="*/ 77778 h 227911"/>
                <a:gd name="connsiteX16" fmla="*/ 81520 w 137744"/>
                <a:gd name="connsiteY16" fmla="*/ 75752 h 227911"/>
                <a:gd name="connsiteX17" fmla="*/ 92385 w 137744"/>
                <a:gd name="connsiteY17" fmla="*/ 77018 h 227911"/>
                <a:gd name="connsiteX18" fmla="*/ 123718 w 137744"/>
                <a:gd name="connsiteY18" fmla="*/ 29157 h 227911"/>
                <a:gd name="connsiteX19" fmla="*/ 100976 w 137744"/>
                <a:gd name="connsiteY19" fmla="*/ 72966 h 227911"/>
                <a:gd name="connsiteX20" fmla="*/ 81520 w 137744"/>
                <a:gd name="connsiteY20" fmla="*/ 69927 h 227911"/>
                <a:gd name="connsiteX21" fmla="*/ 62063 w 137744"/>
                <a:gd name="connsiteY21" fmla="*/ 78031 h 227911"/>
                <a:gd name="connsiteX22" fmla="*/ 79498 w 137744"/>
                <a:gd name="connsiteY22" fmla="*/ 84362 h 227911"/>
                <a:gd name="connsiteX23" fmla="*/ 100218 w 137744"/>
                <a:gd name="connsiteY23" fmla="*/ 81070 h 227911"/>
                <a:gd name="connsiteX24" fmla="*/ 111336 w 137744"/>
                <a:gd name="connsiteY24" fmla="*/ 109685 h 227911"/>
                <a:gd name="connsiteX25" fmla="*/ 98702 w 137744"/>
                <a:gd name="connsiteY25" fmla="*/ 153242 h 227911"/>
                <a:gd name="connsiteX26" fmla="*/ 57515 w 137744"/>
                <a:gd name="connsiteY26" fmla="*/ 176033 h 227911"/>
                <a:gd name="connsiteX27" fmla="*/ 28709 w 137744"/>
                <a:gd name="connsiteY27" fmla="*/ 143366 h 227911"/>
                <a:gd name="connsiteX28" fmla="*/ 29972 w 137744"/>
                <a:gd name="connsiteY28" fmla="*/ 132223 h 227911"/>
                <a:gd name="connsiteX29" fmla="*/ 46144 w 137744"/>
                <a:gd name="connsiteY29" fmla="*/ 68155 h 227911"/>
                <a:gd name="connsiteX30" fmla="*/ 100218 w 137744"/>
                <a:gd name="connsiteY30" fmla="*/ 6112 h 227911"/>
                <a:gd name="connsiteX31" fmla="*/ 123718 w 137744"/>
                <a:gd name="connsiteY31" fmla="*/ 29157 h 22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7744" h="227911">
                  <a:moveTo>
                    <a:pt x="137868" y="34981"/>
                  </a:moveTo>
                  <a:cubicBezTo>
                    <a:pt x="137868" y="15988"/>
                    <a:pt x="123970" y="288"/>
                    <a:pt x="103503" y="288"/>
                  </a:cubicBezTo>
                  <a:cubicBezTo>
                    <a:pt x="88847" y="288"/>
                    <a:pt x="81772" y="4340"/>
                    <a:pt x="72928" y="10924"/>
                  </a:cubicBezTo>
                  <a:cubicBezTo>
                    <a:pt x="59031" y="21053"/>
                    <a:pt x="45133" y="45617"/>
                    <a:pt x="40332" y="64863"/>
                  </a:cubicBezTo>
                  <a:lnTo>
                    <a:pt x="156" y="225667"/>
                  </a:lnTo>
                  <a:cubicBezTo>
                    <a:pt x="-97" y="226680"/>
                    <a:pt x="1166" y="228199"/>
                    <a:pt x="3188" y="228199"/>
                  </a:cubicBezTo>
                  <a:cubicBezTo>
                    <a:pt x="5209" y="228199"/>
                    <a:pt x="5967" y="227693"/>
                    <a:pt x="6220" y="226933"/>
                  </a:cubicBezTo>
                  <a:lnTo>
                    <a:pt x="23908" y="157040"/>
                  </a:lnTo>
                  <a:cubicBezTo>
                    <a:pt x="28709" y="172234"/>
                    <a:pt x="39827" y="181604"/>
                    <a:pt x="58273" y="181604"/>
                  </a:cubicBezTo>
                  <a:cubicBezTo>
                    <a:pt x="76719" y="181604"/>
                    <a:pt x="95670" y="172741"/>
                    <a:pt x="107041" y="161599"/>
                  </a:cubicBezTo>
                  <a:cubicBezTo>
                    <a:pt x="119169" y="149950"/>
                    <a:pt x="127255" y="133743"/>
                    <a:pt x="127255" y="115003"/>
                  </a:cubicBezTo>
                  <a:cubicBezTo>
                    <a:pt x="127255" y="96770"/>
                    <a:pt x="117906" y="83602"/>
                    <a:pt x="108809" y="77271"/>
                  </a:cubicBezTo>
                  <a:cubicBezTo>
                    <a:pt x="123465" y="68915"/>
                    <a:pt x="137868" y="53214"/>
                    <a:pt x="137868" y="34981"/>
                  </a:cubicBezTo>
                  <a:close/>
                  <a:moveTo>
                    <a:pt x="92385" y="77018"/>
                  </a:moveTo>
                  <a:cubicBezTo>
                    <a:pt x="89100" y="78284"/>
                    <a:pt x="86321" y="78791"/>
                    <a:pt x="80256" y="78791"/>
                  </a:cubicBezTo>
                  <a:cubicBezTo>
                    <a:pt x="76719" y="78791"/>
                    <a:pt x="71665" y="79044"/>
                    <a:pt x="69138" y="77778"/>
                  </a:cubicBezTo>
                  <a:cubicBezTo>
                    <a:pt x="69643" y="75245"/>
                    <a:pt x="78740" y="75752"/>
                    <a:pt x="81520" y="75752"/>
                  </a:cubicBezTo>
                  <a:cubicBezTo>
                    <a:pt x="86826" y="75752"/>
                    <a:pt x="89100" y="75752"/>
                    <a:pt x="92385" y="77018"/>
                  </a:cubicBezTo>
                  <a:close/>
                  <a:moveTo>
                    <a:pt x="123718" y="29157"/>
                  </a:moveTo>
                  <a:cubicBezTo>
                    <a:pt x="123718" y="46883"/>
                    <a:pt x="114116" y="65116"/>
                    <a:pt x="100976" y="72966"/>
                  </a:cubicBezTo>
                  <a:cubicBezTo>
                    <a:pt x="94154" y="70434"/>
                    <a:pt x="89100" y="69927"/>
                    <a:pt x="81520" y="69927"/>
                  </a:cubicBezTo>
                  <a:cubicBezTo>
                    <a:pt x="76213" y="69927"/>
                    <a:pt x="62063" y="69674"/>
                    <a:pt x="62063" y="78031"/>
                  </a:cubicBezTo>
                  <a:cubicBezTo>
                    <a:pt x="61810" y="85122"/>
                    <a:pt x="74950" y="84362"/>
                    <a:pt x="79498" y="84362"/>
                  </a:cubicBezTo>
                  <a:cubicBezTo>
                    <a:pt x="88847" y="84362"/>
                    <a:pt x="92638" y="84109"/>
                    <a:pt x="100218" y="81070"/>
                  </a:cubicBezTo>
                  <a:cubicBezTo>
                    <a:pt x="109820" y="90186"/>
                    <a:pt x="111084" y="98037"/>
                    <a:pt x="111336" y="109685"/>
                  </a:cubicBezTo>
                  <a:cubicBezTo>
                    <a:pt x="111842" y="124373"/>
                    <a:pt x="105777" y="143366"/>
                    <a:pt x="98702" y="153242"/>
                  </a:cubicBezTo>
                  <a:cubicBezTo>
                    <a:pt x="88847" y="166916"/>
                    <a:pt x="71918" y="176033"/>
                    <a:pt x="57515" y="176033"/>
                  </a:cubicBezTo>
                  <a:cubicBezTo>
                    <a:pt x="38311" y="176033"/>
                    <a:pt x="28709" y="161345"/>
                    <a:pt x="28709" y="143366"/>
                  </a:cubicBezTo>
                  <a:cubicBezTo>
                    <a:pt x="28709" y="140833"/>
                    <a:pt x="28709" y="137035"/>
                    <a:pt x="29972" y="132223"/>
                  </a:cubicBezTo>
                  <a:lnTo>
                    <a:pt x="46144" y="68155"/>
                  </a:lnTo>
                  <a:cubicBezTo>
                    <a:pt x="51703" y="46377"/>
                    <a:pt x="69896" y="6112"/>
                    <a:pt x="100218" y="6112"/>
                  </a:cubicBezTo>
                  <a:cubicBezTo>
                    <a:pt x="114874" y="6112"/>
                    <a:pt x="123718" y="13963"/>
                    <a:pt x="123718" y="29157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16" name="任意多边形: 形状 2615">
              <a:extLst>
                <a:ext uri="{FF2B5EF4-FFF2-40B4-BE49-F238E27FC236}">
                  <a16:creationId xmlns:a16="http://schemas.microsoft.com/office/drawing/2014/main" id="{C6EE9B49-8CD6-4764-C8DB-9B6FF4AB203E}"/>
                </a:ext>
              </a:extLst>
            </p:cNvPr>
            <p:cNvSpPr/>
            <p:nvPr>
              <p:custDataLst>
                <p:tags r:id="rId328"/>
              </p:custDataLst>
            </p:nvPr>
          </p:nvSpPr>
          <p:spPr>
            <a:xfrm>
              <a:off x="5828754" y="9816164"/>
              <a:ext cx="70574" cy="79946"/>
            </a:xfrm>
            <a:custGeom>
              <a:avLst/>
              <a:gdLst>
                <a:gd name="connsiteX0" fmla="*/ 63805 w 70574"/>
                <a:gd name="connsiteY0" fmla="*/ 11812 h 79946"/>
                <a:gd name="connsiteX1" fmla="*/ 56376 w 70574"/>
                <a:gd name="connsiteY1" fmla="*/ 20143 h 79946"/>
                <a:gd name="connsiteX2" fmla="*/ 62213 w 70574"/>
                <a:gd name="connsiteY2" fmla="*/ 25815 h 79946"/>
                <a:gd name="connsiteX3" fmla="*/ 70704 w 70574"/>
                <a:gd name="connsiteY3" fmla="*/ 15711 h 79946"/>
                <a:gd name="connsiteX4" fmla="*/ 47179 w 70574"/>
                <a:gd name="connsiteY4" fmla="*/ 289 h 79946"/>
                <a:gd name="connsiteX5" fmla="*/ 14633 w 70574"/>
                <a:gd name="connsiteY5" fmla="*/ 26170 h 79946"/>
                <a:gd name="connsiteX6" fmla="*/ 20824 w 70574"/>
                <a:gd name="connsiteY6" fmla="*/ 39110 h 79946"/>
                <a:gd name="connsiteX7" fmla="*/ 40811 w 70574"/>
                <a:gd name="connsiteY7" fmla="*/ 45492 h 79946"/>
                <a:gd name="connsiteX8" fmla="*/ 55846 w 70574"/>
                <a:gd name="connsiteY8" fmla="*/ 57191 h 79946"/>
                <a:gd name="connsiteX9" fmla="*/ 46471 w 70574"/>
                <a:gd name="connsiteY9" fmla="*/ 71372 h 79946"/>
                <a:gd name="connsiteX10" fmla="*/ 28783 w 70574"/>
                <a:gd name="connsiteY10" fmla="*/ 75272 h 79946"/>
                <a:gd name="connsiteX11" fmla="*/ 7558 w 70574"/>
                <a:gd name="connsiteY11" fmla="*/ 67827 h 79946"/>
                <a:gd name="connsiteX12" fmla="*/ 17286 w 70574"/>
                <a:gd name="connsiteY12" fmla="*/ 57723 h 79946"/>
                <a:gd name="connsiteX13" fmla="*/ 10388 w 70574"/>
                <a:gd name="connsiteY13" fmla="*/ 51164 h 79946"/>
                <a:gd name="connsiteX14" fmla="*/ 129 w 70574"/>
                <a:gd name="connsiteY14" fmla="*/ 63041 h 79946"/>
                <a:gd name="connsiteX15" fmla="*/ 28607 w 70574"/>
                <a:gd name="connsiteY15" fmla="*/ 80236 h 79946"/>
                <a:gd name="connsiteX16" fmla="*/ 67166 w 70574"/>
                <a:gd name="connsiteY16" fmla="*/ 50987 h 79946"/>
                <a:gd name="connsiteX17" fmla="*/ 42757 w 70574"/>
                <a:gd name="connsiteY17" fmla="*/ 30247 h 79946"/>
                <a:gd name="connsiteX18" fmla="*/ 35682 w 70574"/>
                <a:gd name="connsiteY18" fmla="*/ 28829 h 79946"/>
                <a:gd name="connsiteX19" fmla="*/ 25953 w 70574"/>
                <a:gd name="connsiteY19" fmla="*/ 19966 h 79946"/>
                <a:gd name="connsiteX20" fmla="*/ 33029 w 70574"/>
                <a:gd name="connsiteY20" fmla="*/ 8621 h 79946"/>
                <a:gd name="connsiteX21" fmla="*/ 47002 w 70574"/>
                <a:gd name="connsiteY21" fmla="*/ 5253 h 79946"/>
                <a:gd name="connsiteX22" fmla="*/ 63805 w 70574"/>
                <a:gd name="connsiteY22" fmla="*/ 11812 h 7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0574" h="79946">
                  <a:moveTo>
                    <a:pt x="63805" y="11812"/>
                  </a:moveTo>
                  <a:cubicBezTo>
                    <a:pt x="59207" y="12875"/>
                    <a:pt x="56376" y="16598"/>
                    <a:pt x="56376" y="20143"/>
                  </a:cubicBezTo>
                  <a:cubicBezTo>
                    <a:pt x="56376" y="24220"/>
                    <a:pt x="59914" y="25815"/>
                    <a:pt x="62213" y="25815"/>
                  </a:cubicBezTo>
                  <a:cubicBezTo>
                    <a:pt x="63982" y="25815"/>
                    <a:pt x="70704" y="24752"/>
                    <a:pt x="70704" y="15711"/>
                  </a:cubicBezTo>
                  <a:cubicBezTo>
                    <a:pt x="70704" y="4189"/>
                    <a:pt x="57968" y="289"/>
                    <a:pt x="47179" y="289"/>
                  </a:cubicBezTo>
                  <a:cubicBezTo>
                    <a:pt x="19586" y="289"/>
                    <a:pt x="14633" y="20675"/>
                    <a:pt x="14633" y="26170"/>
                  </a:cubicBezTo>
                  <a:cubicBezTo>
                    <a:pt x="14633" y="32729"/>
                    <a:pt x="18348" y="36983"/>
                    <a:pt x="20824" y="39110"/>
                  </a:cubicBezTo>
                  <a:cubicBezTo>
                    <a:pt x="25423" y="42656"/>
                    <a:pt x="28607" y="43365"/>
                    <a:pt x="40811" y="45492"/>
                  </a:cubicBezTo>
                  <a:cubicBezTo>
                    <a:pt x="44526" y="46201"/>
                    <a:pt x="55846" y="48328"/>
                    <a:pt x="55846" y="57191"/>
                  </a:cubicBezTo>
                  <a:cubicBezTo>
                    <a:pt x="55846" y="60205"/>
                    <a:pt x="53900" y="66941"/>
                    <a:pt x="46471" y="71372"/>
                  </a:cubicBezTo>
                  <a:cubicBezTo>
                    <a:pt x="39573" y="75272"/>
                    <a:pt x="30906" y="75272"/>
                    <a:pt x="28783" y="75272"/>
                  </a:cubicBezTo>
                  <a:cubicBezTo>
                    <a:pt x="21708" y="75272"/>
                    <a:pt x="11626" y="73677"/>
                    <a:pt x="7558" y="67827"/>
                  </a:cubicBezTo>
                  <a:cubicBezTo>
                    <a:pt x="13395" y="67118"/>
                    <a:pt x="17286" y="62686"/>
                    <a:pt x="17286" y="57723"/>
                  </a:cubicBezTo>
                  <a:cubicBezTo>
                    <a:pt x="17286" y="53291"/>
                    <a:pt x="14103" y="51164"/>
                    <a:pt x="10388" y="51164"/>
                  </a:cubicBezTo>
                  <a:cubicBezTo>
                    <a:pt x="5259" y="51164"/>
                    <a:pt x="129" y="55241"/>
                    <a:pt x="129" y="63041"/>
                  </a:cubicBezTo>
                  <a:cubicBezTo>
                    <a:pt x="129" y="73677"/>
                    <a:pt x="11449" y="80236"/>
                    <a:pt x="28607" y="80236"/>
                  </a:cubicBezTo>
                  <a:cubicBezTo>
                    <a:pt x="61152" y="80236"/>
                    <a:pt x="67166" y="57900"/>
                    <a:pt x="67166" y="50987"/>
                  </a:cubicBezTo>
                  <a:cubicBezTo>
                    <a:pt x="67166" y="34679"/>
                    <a:pt x="49301" y="31488"/>
                    <a:pt x="42757" y="30247"/>
                  </a:cubicBezTo>
                  <a:cubicBezTo>
                    <a:pt x="41165" y="29893"/>
                    <a:pt x="36743" y="29183"/>
                    <a:pt x="35682" y="28829"/>
                  </a:cubicBezTo>
                  <a:cubicBezTo>
                    <a:pt x="29137" y="27588"/>
                    <a:pt x="25953" y="23866"/>
                    <a:pt x="25953" y="19966"/>
                  </a:cubicBezTo>
                  <a:cubicBezTo>
                    <a:pt x="25953" y="15889"/>
                    <a:pt x="29137" y="11102"/>
                    <a:pt x="33029" y="8621"/>
                  </a:cubicBezTo>
                  <a:cubicBezTo>
                    <a:pt x="37804" y="5607"/>
                    <a:pt x="43995" y="5253"/>
                    <a:pt x="47002" y="5253"/>
                  </a:cubicBezTo>
                  <a:cubicBezTo>
                    <a:pt x="50716" y="5253"/>
                    <a:pt x="59914" y="5785"/>
                    <a:pt x="63805" y="11812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17" name="任意多边形: 形状 2616">
              <a:extLst>
                <a:ext uri="{FF2B5EF4-FFF2-40B4-BE49-F238E27FC236}">
                  <a16:creationId xmlns:a16="http://schemas.microsoft.com/office/drawing/2014/main" id="{1217474D-D500-C5A7-A65A-5292025889E8}"/>
                </a:ext>
              </a:extLst>
            </p:cNvPr>
            <p:cNvSpPr/>
            <p:nvPr>
              <p:custDataLst>
                <p:tags r:id="rId329"/>
              </p:custDataLst>
            </p:nvPr>
          </p:nvSpPr>
          <p:spPr>
            <a:xfrm>
              <a:off x="5923948" y="9784611"/>
              <a:ext cx="130182" cy="130643"/>
            </a:xfrm>
            <a:custGeom>
              <a:avLst/>
              <a:gdLst>
                <a:gd name="connsiteX0" fmla="*/ 69646 w 130182"/>
                <a:gd name="connsiteY0" fmla="*/ 69954 h 130643"/>
                <a:gd name="connsiteX1" fmla="*/ 123771 w 130182"/>
                <a:gd name="connsiteY1" fmla="*/ 69954 h 130643"/>
                <a:gd name="connsiteX2" fmla="*/ 130315 w 130182"/>
                <a:gd name="connsiteY2" fmla="*/ 65700 h 130643"/>
                <a:gd name="connsiteX3" fmla="*/ 123771 w 130182"/>
                <a:gd name="connsiteY3" fmla="*/ 61268 h 130643"/>
                <a:gd name="connsiteX4" fmla="*/ 69646 w 130182"/>
                <a:gd name="connsiteY4" fmla="*/ 61268 h 130643"/>
                <a:gd name="connsiteX5" fmla="*/ 69646 w 130182"/>
                <a:gd name="connsiteY5" fmla="*/ 6848 h 130643"/>
                <a:gd name="connsiteX6" fmla="*/ 65401 w 130182"/>
                <a:gd name="connsiteY6" fmla="*/ 289 h 130643"/>
                <a:gd name="connsiteX7" fmla="*/ 60979 w 130182"/>
                <a:gd name="connsiteY7" fmla="*/ 6848 h 130643"/>
                <a:gd name="connsiteX8" fmla="*/ 60979 w 130182"/>
                <a:gd name="connsiteY8" fmla="*/ 61268 h 130643"/>
                <a:gd name="connsiteX9" fmla="*/ 6677 w 130182"/>
                <a:gd name="connsiteY9" fmla="*/ 61268 h 130643"/>
                <a:gd name="connsiteX10" fmla="*/ 133 w 130182"/>
                <a:gd name="connsiteY10" fmla="*/ 65523 h 130643"/>
                <a:gd name="connsiteX11" fmla="*/ 6677 w 130182"/>
                <a:gd name="connsiteY11" fmla="*/ 69954 h 130643"/>
                <a:gd name="connsiteX12" fmla="*/ 60979 w 130182"/>
                <a:gd name="connsiteY12" fmla="*/ 69954 h 130643"/>
                <a:gd name="connsiteX13" fmla="*/ 60979 w 130182"/>
                <a:gd name="connsiteY13" fmla="*/ 124374 h 130643"/>
                <a:gd name="connsiteX14" fmla="*/ 65224 w 130182"/>
                <a:gd name="connsiteY14" fmla="*/ 130933 h 130643"/>
                <a:gd name="connsiteX15" fmla="*/ 69646 w 130182"/>
                <a:gd name="connsiteY15" fmla="*/ 124374 h 130643"/>
                <a:gd name="connsiteX16" fmla="*/ 69646 w 130182"/>
                <a:gd name="connsiteY16" fmla="*/ 69954 h 130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0182" h="130643">
                  <a:moveTo>
                    <a:pt x="69646" y="69954"/>
                  </a:moveTo>
                  <a:lnTo>
                    <a:pt x="123771" y="69954"/>
                  </a:lnTo>
                  <a:cubicBezTo>
                    <a:pt x="126070" y="69954"/>
                    <a:pt x="130315" y="69954"/>
                    <a:pt x="130315" y="65700"/>
                  </a:cubicBezTo>
                  <a:cubicBezTo>
                    <a:pt x="130315" y="61268"/>
                    <a:pt x="126247" y="61268"/>
                    <a:pt x="123771" y="61268"/>
                  </a:cubicBezTo>
                  <a:lnTo>
                    <a:pt x="69646" y="61268"/>
                  </a:lnTo>
                  <a:lnTo>
                    <a:pt x="69646" y="6848"/>
                  </a:lnTo>
                  <a:cubicBezTo>
                    <a:pt x="69646" y="4544"/>
                    <a:pt x="69646" y="289"/>
                    <a:pt x="65401" y="289"/>
                  </a:cubicBezTo>
                  <a:cubicBezTo>
                    <a:pt x="60979" y="289"/>
                    <a:pt x="60979" y="4366"/>
                    <a:pt x="60979" y="6848"/>
                  </a:cubicBezTo>
                  <a:lnTo>
                    <a:pt x="60979" y="61268"/>
                  </a:lnTo>
                  <a:lnTo>
                    <a:pt x="6677" y="61268"/>
                  </a:lnTo>
                  <a:cubicBezTo>
                    <a:pt x="4378" y="61268"/>
                    <a:pt x="133" y="61268"/>
                    <a:pt x="133" y="65523"/>
                  </a:cubicBezTo>
                  <a:cubicBezTo>
                    <a:pt x="133" y="69954"/>
                    <a:pt x="4201" y="69954"/>
                    <a:pt x="6677" y="69954"/>
                  </a:cubicBezTo>
                  <a:lnTo>
                    <a:pt x="60979" y="69954"/>
                  </a:lnTo>
                  <a:lnTo>
                    <a:pt x="60979" y="124374"/>
                  </a:lnTo>
                  <a:cubicBezTo>
                    <a:pt x="60979" y="126679"/>
                    <a:pt x="60979" y="130933"/>
                    <a:pt x="65224" y="130933"/>
                  </a:cubicBezTo>
                  <a:cubicBezTo>
                    <a:pt x="69646" y="130933"/>
                    <a:pt x="69646" y="126856"/>
                    <a:pt x="69646" y="124374"/>
                  </a:cubicBezTo>
                  <a:lnTo>
                    <a:pt x="69646" y="69954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18" name="任意多边形: 形状 2617">
              <a:extLst>
                <a:ext uri="{FF2B5EF4-FFF2-40B4-BE49-F238E27FC236}">
                  <a16:creationId xmlns:a16="http://schemas.microsoft.com/office/drawing/2014/main" id="{3937BC68-60A1-82A2-CB91-5BE7DE130DA4}"/>
                </a:ext>
              </a:extLst>
            </p:cNvPr>
            <p:cNvSpPr/>
            <p:nvPr>
              <p:custDataLst>
                <p:tags r:id="rId330"/>
              </p:custDataLst>
            </p:nvPr>
          </p:nvSpPr>
          <p:spPr>
            <a:xfrm>
              <a:off x="6085966" y="9776634"/>
              <a:ext cx="64383" cy="117703"/>
            </a:xfrm>
            <a:custGeom>
              <a:avLst/>
              <a:gdLst>
                <a:gd name="connsiteX0" fmla="*/ 40114 w 64383"/>
                <a:gd name="connsiteY0" fmla="*/ 5253 h 117703"/>
                <a:gd name="connsiteX1" fmla="*/ 34807 w 64383"/>
                <a:gd name="connsiteY1" fmla="*/ 289 h 117703"/>
                <a:gd name="connsiteX2" fmla="*/ 139 w 64383"/>
                <a:gd name="connsiteY2" fmla="*/ 11634 h 117703"/>
                <a:gd name="connsiteX3" fmla="*/ 139 w 64383"/>
                <a:gd name="connsiteY3" fmla="*/ 18016 h 117703"/>
                <a:gd name="connsiteX4" fmla="*/ 25786 w 64383"/>
                <a:gd name="connsiteY4" fmla="*/ 13052 h 117703"/>
                <a:gd name="connsiteX5" fmla="*/ 25786 w 64383"/>
                <a:gd name="connsiteY5" fmla="*/ 103457 h 117703"/>
                <a:gd name="connsiteX6" fmla="*/ 8099 w 64383"/>
                <a:gd name="connsiteY6" fmla="*/ 111611 h 117703"/>
                <a:gd name="connsiteX7" fmla="*/ 1377 w 64383"/>
                <a:gd name="connsiteY7" fmla="*/ 111611 h 117703"/>
                <a:gd name="connsiteX8" fmla="*/ 1377 w 64383"/>
                <a:gd name="connsiteY8" fmla="*/ 117993 h 117703"/>
                <a:gd name="connsiteX9" fmla="*/ 32862 w 64383"/>
                <a:gd name="connsiteY9" fmla="*/ 117284 h 117703"/>
                <a:gd name="connsiteX10" fmla="*/ 64523 w 64383"/>
                <a:gd name="connsiteY10" fmla="*/ 117993 h 117703"/>
                <a:gd name="connsiteX11" fmla="*/ 64523 w 64383"/>
                <a:gd name="connsiteY11" fmla="*/ 111611 h 117703"/>
                <a:gd name="connsiteX12" fmla="*/ 57801 w 64383"/>
                <a:gd name="connsiteY12" fmla="*/ 111611 h 117703"/>
                <a:gd name="connsiteX13" fmla="*/ 40114 w 64383"/>
                <a:gd name="connsiteY13" fmla="*/ 103457 h 117703"/>
                <a:gd name="connsiteX14" fmla="*/ 40114 w 64383"/>
                <a:gd name="connsiteY14" fmla="*/ 5253 h 11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383" h="117703">
                  <a:moveTo>
                    <a:pt x="40114" y="5253"/>
                  </a:moveTo>
                  <a:cubicBezTo>
                    <a:pt x="40114" y="467"/>
                    <a:pt x="39760" y="289"/>
                    <a:pt x="34807" y="289"/>
                  </a:cubicBezTo>
                  <a:cubicBezTo>
                    <a:pt x="23487" y="11457"/>
                    <a:pt x="7391" y="11634"/>
                    <a:pt x="139" y="11634"/>
                  </a:cubicBezTo>
                  <a:lnTo>
                    <a:pt x="139" y="18016"/>
                  </a:lnTo>
                  <a:cubicBezTo>
                    <a:pt x="4384" y="18016"/>
                    <a:pt x="16058" y="18016"/>
                    <a:pt x="25786" y="13052"/>
                  </a:cubicBezTo>
                  <a:lnTo>
                    <a:pt x="25786" y="103457"/>
                  </a:lnTo>
                  <a:cubicBezTo>
                    <a:pt x="25786" y="109307"/>
                    <a:pt x="25786" y="111611"/>
                    <a:pt x="8099" y="111611"/>
                  </a:cubicBezTo>
                  <a:lnTo>
                    <a:pt x="1377" y="111611"/>
                  </a:lnTo>
                  <a:lnTo>
                    <a:pt x="1377" y="117993"/>
                  </a:lnTo>
                  <a:cubicBezTo>
                    <a:pt x="4561" y="117816"/>
                    <a:pt x="26317" y="117284"/>
                    <a:pt x="32862" y="117284"/>
                  </a:cubicBezTo>
                  <a:cubicBezTo>
                    <a:pt x="38345" y="117284"/>
                    <a:pt x="60631" y="117816"/>
                    <a:pt x="64523" y="117993"/>
                  </a:cubicBezTo>
                  <a:lnTo>
                    <a:pt x="64523" y="111611"/>
                  </a:lnTo>
                  <a:lnTo>
                    <a:pt x="57801" y="111611"/>
                  </a:lnTo>
                  <a:cubicBezTo>
                    <a:pt x="40114" y="111611"/>
                    <a:pt x="40114" y="109307"/>
                    <a:pt x="40114" y="103457"/>
                  </a:cubicBezTo>
                  <a:lnTo>
                    <a:pt x="40114" y="5253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19" name="任意多边形: 形状 2618">
              <a:extLst>
                <a:ext uri="{FF2B5EF4-FFF2-40B4-BE49-F238E27FC236}">
                  <a16:creationId xmlns:a16="http://schemas.microsoft.com/office/drawing/2014/main" id="{DB4A05AE-8C4B-D1DB-A357-DEF6C3D72453}"/>
                </a:ext>
              </a:extLst>
            </p:cNvPr>
            <p:cNvSpPr/>
            <p:nvPr>
              <p:custDataLst>
                <p:tags r:id="rId331"/>
              </p:custDataLst>
            </p:nvPr>
          </p:nvSpPr>
          <p:spPr>
            <a:xfrm>
              <a:off x="6181029" y="9826268"/>
              <a:ext cx="130536" cy="47506"/>
            </a:xfrm>
            <a:custGeom>
              <a:avLst/>
              <a:gdLst>
                <a:gd name="connsiteX0" fmla="*/ 130679 w 130536"/>
                <a:gd name="connsiteY0" fmla="*/ 7380 h 47506"/>
                <a:gd name="connsiteX1" fmla="*/ 127672 w 130536"/>
                <a:gd name="connsiteY1" fmla="*/ 467 h 47506"/>
                <a:gd name="connsiteX2" fmla="*/ 124665 w 130536"/>
                <a:gd name="connsiteY2" fmla="*/ 7734 h 47506"/>
                <a:gd name="connsiteX3" fmla="*/ 97957 w 130536"/>
                <a:gd name="connsiteY3" fmla="*/ 35565 h 47506"/>
                <a:gd name="connsiteX4" fmla="*/ 66649 w 130536"/>
                <a:gd name="connsiteY4" fmla="*/ 18370 h 47506"/>
                <a:gd name="connsiteX5" fmla="*/ 32866 w 130536"/>
                <a:gd name="connsiteY5" fmla="*/ 289 h 47506"/>
                <a:gd name="connsiteX6" fmla="*/ 143 w 130536"/>
                <a:gd name="connsiteY6" fmla="*/ 40706 h 47506"/>
                <a:gd name="connsiteX7" fmla="*/ 3150 w 130536"/>
                <a:gd name="connsiteY7" fmla="*/ 47619 h 47506"/>
                <a:gd name="connsiteX8" fmla="*/ 6157 w 130536"/>
                <a:gd name="connsiteY8" fmla="*/ 40351 h 47506"/>
                <a:gd name="connsiteX9" fmla="*/ 32866 w 130536"/>
                <a:gd name="connsiteY9" fmla="*/ 12521 h 47506"/>
                <a:gd name="connsiteX10" fmla="*/ 64173 w 130536"/>
                <a:gd name="connsiteY10" fmla="*/ 29715 h 47506"/>
                <a:gd name="connsiteX11" fmla="*/ 97957 w 130536"/>
                <a:gd name="connsiteY11" fmla="*/ 47796 h 47506"/>
                <a:gd name="connsiteX12" fmla="*/ 130679 w 130536"/>
                <a:gd name="connsiteY12" fmla="*/ 7380 h 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36" h="47506">
                  <a:moveTo>
                    <a:pt x="130679" y="7380"/>
                  </a:moveTo>
                  <a:cubicBezTo>
                    <a:pt x="130679" y="644"/>
                    <a:pt x="128203" y="467"/>
                    <a:pt x="127672" y="467"/>
                  </a:cubicBezTo>
                  <a:cubicBezTo>
                    <a:pt x="125019" y="467"/>
                    <a:pt x="124665" y="5430"/>
                    <a:pt x="124665" y="7734"/>
                  </a:cubicBezTo>
                  <a:cubicBezTo>
                    <a:pt x="123958" y="20675"/>
                    <a:pt x="114406" y="35565"/>
                    <a:pt x="97957" y="35565"/>
                  </a:cubicBezTo>
                  <a:cubicBezTo>
                    <a:pt x="85398" y="35565"/>
                    <a:pt x="76378" y="27234"/>
                    <a:pt x="66649" y="18370"/>
                  </a:cubicBezTo>
                  <a:cubicBezTo>
                    <a:pt x="57275" y="9862"/>
                    <a:pt x="46662" y="289"/>
                    <a:pt x="32866" y="289"/>
                  </a:cubicBezTo>
                  <a:cubicBezTo>
                    <a:pt x="12701" y="289"/>
                    <a:pt x="143" y="21029"/>
                    <a:pt x="143" y="40706"/>
                  </a:cubicBezTo>
                  <a:cubicBezTo>
                    <a:pt x="143" y="47442"/>
                    <a:pt x="2619" y="47619"/>
                    <a:pt x="3150" y="47619"/>
                  </a:cubicBezTo>
                  <a:cubicBezTo>
                    <a:pt x="5803" y="47619"/>
                    <a:pt x="5980" y="43010"/>
                    <a:pt x="6157" y="40351"/>
                  </a:cubicBezTo>
                  <a:cubicBezTo>
                    <a:pt x="6864" y="27411"/>
                    <a:pt x="16239" y="12521"/>
                    <a:pt x="32866" y="12521"/>
                  </a:cubicBezTo>
                  <a:cubicBezTo>
                    <a:pt x="45424" y="12521"/>
                    <a:pt x="54445" y="20852"/>
                    <a:pt x="64173" y="29715"/>
                  </a:cubicBezTo>
                  <a:cubicBezTo>
                    <a:pt x="73548" y="38224"/>
                    <a:pt x="84160" y="47796"/>
                    <a:pt x="97957" y="47796"/>
                  </a:cubicBezTo>
                  <a:cubicBezTo>
                    <a:pt x="118121" y="47796"/>
                    <a:pt x="130679" y="27056"/>
                    <a:pt x="130679" y="7380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20" name="任意多边形: 形状 2619">
              <a:extLst>
                <a:ext uri="{FF2B5EF4-FFF2-40B4-BE49-F238E27FC236}">
                  <a16:creationId xmlns:a16="http://schemas.microsoft.com/office/drawing/2014/main" id="{E7B80955-2A95-1CCE-6279-C644DB39593F}"/>
                </a:ext>
              </a:extLst>
            </p:cNvPr>
            <p:cNvSpPr/>
            <p:nvPr>
              <p:custDataLst>
                <p:tags r:id="rId332"/>
              </p:custDataLst>
            </p:nvPr>
          </p:nvSpPr>
          <p:spPr>
            <a:xfrm>
              <a:off x="6325337" y="9776811"/>
              <a:ext cx="77649" cy="153688"/>
            </a:xfrm>
            <a:custGeom>
              <a:avLst/>
              <a:gdLst>
                <a:gd name="connsiteX0" fmla="*/ 77799 w 77649"/>
                <a:gd name="connsiteY0" fmla="*/ 7025 h 153688"/>
                <a:gd name="connsiteX1" fmla="*/ 70724 w 77649"/>
                <a:gd name="connsiteY1" fmla="*/ 289 h 153688"/>
                <a:gd name="connsiteX2" fmla="*/ 60818 w 77649"/>
                <a:gd name="connsiteY2" fmla="*/ 10039 h 153688"/>
                <a:gd name="connsiteX3" fmla="*/ 67894 w 77649"/>
                <a:gd name="connsiteY3" fmla="*/ 16775 h 153688"/>
                <a:gd name="connsiteX4" fmla="*/ 77799 w 77649"/>
                <a:gd name="connsiteY4" fmla="*/ 7025 h 153688"/>
                <a:gd name="connsiteX5" fmla="*/ 40301 w 77649"/>
                <a:gd name="connsiteY5" fmla="*/ 126502 h 153688"/>
                <a:gd name="connsiteX6" fmla="*/ 17483 w 77649"/>
                <a:gd name="connsiteY6" fmla="*/ 149014 h 153688"/>
                <a:gd name="connsiteX7" fmla="*/ 11116 w 77649"/>
                <a:gd name="connsiteY7" fmla="*/ 147951 h 153688"/>
                <a:gd name="connsiteX8" fmla="*/ 17130 w 77649"/>
                <a:gd name="connsiteY8" fmla="*/ 138910 h 153688"/>
                <a:gd name="connsiteX9" fmla="*/ 10231 w 77649"/>
                <a:gd name="connsiteY9" fmla="*/ 132351 h 153688"/>
                <a:gd name="connsiteX10" fmla="*/ 149 w 77649"/>
                <a:gd name="connsiteY10" fmla="*/ 142810 h 153688"/>
                <a:gd name="connsiteX11" fmla="*/ 17660 w 77649"/>
                <a:gd name="connsiteY11" fmla="*/ 153978 h 153688"/>
                <a:gd name="connsiteX12" fmla="*/ 54451 w 77649"/>
                <a:gd name="connsiteY12" fmla="*/ 125970 h 153688"/>
                <a:gd name="connsiteX13" fmla="*/ 70370 w 77649"/>
                <a:gd name="connsiteY13" fmla="*/ 62509 h 153688"/>
                <a:gd name="connsiteX14" fmla="*/ 71254 w 77649"/>
                <a:gd name="connsiteY14" fmla="*/ 56305 h 153688"/>
                <a:gd name="connsiteX15" fmla="*/ 52328 w 77649"/>
                <a:gd name="connsiteY15" fmla="*/ 39642 h 153688"/>
                <a:gd name="connsiteX16" fmla="*/ 21375 w 77649"/>
                <a:gd name="connsiteY16" fmla="*/ 66764 h 153688"/>
                <a:gd name="connsiteX17" fmla="*/ 24382 w 77649"/>
                <a:gd name="connsiteY17" fmla="*/ 69068 h 153688"/>
                <a:gd name="connsiteX18" fmla="*/ 27919 w 77649"/>
                <a:gd name="connsiteY18" fmla="*/ 65877 h 153688"/>
                <a:gd name="connsiteX19" fmla="*/ 51798 w 77649"/>
                <a:gd name="connsiteY19" fmla="*/ 44605 h 153688"/>
                <a:gd name="connsiteX20" fmla="*/ 57812 w 77649"/>
                <a:gd name="connsiteY20" fmla="*/ 53291 h 153688"/>
                <a:gd name="connsiteX21" fmla="*/ 57281 w 77649"/>
                <a:gd name="connsiteY21" fmla="*/ 58609 h 153688"/>
                <a:gd name="connsiteX22" fmla="*/ 40301 w 77649"/>
                <a:gd name="connsiteY22" fmla="*/ 126502 h 153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649" h="153688">
                  <a:moveTo>
                    <a:pt x="77799" y="7025"/>
                  </a:moveTo>
                  <a:cubicBezTo>
                    <a:pt x="77799" y="4012"/>
                    <a:pt x="75499" y="289"/>
                    <a:pt x="70724" y="289"/>
                  </a:cubicBezTo>
                  <a:cubicBezTo>
                    <a:pt x="65594" y="289"/>
                    <a:pt x="60818" y="5253"/>
                    <a:pt x="60818" y="10039"/>
                  </a:cubicBezTo>
                  <a:cubicBezTo>
                    <a:pt x="60818" y="12875"/>
                    <a:pt x="62941" y="16775"/>
                    <a:pt x="67894" y="16775"/>
                  </a:cubicBezTo>
                  <a:cubicBezTo>
                    <a:pt x="72669" y="16775"/>
                    <a:pt x="77799" y="12166"/>
                    <a:pt x="77799" y="7025"/>
                  </a:cubicBezTo>
                  <a:close/>
                  <a:moveTo>
                    <a:pt x="40301" y="126502"/>
                  </a:moveTo>
                  <a:cubicBezTo>
                    <a:pt x="37294" y="138733"/>
                    <a:pt x="27919" y="149014"/>
                    <a:pt x="17483" y="149014"/>
                  </a:cubicBezTo>
                  <a:cubicBezTo>
                    <a:pt x="15184" y="149014"/>
                    <a:pt x="13061" y="148660"/>
                    <a:pt x="11116" y="147951"/>
                  </a:cubicBezTo>
                  <a:cubicBezTo>
                    <a:pt x="15715" y="145823"/>
                    <a:pt x="17130" y="141569"/>
                    <a:pt x="17130" y="138910"/>
                  </a:cubicBezTo>
                  <a:cubicBezTo>
                    <a:pt x="17130" y="134656"/>
                    <a:pt x="13769" y="132351"/>
                    <a:pt x="10231" y="132351"/>
                  </a:cubicBezTo>
                  <a:cubicBezTo>
                    <a:pt x="4748" y="132351"/>
                    <a:pt x="149" y="137137"/>
                    <a:pt x="149" y="142810"/>
                  </a:cubicBezTo>
                  <a:cubicBezTo>
                    <a:pt x="149" y="149546"/>
                    <a:pt x="7047" y="153978"/>
                    <a:pt x="17660" y="153978"/>
                  </a:cubicBezTo>
                  <a:cubicBezTo>
                    <a:pt x="28273" y="153978"/>
                    <a:pt x="48968" y="147596"/>
                    <a:pt x="54451" y="125970"/>
                  </a:cubicBezTo>
                  <a:lnTo>
                    <a:pt x="70370" y="62509"/>
                  </a:lnTo>
                  <a:cubicBezTo>
                    <a:pt x="70901" y="60559"/>
                    <a:pt x="71254" y="58964"/>
                    <a:pt x="71254" y="56305"/>
                  </a:cubicBezTo>
                  <a:cubicBezTo>
                    <a:pt x="71254" y="46555"/>
                    <a:pt x="62941" y="39642"/>
                    <a:pt x="52328" y="39642"/>
                  </a:cubicBezTo>
                  <a:cubicBezTo>
                    <a:pt x="32695" y="39642"/>
                    <a:pt x="21375" y="64282"/>
                    <a:pt x="21375" y="66764"/>
                  </a:cubicBezTo>
                  <a:cubicBezTo>
                    <a:pt x="21375" y="69068"/>
                    <a:pt x="23851" y="69068"/>
                    <a:pt x="24382" y="69068"/>
                  </a:cubicBezTo>
                  <a:cubicBezTo>
                    <a:pt x="26504" y="69068"/>
                    <a:pt x="26681" y="68536"/>
                    <a:pt x="27919" y="65877"/>
                  </a:cubicBezTo>
                  <a:cubicBezTo>
                    <a:pt x="32341" y="55596"/>
                    <a:pt x="41539" y="44605"/>
                    <a:pt x="51798" y="44605"/>
                  </a:cubicBezTo>
                  <a:cubicBezTo>
                    <a:pt x="56220" y="44605"/>
                    <a:pt x="57812" y="47619"/>
                    <a:pt x="57812" y="53291"/>
                  </a:cubicBezTo>
                  <a:cubicBezTo>
                    <a:pt x="57812" y="55241"/>
                    <a:pt x="57458" y="57723"/>
                    <a:pt x="57281" y="58609"/>
                  </a:cubicBezTo>
                  <a:lnTo>
                    <a:pt x="40301" y="126502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21" name="任意多边形: 形状 2620">
              <a:extLst>
                <a:ext uri="{FF2B5EF4-FFF2-40B4-BE49-F238E27FC236}">
                  <a16:creationId xmlns:a16="http://schemas.microsoft.com/office/drawing/2014/main" id="{6E544441-27A2-2BF0-7DBE-BEE71F3A6C11}"/>
                </a:ext>
              </a:extLst>
            </p:cNvPr>
            <p:cNvSpPr/>
            <p:nvPr>
              <p:custDataLst>
                <p:tags r:id="rId333"/>
              </p:custDataLst>
            </p:nvPr>
          </p:nvSpPr>
          <p:spPr>
            <a:xfrm>
              <a:off x="6516144" y="9763416"/>
              <a:ext cx="168034" cy="59256"/>
            </a:xfrm>
            <a:custGeom>
              <a:avLst/>
              <a:gdLst>
                <a:gd name="connsiteX0" fmla="*/ 159599 w 168034"/>
                <a:gd name="connsiteY0" fmla="*/ 10417 h 59256"/>
                <a:gd name="connsiteX1" fmla="*/ 168191 w 168034"/>
                <a:gd name="connsiteY1" fmla="*/ 5353 h 59256"/>
                <a:gd name="connsiteX2" fmla="*/ 159852 w 168034"/>
                <a:gd name="connsiteY2" fmla="*/ 288 h 59256"/>
                <a:gd name="connsiteX3" fmla="*/ 8495 w 168034"/>
                <a:gd name="connsiteY3" fmla="*/ 288 h 59256"/>
                <a:gd name="connsiteX4" fmla="*/ 156 w 168034"/>
                <a:gd name="connsiteY4" fmla="*/ 5353 h 59256"/>
                <a:gd name="connsiteX5" fmla="*/ 8747 w 168034"/>
                <a:gd name="connsiteY5" fmla="*/ 10417 h 59256"/>
                <a:gd name="connsiteX6" fmla="*/ 159599 w 168034"/>
                <a:gd name="connsiteY6" fmla="*/ 10417 h 59256"/>
                <a:gd name="connsiteX7" fmla="*/ 159852 w 168034"/>
                <a:gd name="connsiteY7" fmla="*/ 59545 h 59256"/>
                <a:gd name="connsiteX8" fmla="*/ 168191 w 168034"/>
                <a:gd name="connsiteY8" fmla="*/ 54480 h 59256"/>
                <a:gd name="connsiteX9" fmla="*/ 159599 w 168034"/>
                <a:gd name="connsiteY9" fmla="*/ 49415 h 59256"/>
                <a:gd name="connsiteX10" fmla="*/ 8747 w 168034"/>
                <a:gd name="connsiteY10" fmla="*/ 49415 h 59256"/>
                <a:gd name="connsiteX11" fmla="*/ 156 w 168034"/>
                <a:gd name="connsiteY11" fmla="*/ 54480 h 59256"/>
                <a:gd name="connsiteX12" fmla="*/ 8495 w 168034"/>
                <a:gd name="connsiteY12" fmla="*/ 59545 h 59256"/>
                <a:gd name="connsiteX13" fmla="*/ 159852 w 168034"/>
                <a:gd name="connsiteY13" fmla="*/ 59545 h 59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034" h="59256">
                  <a:moveTo>
                    <a:pt x="159599" y="10417"/>
                  </a:moveTo>
                  <a:cubicBezTo>
                    <a:pt x="163390" y="10417"/>
                    <a:pt x="168191" y="10417"/>
                    <a:pt x="168191" y="5353"/>
                  </a:cubicBezTo>
                  <a:cubicBezTo>
                    <a:pt x="168191" y="288"/>
                    <a:pt x="163390" y="288"/>
                    <a:pt x="159852" y="288"/>
                  </a:cubicBezTo>
                  <a:lnTo>
                    <a:pt x="8495" y="288"/>
                  </a:lnTo>
                  <a:cubicBezTo>
                    <a:pt x="4957" y="288"/>
                    <a:pt x="156" y="288"/>
                    <a:pt x="156" y="5353"/>
                  </a:cubicBezTo>
                  <a:cubicBezTo>
                    <a:pt x="156" y="10417"/>
                    <a:pt x="4957" y="10417"/>
                    <a:pt x="8747" y="10417"/>
                  </a:cubicBezTo>
                  <a:lnTo>
                    <a:pt x="159599" y="10417"/>
                  </a:lnTo>
                  <a:close/>
                  <a:moveTo>
                    <a:pt x="159852" y="59545"/>
                  </a:moveTo>
                  <a:cubicBezTo>
                    <a:pt x="163390" y="59545"/>
                    <a:pt x="168191" y="59545"/>
                    <a:pt x="168191" y="54480"/>
                  </a:cubicBezTo>
                  <a:cubicBezTo>
                    <a:pt x="168191" y="49415"/>
                    <a:pt x="163390" y="49415"/>
                    <a:pt x="159599" y="49415"/>
                  </a:cubicBezTo>
                  <a:lnTo>
                    <a:pt x="8747" y="49415"/>
                  </a:lnTo>
                  <a:cubicBezTo>
                    <a:pt x="4957" y="49415"/>
                    <a:pt x="156" y="49415"/>
                    <a:pt x="156" y="54480"/>
                  </a:cubicBezTo>
                  <a:cubicBezTo>
                    <a:pt x="156" y="59545"/>
                    <a:pt x="4957" y="59545"/>
                    <a:pt x="8495" y="59545"/>
                  </a:cubicBezTo>
                  <a:lnTo>
                    <a:pt x="159852" y="59545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22" name="任意多边形: 形状 2621">
              <a:extLst>
                <a:ext uri="{FF2B5EF4-FFF2-40B4-BE49-F238E27FC236}">
                  <a16:creationId xmlns:a16="http://schemas.microsoft.com/office/drawing/2014/main" id="{F9430B63-4084-6881-3221-01B5EA694C61}"/>
                </a:ext>
              </a:extLst>
            </p:cNvPr>
            <p:cNvSpPr/>
            <p:nvPr>
              <p:custDataLst>
                <p:tags r:id="rId334"/>
              </p:custDataLst>
            </p:nvPr>
          </p:nvSpPr>
          <p:spPr>
            <a:xfrm>
              <a:off x="6776042" y="9744423"/>
              <a:ext cx="116486" cy="163843"/>
            </a:xfrm>
            <a:custGeom>
              <a:avLst/>
              <a:gdLst>
                <a:gd name="connsiteX0" fmla="*/ 115643 w 116486"/>
                <a:gd name="connsiteY0" fmla="*/ 15735 h 163843"/>
                <a:gd name="connsiteX1" fmla="*/ 116654 w 116486"/>
                <a:gd name="connsiteY1" fmla="*/ 9911 h 163843"/>
                <a:gd name="connsiteX2" fmla="*/ 109326 w 116486"/>
                <a:gd name="connsiteY2" fmla="*/ 3073 h 163843"/>
                <a:gd name="connsiteX3" fmla="*/ 100482 w 116486"/>
                <a:gd name="connsiteY3" fmla="*/ 8391 h 163843"/>
                <a:gd name="connsiteX4" fmla="*/ 96944 w 116486"/>
                <a:gd name="connsiteY4" fmla="*/ 22066 h 163843"/>
                <a:gd name="connsiteX5" fmla="*/ 91891 w 116486"/>
                <a:gd name="connsiteY5" fmla="*/ 42325 h 163843"/>
                <a:gd name="connsiteX6" fmla="*/ 80520 w 116486"/>
                <a:gd name="connsiteY6" fmla="*/ 87907 h 163843"/>
                <a:gd name="connsiteX7" fmla="*/ 51967 w 116486"/>
                <a:gd name="connsiteY7" fmla="*/ 109432 h 163843"/>
                <a:gd name="connsiteX8" fmla="*/ 36300 w 116486"/>
                <a:gd name="connsiteY8" fmla="*/ 88920 h 163843"/>
                <a:gd name="connsiteX9" fmla="*/ 49187 w 116486"/>
                <a:gd name="connsiteY9" fmla="*/ 39286 h 163843"/>
                <a:gd name="connsiteX10" fmla="*/ 54241 w 116486"/>
                <a:gd name="connsiteY10" fmla="*/ 21053 h 163843"/>
                <a:gd name="connsiteX11" fmla="*/ 33521 w 116486"/>
                <a:gd name="connsiteY11" fmla="*/ 288 h 163843"/>
                <a:gd name="connsiteX12" fmla="*/ 167 w 116486"/>
                <a:gd name="connsiteY12" fmla="*/ 39286 h 163843"/>
                <a:gd name="connsiteX13" fmla="*/ 3199 w 116486"/>
                <a:gd name="connsiteY13" fmla="*/ 41818 h 163843"/>
                <a:gd name="connsiteX14" fmla="*/ 7242 w 116486"/>
                <a:gd name="connsiteY14" fmla="*/ 37260 h 163843"/>
                <a:gd name="connsiteX15" fmla="*/ 32763 w 116486"/>
                <a:gd name="connsiteY15" fmla="*/ 5859 h 163843"/>
                <a:gd name="connsiteX16" fmla="*/ 39080 w 116486"/>
                <a:gd name="connsiteY16" fmla="*/ 13963 h 163843"/>
                <a:gd name="connsiteX17" fmla="*/ 34784 w 116486"/>
                <a:gd name="connsiteY17" fmla="*/ 31689 h 163843"/>
                <a:gd name="connsiteX18" fmla="*/ 20129 w 116486"/>
                <a:gd name="connsiteY18" fmla="*/ 84868 h 163843"/>
                <a:gd name="connsiteX19" fmla="*/ 50956 w 116486"/>
                <a:gd name="connsiteY19" fmla="*/ 115003 h 163843"/>
                <a:gd name="connsiteX20" fmla="*/ 76477 w 116486"/>
                <a:gd name="connsiteY20" fmla="*/ 103608 h 163843"/>
                <a:gd name="connsiteX21" fmla="*/ 60053 w 116486"/>
                <a:gd name="connsiteY21" fmla="*/ 142606 h 163843"/>
                <a:gd name="connsiteX22" fmla="*/ 32257 w 116486"/>
                <a:gd name="connsiteY22" fmla="*/ 158560 h 163843"/>
                <a:gd name="connsiteX23" fmla="*/ 13054 w 116486"/>
                <a:gd name="connsiteY23" fmla="*/ 147924 h 163843"/>
                <a:gd name="connsiteX24" fmla="*/ 23919 w 116486"/>
                <a:gd name="connsiteY24" fmla="*/ 144885 h 163843"/>
                <a:gd name="connsiteX25" fmla="*/ 28973 w 116486"/>
                <a:gd name="connsiteY25" fmla="*/ 134502 h 163843"/>
                <a:gd name="connsiteX26" fmla="*/ 19623 w 116486"/>
                <a:gd name="connsiteY26" fmla="*/ 125639 h 163843"/>
                <a:gd name="connsiteX27" fmla="*/ 5473 w 116486"/>
                <a:gd name="connsiteY27" fmla="*/ 142099 h 163843"/>
                <a:gd name="connsiteX28" fmla="*/ 32257 w 116486"/>
                <a:gd name="connsiteY28" fmla="*/ 164131 h 163843"/>
                <a:gd name="connsiteX29" fmla="*/ 91385 w 116486"/>
                <a:gd name="connsiteY29" fmla="*/ 112471 h 163843"/>
                <a:gd name="connsiteX30" fmla="*/ 115643 w 116486"/>
                <a:gd name="connsiteY30" fmla="*/ 15735 h 16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6486" h="163843">
                  <a:moveTo>
                    <a:pt x="115643" y="15735"/>
                  </a:moveTo>
                  <a:cubicBezTo>
                    <a:pt x="116654" y="12190"/>
                    <a:pt x="116654" y="11683"/>
                    <a:pt x="116654" y="9911"/>
                  </a:cubicBezTo>
                  <a:cubicBezTo>
                    <a:pt x="116654" y="5353"/>
                    <a:pt x="113116" y="3073"/>
                    <a:pt x="109326" y="3073"/>
                  </a:cubicBezTo>
                  <a:cubicBezTo>
                    <a:pt x="106799" y="3073"/>
                    <a:pt x="102756" y="4593"/>
                    <a:pt x="100482" y="8391"/>
                  </a:cubicBezTo>
                  <a:cubicBezTo>
                    <a:pt x="99977" y="9658"/>
                    <a:pt x="97955" y="17508"/>
                    <a:pt x="96944" y="22066"/>
                  </a:cubicBezTo>
                  <a:cubicBezTo>
                    <a:pt x="95176" y="28650"/>
                    <a:pt x="93407" y="35488"/>
                    <a:pt x="91891" y="42325"/>
                  </a:cubicBezTo>
                  <a:lnTo>
                    <a:pt x="80520" y="87907"/>
                  </a:lnTo>
                  <a:cubicBezTo>
                    <a:pt x="79509" y="91706"/>
                    <a:pt x="68644" y="109432"/>
                    <a:pt x="51967" y="109432"/>
                  </a:cubicBezTo>
                  <a:cubicBezTo>
                    <a:pt x="39080" y="109432"/>
                    <a:pt x="36300" y="98290"/>
                    <a:pt x="36300" y="88920"/>
                  </a:cubicBezTo>
                  <a:cubicBezTo>
                    <a:pt x="36300" y="77271"/>
                    <a:pt x="40596" y="61571"/>
                    <a:pt x="49187" y="39286"/>
                  </a:cubicBezTo>
                  <a:cubicBezTo>
                    <a:pt x="53230" y="28903"/>
                    <a:pt x="54241" y="26118"/>
                    <a:pt x="54241" y="21053"/>
                  </a:cubicBezTo>
                  <a:cubicBezTo>
                    <a:pt x="54241" y="9658"/>
                    <a:pt x="46155" y="288"/>
                    <a:pt x="33521" y="288"/>
                  </a:cubicBezTo>
                  <a:cubicBezTo>
                    <a:pt x="9516" y="288"/>
                    <a:pt x="167" y="37007"/>
                    <a:pt x="167" y="39286"/>
                  </a:cubicBezTo>
                  <a:cubicBezTo>
                    <a:pt x="167" y="41818"/>
                    <a:pt x="2694" y="41818"/>
                    <a:pt x="3199" y="41818"/>
                  </a:cubicBezTo>
                  <a:cubicBezTo>
                    <a:pt x="5726" y="41818"/>
                    <a:pt x="5978" y="41312"/>
                    <a:pt x="7242" y="37260"/>
                  </a:cubicBezTo>
                  <a:cubicBezTo>
                    <a:pt x="14064" y="13456"/>
                    <a:pt x="24172" y="5859"/>
                    <a:pt x="32763" y="5859"/>
                  </a:cubicBezTo>
                  <a:cubicBezTo>
                    <a:pt x="34784" y="5859"/>
                    <a:pt x="39080" y="5859"/>
                    <a:pt x="39080" y="13963"/>
                  </a:cubicBezTo>
                  <a:cubicBezTo>
                    <a:pt x="39080" y="20293"/>
                    <a:pt x="36553" y="26878"/>
                    <a:pt x="34784" y="31689"/>
                  </a:cubicBezTo>
                  <a:cubicBezTo>
                    <a:pt x="24677" y="58532"/>
                    <a:pt x="20129" y="72966"/>
                    <a:pt x="20129" y="84868"/>
                  </a:cubicBezTo>
                  <a:cubicBezTo>
                    <a:pt x="20129" y="107406"/>
                    <a:pt x="36048" y="115003"/>
                    <a:pt x="50956" y="115003"/>
                  </a:cubicBezTo>
                  <a:cubicBezTo>
                    <a:pt x="60811" y="115003"/>
                    <a:pt x="69402" y="110698"/>
                    <a:pt x="76477" y="103608"/>
                  </a:cubicBezTo>
                  <a:cubicBezTo>
                    <a:pt x="73192" y="116776"/>
                    <a:pt x="70160" y="129184"/>
                    <a:pt x="60053" y="142606"/>
                  </a:cubicBezTo>
                  <a:cubicBezTo>
                    <a:pt x="53483" y="151216"/>
                    <a:pt x="43881" y="158560"/>
                    <a:pt x="32257" y="158560"/>
                  </a:cubicBezTo>
                  <a:cubicBezTo>
                    <a:pt x="28720" y="158560"/>
                    <a:pt x="17349" y="157800"/>
                    <a:pt x="13054" y="147924"/>
                  </a:cubicBezTo>
                  <a:cubicBezTo>
                    <a:pt x="17096" y="147924"/>
                    <a:pt x="20381" y="147924"/>
                    <a:pt x="23919" y="144885"/>
                  </a:cubicBezTo>
                  <a:cubicBezTo>
                    <a:pt x="26446" y="142606"/>
                    <a:pt x="28973" y="139314"/>
                    <a:pt x="28973" y="134502"/>
                  </a:cubicBezTo>
                  <a:cubicBezTo>
                    <a:pt x="28973" y="126652"/>
                    <a:pt x="22150" y="125639"/>
                    <a:pt x="19623" y="125639"/>
                  </a:cubicBezTo>
                  <a:cubicBezTo>
                    <a:pt x="13812" y="125639"/>
                    <a:pt x="5473" y="129691"/>
                    <a:pt x="5473" y="142099"/>
                  </a:cubicBezTo>
                  <a:cubicBezTo>
                    <a:pt x="5473" y="154761"/>
                    <a:pt x="16591" y="164131"/>
                    <a:pt x="32257" y="164131"/>
                  </a:cubicBezTo>
                  <a:cubicBezTo>
                    <a:pt x="58284" y="164131"/>
                    <a:pt x="84310" y="141086"/>
                    <a:pt x="91385" y="112471"/>
                  </a:cubicBezTo>
                  <a:lnTo>
                    <a:pt x="115643" y="15735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23" name="任意多边形: 形状 2622">
              <a:extLst>
                <a:ext uri="{FF2B5EF4-FFF2-40B4-BE49-F238E27FC236}">
                  <a16:creationId xmlns:a16="http://schemas.microsoft.com/office/drawing/2014/main" id="{DD00E7DA-C84C-6ABF-7023-D79099A392F2}"/>
                </a:ext>
              </a:extLst>
            </p:cNvPr>
            <p:cNvSpPr/>
            <p:nvPr>
              <p:custDataLst>
                <p:tags r:id="rId335"/>
              </p:custDataLst>
            </p:nvPr>
          </p:nvSpPr>
          <p:spPr>
            <a:xfrm>
              <a:off x="6912941" y="9769128"/>
              <a:ext cx="45988" cy="177087"/>
            </a:xfrm>
            <a:custGeom>
              <a:avLst/>
              <a:gdLst>
                <a:gd name="connsiteX0" fmla="*/ 42622 w 45988"/>
                <a:gd name="connsiteY0" fmla="*/ 290 h 177087"/>
                <a:gd name="connsiteX1" fmla="*/ 172 w 45988"/>
                <a:gd name="connsiteY1" fmla="*/ 88745 h 177087"/>
                <a:gd name="connsiteX2" fmla="*/ 42622 w 45988"/>
                <a:gd name="connsiteY2" fmla="*/ 177377 h 177087"/>
                <a:gd name="connsiteX3" fmla="*/ 46160 w 45988"/>
                <a:gd name="connsiteY3" fmla="*/ 175250 h 177087"/>
                <a:gd name="connsiteX4" fmla="*/ 44391 w 45988"/>
                <a:gd name="connsiteY4" fmla="*/ 172591 h 177087"/>
                <a:gd name="connsiteX5" fmla="*/ 12199 w 45988"/>
                <a:gd name="connsiteY5" fmla="*/ 88922 h 177087"/>
                <a:gd name="connsiteX6" fmla="*/ 44922 w 45988"/>
                <a:gd name="connsiteY6" fmla="*/ 4544 h 177087"/>
                <a:gd name="connsiteX7" fmla="*/ 46160 w 45988"/>
                <a:gd name="connsiteY7" fmla="*/ 2417 h 177087"/>
                <a:gd name="connsiteX8" fmla="*/ 42622 w 45988"/>
                <a:gd name="connsiteY8" fmla="*/ 290 h 17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988" h="177087">
                  <a:moveTo>
                    <a:pt x="42622" y="290"/>
                  </a:moveTo>
                  <a:cubicBezTo>
                    <a:pt x="9016" y="24043"/>
                    <a:pt x="172" y="61623"/>
                    <a:pt x="172" y="88745"/>
                  </a:cubicBezTo>
                  <a:cubicBezTo>
                    <a:pt x="172" y="113739"/>
                    <a:pt x="7600" y="152560"/>
                    <a:pt x="42622" y="177377"/>
                  </a:cubicBezTo>
                  <a:cubicBezTo>
                    <a:pt x="44037" y="177377"/>
                    <a:pt x="46160" y="177377"/>
                    <a:pt x="46160" y="175250"/>
                  </a:cubicBezTo>
                  <a:cubicBezTo>
                    <a:pt x="46160" y="174186"/>
                    <a:pt x="45629" y="173832"/>
                    <a:pt x="44391" y="172591"/>
                  </a:cubicBezTo>
                  <a:cubicBezTo>
                    <a:pt x="20866" y="151319"/>
                    <a:pt x="12199" y="121184"/>
                    <a:pt x="12199" y="88922"/>
                  </a:cubicBezTo>
                  <a:cubicBezTo>
                    <a:pt x="12199" y="41060"/>
                    <a:pt x="30418" y="17662"/>
                    <a:pt x="44922" y="4544"/>
                  </a:cubicBezTo>
                  <a:cubicBezTo>
                    <a:pt x="45629" y="3835"/>
                    <a:pt x="46160" y="3303"/>
                    <a:pt x="46160" y="2417"/>
                  </a:cubicBezTo>
                  <a:cubicBezTo>
                    <a:pt x="46160" y="290"/>
                    <a:pt x="44037" y="290"/>
                    <a:pt x="42622" y="290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24" name="任意多边形: 形状 2623">
              <a:extLst>
                <a:ext uri="{FF2B5EF4-FFF2-40B4-BE49-F238E27FC236}">
                  <a16:creationId xmlns:a16="http://schemas.microsoft.com/office/drawing/2014/main" id="{94764BC1-2712-E4E5-EEB9-84247A723458}"/>
                </a:ext>
              </a:extLst>
            </p:cNvPr>
            <p:cNvSpPr/>
            <p:nvPr>
              <p:custDataLst>
                <p:tags r:id="rId336"/>
              </p:custDataLst>
            </p:nvPr>
          </p:nvSpPr>
          <p:spPr>
            <a:xfrm>
              <a:off x="6984123" y="9823903"/>
              <a:ext cx="70574" cy="79946"/>
            </a:xfrm>
            <a:custGeom>
              <a:avLst/>
              <a:gdLst>
                <a:gd name="connsiteX0" fmla="*/ 63851 w 70574"/>
                <a:gd name="connsiteY0" fmla="*/ 11812 h 79946"/>
                <a:gd name="connsiteX1" fmla="*/ 56422 w 70574"/>
                <a:gd name="connsiteY1" fmla="*/ 20143 h 79946"/>
                <a:gd name="connsiteX2" fmla="*/ 62259 w 70574"/>
                <a:gd name="connsiteY2" fmla="*/ 25816 h 79946"/>
                <a:gd name="connsiteX3" fmla="*/ 70749 w 70574"/>
                <a:gd name="connsiteY3" fmla="*/ 15712 h 79946"/>
                <a:gd name="connsiteX4" fmla="*/ 47224 w 70574"/>
                <a:gd name="connsiteY4" fmla="*/ 290 h 79946"/>
                <a:gd name="connsiteX5" fmla="*/ 14679 w 70574"/>
                <a:gd name="connsiteY5" fmla="*/ 26170 h 79946"/>
                <a:gd name="connsiteX6" fmla="*/ 20869 w 70574"/>
                <a:gd name="connsiteY6" fmla="*/ 39111 h 79946"/>
                <a:gd name="connsiteX7" fmla="*/ 40857 w 70574"/>
                <a:gd name="connsiteY7" fmla="*/ 45492 h 79946"/>
                <a:gd name="connsiteX8" fmla="*/ 55891 w 70574"/>
                <a:gd name="connsiteY8" fmla="*/ 57192 h 79946"/>
                <a:gd name="connsiteX9" fmla="*/ 46517 w 70574"/>
                <a:gd name="connsiteY9" fmla="*/ 71373 h 79946"/>
                <a:gd name="connsiteX10" fmla="*/ 28829 w 70574"/>
                <a:gd name="connsiteY10" fmla="*/ 75273 h 79946"/>
                <a:gd name="connsiteX11" fmla="*/ 7604 w 70574"/>
                <a:gd name="connsiteY11" fmla="*/ 67827 h 79946"/>
                <a:gd name="connsiteX12" fmla="*/ 17332 w 70574"/>
                <a:gd name="connsiteY12" fmla="*/ 57723 h 79946"/>
                <a:gd name="connsiteX13" fmla="*/ 10434 w 70574"/>
                <a:gd name="connsiteY13" fmla="*/ 51165 h 79946"/>
                <a:gd name="connsiteX14" fmla="*/ 175 w 70574"/>
                <a:gd name="connsiteY14" fmla="*/ 63041 h 79946"/>
                <a:gd name="connsiteX15" fmla="*/ 28652 w 70574"/>
                <a:gd name="connsiteY15" fmla="*/ 80236 h 79946"/>
                <a:gd name="connsiteX16" fmla="*/ 67212 w 70574"/>
                <a:gd name="connsiteY16" fmla="*/ 50987 h 79946"/>
                <a:gd name="connsiteX17" fmla="*/ 42802 w 70574"/>
                <a:gd name="connsiteY17" fmla="*/ 30247 h 79946"/>
                <a:gd name="connsiteX18" fmla="*/ 35727 w 70574"/>
                <a:gd name="connsiteY18" fmla="*/ 28829 h 79946"/>
                <a:gd name="connsiteX19" fmla="*/ 25999 w 70574"/>
                <a:gd name="connsiteY19" fmla="*/ 19966 h 79946"/>
                <a:gd name="connsiteX20" fmla="*/ 33074 w 70574"/>
                <a:gd name="connsiteY20" fmla="*/ 8621 h 79946"/>
                <a:gd name="connsiteX21" fmla="*/ 47047 w 70574"/>
                <a:gd name="connsiteY21" fmla="*/ 5253 h 79946"/>
                <a:gd name="connsiteX22" fmla="*/ 63851 w 70574"/>
                <a:gd name="connsiteY22" fmla="*/ 11812 h 7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0574" h="79946">
                  <a:moveTo>
                    <a:pt x="63851" y="11812"/>
                  </a:moveTo>
                  <a:cubicBezTo>
                    <a:pt x="59252" y="12875"/>
                    <a:pt x="56422" y="16598"/>
                    <a:pt x="56422" y="20143"/>
                  </a:cubicBezTo>
                  <a:cubicBezTo>
                    <a:pt x="56422" y="24220"/>
                    <a:pt x="59960" y="25816"/>
                    <a:pt x="62259" y="25816"/>
                  </a:cubicBezTo>
                  <a:cubicBezTo>
                    <a:pt x="64028" y="25816"/>
                    <a:pt x="70749" y="24752"/>
                    <a:pt x="70749" y="15712"/>
                  </a:cubicBezTo>
                  <a:cubicBezTo>
                    <a:pt x="70749" y="4189"/>
                    <a:pt x="58014" y="290"/>
                    <a:pt x="47224" y="290"/>
                  </a:cubicBezTo>
                  <a:cubicBezTo>
                    <a:pt x="19631" y="290"/>
                    <a:pt x="14679" y="20675"/>
                    <a:pt x="14679" y="26170"/>
                  </a:cubicBezTo>
                  <a:cubicBezTo>
                    <a:pt x="14679" y="32729"/>
                    <a:pt x="18393" y="36983"/>
                    <a:pt x="20869" y="39111"/>
                  </a:cubicBezTo>
                  <a:cubicBezTo>
                    <a:pt x="25468" y="42656"/>
                    <a:pt x="28652" y="43365"/>
                    <a:pt x="40857" y="45492"/>
                  </a:cubicBezTo>
                  <a:cubicBezTo>
                    <a:pt x="44571" y="46201"/>
                    <a:pt x="55891" y="48328"/>
                    <a:pt x="55891" y="57192"/>
                  </a:cubicBezTo>
                  <a:cubicBezTo>
                    <a:pt x="55891" y="60205"/>
                    <a:pt x="53946" y="66941"/>
                    <a:pt x="46517" y="71373"/>
                  </a:cubicBezTo>
                  <a:cubicBezTo>
                    <a:pt x="39619" y="75273"/>
                    <a:pt x="30952" y="75273"/>
                    <a:pt x="28829" y="75273"/>
                  </a:cubicBezTo>
                  <a:cubicBezTo>
                    <a:pt x="21754" y="75273"/>
                    <a:pt x="11672" y="73677"/>
                    <a:pt x="7604" y="67827"/>
                  </a:cubicBezTo>
                  <a:cubicBezTo>
                    <a:pt x="13441" y="67118"/>
                    <a:pt x="17332" y="62687"/>
                    <a:pt x="17332" y="57723"/>
                  </a:cubicBezTo>
                  <a:cubicBezTo>
                    <a:pt x="17332" y="53292"/>
                    <a:pt x="14148" y="51165"/>
                    <a:pt x="10434" y="51165"/>
                  </a:cubicBezTo>
                  <a:cubicBezTo>
                    <a:pt x="5304" y="51165"/>
                    <a:pt x="175" y="55242"/>
                    <a:pt x="175" y="63041"/>
                  </a:cubicBezTo>
                  <a:cubicBezTo>
                    <a:pt x="175" y="73677"/>
                    <a:pt x="11495" y="80236"/>
                    <a:pt x="28652" y="80236"/>
                  </a:cubicBezTo>
                  <a:cubicBezTo>
                    <a:pt x="61198" y="80236"/>
                    <a:pt x="67212" y="57901"/>
                    <a:pt x="67212" y="50987"/>
                  </a:cubicBezTo>
                  <a:cubicBezTo>
                    <a:pt x="67212" y="34679"/>
                    <a:pt x="49347" y="31488"/>
                    <a:pt x="42802" y="30247"/>
                  </a:cubicBezTo>
                  <a:cubicBezTo>
                    <a:pt x="41210" y="29893"/>
                    <a:pt x="36789" y="29184"/>
                    <a:pt x="35727" y="28829"/>
                  </a:cubicBezTo>
                  <a:cubicBezTo>
                    <a:pt x="29183" y="27588"/>
                    <a:pt x="25999" y="23866"/>
                    <a:pt x="25999" y="19966"/>
                  </a:cubicBezTo>
                  <a:cubicBezTo>
                    <a:pt x="25999" y="15889"/>
                    <a:pt x="29183" y="11103"/>
                    <a:pt x="33074" y="8621"/>
                  </a:cubicBezTo>
                  <a:cubicBezTo>
                    <a:pt x="37850" y="5608"/>
                    <a:pt x="44041" y="5253"/>
                    <a:pt x="47047" y="5253"/>
                  </a:cubicBezTo>
                  <a:cubicBezTo>
                    <a:pt x="50762" y="5253"/>
                    <a:pt x="59960" y="5785"/>
                    <a:pt x="63851" y="11812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25" name="任意多边形: 形状 2624">
              <a:extLst>
                <a:ext uri="{FF2B5EF4-FFF2-40B4-BE49-F238E27FC236}">
                  <a16:creationId xmlns:a16="http://schemas.microsoft.com/office/drawing/2014/main" id="{A7563AB7-0607-7551-6431-104BB1D7BC48}"/>
                </a:ext>
              </a:extLst>
            </p:cNvPr>
            <p:cNvSpPr/>
            <p:nvPr>
              <p:custDataLst>
                <p:tags r:id="rId337"/>
              </p:custDataLst>
            </p:nvPr>
          </p:nvSpPr>
          <p:spPr>
            <a:xfrm>
              <a:off x="7079317" y="9792350"/>
              <a:ext cx="130182" cy="130643"/>
            </a:xfrm>
            <a:custGeom>
              <a:avLst/>
              <a:gdLst>
                <a:gd name="connsiteX0" fmla="*/ 69692 w 130182"/>
                <a:gd name="connsiteY0" fmla="*/ 69955 h 130643"/>
                <a:gd name="connsiteX1" fmla="*/ 123816 w 130182"/>
                <a:gd name="connsiteY1" fmla="*/ 69955 h 130643"/>
                <a:gd name="connsiteX2" fmla="*/ 130361 w 130182"/>
                <a:gd name="connsiteY2" fmla="*/ 65700 h 130643"/>
                <a:gd name="connsiteX3" fmla="*/ 123816 w 130182"/>
                <a:gd name="connsiteY3" fmla="*/ 61269 h 130643"/>
                <a:gd name="connsiteX4" fmla="*/ 69692 w 130182"/>
                <a:gd name="connsiteY4" fmla="*/ 61269 h 130643"/>
                <a:gd name="connsiteX5" fmla="*/ 69692 w 130182"/>
                <a:gd name="connsiteY5" fmla="*/ 6848 h 130643"/>
                <a:gd name="connsiteX6" fmla="*/ 65447 w 130182"/>
                <a:gd name="connsiteY6" fmla="*/ 290 h 130643"/>
                <a:gd name="connsiteX7" fmla="*/ 61025 w 130182"/>
                <a:gd name="connsiteY7" fmla="*/ 6848 h 130643"/>
                <a:gd name="connsiteX8" fmla="*/ 61025 w 130182"/>
                <a:gd name="connsiteY8" fmla="*/ 61269 h 130643"/>
                <a:gd name="connsiteX9" fmla="*/ 6723 w 130182"/>
                <a:gd name="connsiteY9" fmla="*/ 61269 h 130643"/>
                <a:gd name="connsiteX10" fmla="*/ 178 w 130182"/>
                <a:gd name="connsiteY10" fmla="*/ 65523 h 130643"/>
                <a:gd name="connsiteX11" fmla="*/ 6723 w 130182"/>
                <a:gd name="connsiteY11" fmla="*/ 69955 h 130643"/>
                <a:gd name="connsiteX12" fmla="*/ 61025 w 130182"/>
                <a:gd name="connsiteY12" fmla="*/ 69955 h 130643"/>
                <a:gd name="connsiteX13" fmla="*/ 61025 w 130182"/>
                <a:gd name="connsiteY13" fmla="*/ 124375 h 130643"/>
                <a:gd name="connsiteX14" fmla="*/ 65270 w 130182"/>
                <a:gd name="connsiteY14" fmla="*/ 130934 h 130643"/>
                <a:gd name="connsiteX15" fmla="*/ 69692 w 130182"/>
                <a:gd name="connsiteY15" fmla="*/ 124375 h 130643"/>
                <a:gd name="connsiteX16" fmla="*/ 69692 w 130182"/>
                <a:gd name="connsiteY16" fmla="*/ 69955 h 130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0182" h="130643">
                  <a:moveTo>
                    <a:pt x="69692" y="69955"/>
                  </a:moveTo>
                  <a:lnTo>
                    <a:pt x="123816" y="69955"/>
                  </a:lnTo>
                  <a:cubicBezTo>
                    <a:pt x="126116" y="69955"/>
                    <a:pt x="130361" y="69955"/>
                    <a:pt x="130361" y="65700"/>
                  </a:cubicBezTo>
                  <a:cubicBezTo>
                    <a:pt x="130361" y="61269"/>
                    <a:pt x="126293" y="61269"/>
                    <a:pt x="123816" y="61269"/>
                  </a:cubicBezTo>
                  <a:lnTo>
                    <a:pt x="69692" y="61269"/>
                  </a:lnTo>
                  <a:lnTo>
                    <a:pt x="69692" y="6848"/>
                  </a:lnTo>
                  <a:cubicBezTo>
                    <a:pt x="69692" y="4544"/>
                    <a:pt x="69692" y="290"/>
                    <a:pt x="65447" y="290"/>
                  </a:cubicBezTo>
                  <a:cubicBezTo>
                    <a:pt x="61025" y="290"/>
                    <a:pt x="61025" y="4367"/>
                    <a:pt x="61025" y="6848"/>
                  </a:cubicBezTo>
                  <a:lnTo>
                    <a:pt x="61025" y="61269"/>
                  </a:lnTo>
                  <a:lnTo>
                    <a:pt x="6723" y="61269"/>
                  </a:lnTo>
                  <a:cubicBezTo>
                    <a:pt x="4424" y="61269"/>
                    <a:pt x="178" y="61269"/>
                    <a:pt x="178" y="65523"/>
                  </a:cubicBezTo>
                  <a:cubicBezTo>
                    <a:pt x="178" y="69955"/>
                    <a:pt x="4247" y="69955"/>
                    <a:pt x="6723" y="69955"/>
                  </a:cubicBezTo>
                  <a:lnTo>
                    <a:pt x="61025" y="69955"/>
                  </a:lnTo>
                  <a:lnTo>
                    <a:pt x="61025" y="124375"/>
                  </a:lnTo>
                  <a:cubicBezTo>
                    <a:pt x="61025" y="126679"/>
                    <a:pt x="61025" y="130934"/>
                    <a:pt x="65270" y="130934"/>
                  </a:cubicBezTo>
                  <a:cubicBezTo>
                    <a:pt x="69692" y="130934"/>
                    <a:pt x="69692" y="126856"/>
                    <a:pt x="69692" y="124375"/>
                  </a:cubicBezTo>
                  <a:lnTo>
                    <a:pt x="69692" y="69955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26" name="任意多边形: 形状 2625">
              <a:extLst>
                <a:ext uri="{FF2B5EF4-FFF2-40B4-BE49-F238E27FC236}">
                  <a16:creationId xmlns:a16="http://schemas.microsoft.com/office/drawing/2014/main" id="{FF9B8539-CF13-D09D-748C-A0B5431A5DE4}"/>
                </a:ext>
              </a:extLst>
            </p:cNvPr>
            <p:cNvSpPr/>
            <p:nvPr>
              <p:custDataLst>
                <p:tags r:id="rId338"/>
              </p:custDataLst>
            </p:nvPr>
          </p:nvSpPr>
          <p:spPr>
            <a:xfrm>
              <a:off x="7241335" y="9784373"/>
              <a:ext cx="64383" cy="117703"/>
            </a:xfrm>
            <a:custGeom>
              <a:avLst/>
              <a:gdLst>
                <a:gd name="connsiteX0" fmla="*/ 40159 w 64383"/>
                <a:gd name="connsiteY0" fmla="*/ 5253 h 117703"/>
                <a:gd name="connsiteX1" fmla="*/ 34853 w 64383"/>
                <a:gd name="connsiteY1" fmla="*/ 290 h 117703"/>
                <a:gd name="connsiteX2" fmla="*/ 185 w 64383"/>
                <a:gd name="connsiteY2" fmla="*/ 11635 h 117703"/>
                <a:gd name="connsiteX3" fmla="*/ 185 w 64383"/>
                <a:gd name="connsiteY3" fmla="*/ 18016 h 117703"/>
                <a:gd name="connsiteX4" fmla="*/ 25832 w 64383"/>
                <a:gd name="connsiteY4" fmla="*/ 13053 h 117703"/>
                <a:gd name="connsiteX5" fmla="*/ 25832 w 64383"/>
                <a:gd name="connsiteY5" fmla="*/ 103458 h 117703"/>
                <a:gd name="connsiteX6" fmla="*/ 8144 w 64383"/>
                <a:gd name="connsiteY6" fmla="*/ 111612 h 117703"/>
                <a:gd name="connsiteX7" fmla="*/ 1423 w 64383"/>
                <a:gd name="connsiteY7" fmla="*/ 111612 h 117703"/>
                <a:gd name="connsiteX8" fmla="*/ 1423 w 64383"/>
                <a:gd name="connsiteY8" fmla="*/ 117993 h 117703"/>
                <a:gd name="connsiteX9" fmla="*/ 32907 w 64383"/>
                <a:gd name="connsiteY9" fmla="*/ 117284 h 117703"/>
                <a:gd name="connsiteX10" fmla="*/ 64568 w 64383"/>
                <a:gd name="connsiteY10" fmla="*/ 117993 h 117703"/>
                <a:gd name="connsiteX11" fmla="*/ 64568 w 64383"/>
                <a:gd name="connsiteY11" fmla="*/ 111612 h 117703"/>
                <a:gd name="connsiteX12" fmla="*/ 57847 w 64383"/>
                <a:gd name="connsiteY12" fmla="*/ 111612 h 117703"/>
                <a:gd name="connsiteX13" fmla="*/ 40159 w 64383"/>
                <a:gd name="connsiteY13" fmla="*/ 103458 h 117703"/>
                <a:gd name="connsiteX14" fmla="*/ 40159 w 64383"/>
                <a:gd name="connsiteY14" fmla="*/ 5253 h 11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383" h="117703">
                  <a:moveTo>
                    <a:pt x="40159" y="5253"/>
                  </a:moveTo>
                  <a:cubicBezTo>
                    <a:pt x="40159" y="467"/>
                    <a:pt x="39805" y="290"/>
                    <a:pt x="34853" y="290"/>
                  </a:cubicBezTo>
                  <a:cubicBezTo>
                    <a:pt x="23533" y="11457"/>
                    <a:pt x="7437" y="11635"/>
                    <a:pt x="185" y="11635"/>
                  </a:cubicBezTo>
                  <a:lnTo>
                    <a:pt x="185" y="18016"/>
                  </a:lnTo>
                  <a:cubicBezTo>
                    <a:pt x="4430" y="18016"/>
                    <a:pt x="16104" y="18016"/>
                    <a:pt x="25832" y="13053"/>
                  </a:cubicBezTo>
                  <a:lnTo>
                    <a:pt x="25832" y="103458"/>
                  </a:lnTo>
                  <a:cubicBezTo>
                    <a:pt x="25832" y="109307"/>
                    <a:pt x="25832" y="111612"/>
                    <a:pt x="8144" y="111612"/>
                  </a:cubicBezTo>
                  <a:lnTo>
                    <a:pt x="1423" y="111612"/>
                  </a:lnTo>
                  <a:lnTo>
                    <a:pt x="1423" y="117993"/>
                  </a:lnTo>
                  <a:cubicBezTo>
                    <a:pt x="4607" y="117816"/>
                    <a:pt x="26363" y="117284"/>
                    <a:pt x="32907" y="117284"/>
                  </a:cubicBezTo>
                  <a:cubicBezTo>
                    <a:pt x="38390" y="117284"/>
                    <a:pt x="60677" y="117816"/>
                    <a:pt x="64568" y="117993"/>
                  </a:cubicBezTo>
                  <a:lnTo>
                    <a:pt x="64568" y="111612"/>
                  </a:lnTo>
                  <a:lnTo>
                    <a:pt x="57847" y="111612"/>
                  </a:lnTo>
                  <a:cubicBezTo>
                    <a:pt x="40159" y="111612"/>
                    <a:pt x="40159" y="109307"/>
                    <a:pt x="40159" y="103458"/>
                  </a:cubicBezTo>
                  <a:lnTo>
                    <a:pt x="40159" y="5253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27" name="任意多边形: 形状 2626">
              <a:extLst>
                <a:ext uri="{FF2B5EF4-FFF2-40B4-BE49-F238E27FC236}">
                  <a16:creationId xmlns:a16="http://schemas.microsoft.com/office/drawing/2014/main" id="{F7A66BD4-FDFC-7516-724F-642DA7AD438B}"/>
                </a:ext>
              </a:extLst>
            </p:cNvPr>
            <p:cNvSpPr/>
            <p:nvPr>
              <p:custDataLst>
                <p:tags r:id="rId339"/>
              </p:custDataLst>
            </p:nvPr>
          </p:nvSpPr>
          <p:spPr>
            <a:xfrm>
              <a:off x="7336398" y="9834007"/>
              <a:ext cx="130536" cy="47506"/>
            </a:xfrm>
            <a:custGeom>
              <a:avLst/>
              <a:gdLst>
                <a:gd name="connsiteX0" fmla="*/ 130725 w 130536"/>
                <a:gd name="connsiteY0" fmla="*/ 7380 h 47506"/>
                <a:gd name="connsiteX1" fmla="*/ 127718 w 130536"/>
                <a:gd name="connsiteY1" fmla="*/ 467 h 47506"/>
                <a:gd name="connsiteX2" fmla="*/ 124711 w 130536"/>
                <a:gd name="connsiteY2" fmla="*/ 7735 h 47506"/>
                <a:gd name="connsiteX3" fmla="*/ 98002 w 130536"/>
                <a:gd name="connsiteY3" fmla="*/ 35565 h 47506"/>
                <a:gd name="connsiteX4" fmla="*/ 66695 w 130536"/>
                <a:gd name="connsiteY4" fmla="*/ 18371 h 47506"/>
                <a:gd name="connsiteX5" fmla="*/ 32911 w 130536"/>
                <a:gd name="connsiteY5" fmla="*/ 290 h 47506"/>
                <a:gd name="connsiteX6" fmla="*/ 189 w 130536"/>
                <a:gd name="connsiteY6" fmla="*/ 40706 h 47506"/>
                <a:gd name="connsiteX7" fmla="*/ 3196 w 130536"/>
                <a:gd name="connsiteY7" fmla="*/ 47619 h 47506"/>
                <a:gd name="connsiteX8" fmla="*/ 6202 w 130536"/>
                <a:gd name="connsiteY8" fmla="*/ 40351 h 47506"/>
                <a:gd name="connsiteX9" fmla="*/ 32911 w 130536"/>
                <a:gd name="connsiteY9" fmla="*/ 12521 h 47506"/>
                <a:gd name="connsiteX10" fmla="*/ 64219 w 130536"/>
                <a:gd name="connsiteY10" fmla="*/ 29716 h 47506"/>
                <a:gd name="connsiteX11" fmla="*/ 98002 w 130536"/>
                <a:gd name="connsiteY11" fmla="*/ 47797 h 47506"/>
                <a:gd name="connsiteX12" fmla="*/ 130725 w 130536"/>
                <a:gd name="connsiteY12" fmla="*/ 7380 h 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36" h="47506">
                  <a:moveTo>
                    <a:pt x="130725" y="7380"/>
                  </a:moveTo>
                  <a:cubicBezTo>
                    <a:pt x="130725" y="644"/>
                    <a:pt x="128248" y="467"/>
                    <a:pt x="127718" y="467"/>
                  </a:cubicBezTo>
                  <a:cubicBezTo>
                    <a:pt x="125065" y="467"/>
                    <a:pt x="124711" y="5430"/>
                    <a:pt x="124711" y="7735"/>
                  </a:cubicBezTo>
                  <a:cubicBezTo>
                    <a:pt x="124003" y="20675"/>
                    <a:pt x="114452" y="35565"/>
                    <a:pt x="98002" y="35565"/>
                  </a:cubicBezTo>
                  <a:cubicBezTo>
                    <a:pt x="85444" y="35565"/>
                    <a:pt x="76423" y="27234"/>
                    <a:pt x="66695" y="18371"/>
                  </a:cubicBezTo>
                  <a:cubicBezTo>
                    <a:pt x="57320" y="9862"/>
                    <a:pt x="46708" y="290"/>
                    <a:pt x="32911" y="290"/>
                  </a:cubicBezTo>
                  <a:cubicBezTo>
                    <a:pt x="12747" y="290"/>
                    <a:pt x="189" y="21030"/>
                    <a:pt x="189" y="40706"/>
                  </a:cubicBezTo>
                  <a:cubicBezTo>
                    <a:pt x="189" y="47442"/>
                    <a:pt x="2665" y="47619"/>
                    <a:pt x="3196" y="47619"/>
                  </a:cubicBezTo>
                  <a:cubicBezTo>
                    <a:pt x="5849" y="47619"/>
                    <a:pt x="6026" y="43010"/>
                    <a:pt x="6202" y="40351"/>
                  </a:cubicBezTo>
                  <a:cubicBezTo>
                    <a:pt x="6910" y="27411"/>
                    <a:pt x="16284" y="12521"/>
                    <a:pt x="32911" y="12521"/>
                  </a:cubicBezTo>
                  <a:cubicBezTo>
                    <a:pt x="45469" y="12521"/>
                    <a:pt x="54490" y="20852"/>
                    <a:pt x="64219" y="29716"/>
                  </a:cubicBezTo>
                  <a:cubicBezTo>
                    <a:pt x="73593" y="38224"/>
                    <a:pt x="84206" y="47797"/>
                    <a:pt x="98002" y="47797"/>
                  </a:cubicBezTo>
                  <a:cubicBezTo>
                    <a:pt x="118166" y="47797"/>
                    <a:pt x="130725" y="27057"/>
                    <a:pt x="130725" y="7380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28" name="任意多边形: 形状 2627">
              <a:extLst>
                <a:ext uri="{FF2B5EF4-FFF2-40B4-BE49-F238E27FC236}">
                  <a16:creationId xmlns:a16="http://schemas.microsoft.com/office/drawing/2014/main" id="{73B99D2A-52CE-BF53-3E2B-183F57B5508D}"/>
                </a:ext>
              </a:extLst>
            </p:cNvPr>
            <p:cNvSpPr/>
            <p:nvPr>
              <p:custDataLst>
                <p:tags r:id="rId340"/>
              </p:custDataLst>
            </p:nvPr>
          </p:nvSpPr>
          <p:spPr>
            <a:xfrm>
              <a:off x="7480706" y="9784550"/>
              <a:ext cx="77649" cy="153688"/>
            </a:xfrm>
            <a:custGeom>
              <a:avLst/>
              <a:gdLst>
                <a:gd name="connsiteX0" fmla="*/ 77844 w 77649"/>
                <a:gd name="connsiteY0" fmla="*/ 7026 h 153688"/>
                <a:gd name="connsiteX1" fmla="*/ 70769 w 77649"/>
                <a:gd name="connsiteY1" fmla="*/ 290 h 153688"/>
                <a:gd name="connsiteX2" fmla="*/ 60864 w 77649"/>
                <a:gd name="connsiteY2" fmla="*/ 10039 h 153688"/>
                <a:gd name="connsiteX3" fmla="*/ 67939 w 77649"/>
                <a:gd name="connsiteY3" fmla="*/ 16775 h 153688"/>
                <a:gd name="connsiteX4" fmla="*/ 77844 w 77649"/>
                <a:gd name="connsiteY4" fmla="*/ 7026 h 153688"/>
                <a:gd name="connsiteX5" fmla="*/ 40346 w 77649"/>
                <a:gd name="connsiteY5" fmla="*/ 126502 h 153688"/>
                <a:gd name="connsiteX6" fmla="*/ 17529 w 77649"/>
                <a:gd name="connsiteY6" fmla="*/ 149015 h 153688"/>
                <a:gd name="connsiteX7" fmla="*/ 11161 w 77649"/>
                <a:gd name="connsiteY7" fmla="*/ 147951 h 153688"/>
                <a:gd name="connsiteX8" fmla="*/ 17175 w 77649"/>
                <a:gd name="connsiteY8" fmla="*/ 138910 h 153688"/>
                <a:gd name="connsiteX9" fmla="*/ 10277 w 77649"/>
                <a:gd name="connsiteY9" fmla="*/ 132352 h 153688"/>
                <a:gd name="connsiteX10" fmla="*/ 195 w 77649"/>
                <a:gd name="connsiteY10" fmla="*/ 142810 h 153688"/>
                <a:gd name="connsiteX11" fmla="*/ 17706 w 77649"/>
                <a:gd name="connsiteY11" fmla="*/ 153978 h 153688"/>
                <a:gd name="connsiteX12" fmla="*/ 54496 w 77649"/>
                <a:gd name="connsiteY12" fmla="*/ 125970 h 153688"/>
                <a:gd name="connsiteX13" fmla="*/ 70415 w 77649"/>
                <a:gd name="connsiteY13" fmla="*/ 62509 h 153688"/>
                <a:gd name="connsiteX14" fmla="*/ 71300 w 77649"/>
                <a:gd name="connsiteY14" fmla="*/ 56305 h 153688"/>
                <a:gd name="connsiteX15" fmla="*/ 52374 w 77649"/>
                <a:gd name="connsiteY15" fmla="*/ 39642 h 153688"/>
                <a:gd name="connsiteX16" fmla="*/ 21420 w 77649"/>
                <a:gd name="connsiteY16" fmla="*/ 66764 h 153688"/>
                <a:gd name="connsiteX17" fmla="*/ 24427 w 77649"/>
                <a:gd name="connsiteY17" fmla="*/ 69068 h 153688"/>
                <a:gd name="connsiteX18" fmla="*/ 27965 w 77649"/>
                <a:gd name="connsiteY18" fmla="*/ 65877 h 153688"/>
                <a:gd name="connsiteX19" fmla="*/ 51843 w 77649"/>
                <a:gd name="connsiteY19" fmla="*/ 44606 h 153688"/>
                <a:gd name="connsiteX20" fmla="*/ 57857 w 77649"/>
                <a:gd name="connsiteY20" fmla="*/ 53292 h 153688"/>
                <a:gd name="connsiteX21" fmla="*/ 57326 w 77649"/>
                <a:gd name="connsiteY21" fmla="*/ 58610 h 153688"/>
                <a:gd name="connsiteX22" fmla="*/ 40346 w 77649"/>
                <a:gd name="connsiteY22" fmla="*/ 126502 h 153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649" h="153688">
                  <a:moveTo>
                    <a:pt x="77844" y="7026"/>
                  </a:moveTo>
                  <a:cubicBezTo>
                    <a:pt x="77844" y="4012"/>
                    <a:pt x="75545" y="290"/>
                    <a:pt x="70769" y="290"/>
                  </a:cubicBezTo>
                  <a:cubicBezTo>
                    <a:pt x="65640" y="290"/>
                    <a:pt x="60864" y="5253"/>
                    <a:pt x="60864" y="10039"/>
                  </a:cubicBezTo>
                  <a:cubicBezTo>
                    <a:pt x="60864" y="12875"/>
                    <a:pt x="62987" y="16775"/>
                    <a:pt x="67939" y="16775"/>
                  </a:cubicBezTo>
                  <a:cubicBezTo>
                    <a:pt x="72715" y="16775"/>
                    <a:pt x="77844" y="12166"/>
                    <a:pt x="77844" y="7026"/>
                  </a:cubicBezTo>
                  <a:close/>
                  <a:moveTo>
                    <a:pt x="40346" y="126502"/>
                  </a:moveTo>
                  <a:cubicBezTo>
                    <a:pt x="37339" y="138733"/>
                    <a:pt x="27965" y="149015"/>
                    <a:pt x="17529" y="149015"/>
                  </a:cubicBezTo>
                  <a:cubicBezTo>
                    <a:pt x="15229" y="149015"/>
                    <a:pt x="13107" y="148660"/>
                    <a:pt x="11161" y="147951"/>
                  </a:cubicBezTo>
                  <a:cubicBezTo>
                    <a:pt x="15760" y="145824"/>
                    <a:pt x="17175" y="141569"/>
                    <a:pt x="17175" y="138910"/>
                  </a:cubicBezTo>
                  <a:cubicBezTo>
                    <a:pt x="17175" y="134656"/>
                    <a:pt x="13814" y="132352"/>
                    <a:pt x="10277" y="132352"/>
                  </a:cubicBezTo>
                  <a:cubicBezTo>
                    <a:pt x="4794" y="132352"/>
                    <a:pt x="195" y="137138"/>
                    <a:pt x="195" y="142810"/>
                  </a:cubicBezTo>
                  <a:cubicBezTo>
                    <a:pt x="195" y="149546"/>
                    <a:pt x="7093" y="153978"/>
                    <a:pt x="17706" y="153978"/>
                  </a:cubicBezTo>
                  <a:cubicBezTo>
                    <a:pt x="28318" y="153978"/>
                    <a:pt x="49013" y="147596"/>
                    <a:pt x="54496" y="125970"/>
                  </a:cubicBezTo>
                  <a:lnTo>
                    <a:pt x="70415" y="62509"/>
                  </a:lnTo>
                  <a:cubicBezTo>
                    <a:pt x="70946" y="60560"/>
                    <a:pt x="71300" y="58964"/>
                    <a:pt x="71300" y="56305"/>
                  </a:cubicBezTo>
                  <a:cubicBezTo>
                    <a:pt x="71300" y="46556"/>
                    <a:pt x="62987" y="39642"/>
                    <a:pt x="52374" y="39642"/>
                  </a:cubicBezTo>
                  <a:cubicBezTo>
                    <a:pt x="32740" y="39642"/>
                    <a:pt x="21420" y="64282"/>
                    <a:pt x="21420" y="66764"/>
                  </a:cubicBezTo>
                  <a:cubicBezTo>
                    <a:pt x="21420" y="69068"/>
                    <a:pt x="23896" y="69068"/>
                    <a:pt x="24427" y="69068"/>
                  </a:cubicBezTo>
                  <a:cubicBezTo>
                    <a:pt x="26550" y="69068"/>
                    <a:pt x="26727" y="68536"/>
                    <a:pt x="27965" y="65877"/>
                  </a:cubicBezTo>
                  <a:cubicBezTo>
                    <a:pt x="32387" y="55596"/>
                    <a:pt x="41584" y="44606"/>
                    <a:pt x="51843" y="44606"/>
                  </a:cubicBezTo>
                  <a:cubicBezTo>
                    <a:pt x="56265" y="44606"/>
                    <a:pt x="57857" y="47619"/>
                    <a:pt x="57857" y="53292"/>
                  </a:cubicBezTo>
                  <a:cubicBezTo>
                    <a:pt x="57857" y="55242"/>
                    <a:pt x="57503" y="57723"/>
                    <a:pt x="57326" y="58610"/>
                  </a:cubicBezTo>
                  <a:lnTo>
                    <a:pt x="40346" y="126502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29" name="任意多边形: 形状 2628">
              <a:extLst>
                <a:ext uri="{FF2B5EF4-FFF2-40B4-BE49-F238E27FC236}">
                  <a16:creationId xmlns:a16="http://schemas.microsoft.com/office/drawing/2014/main" id="{FF6FE2DB-7C0D-470D-E2C2-417535B96ABC}"/>
                </a:ext>
              </a:extLst>
            </p:cNvPr>
            <p:cNvSpPr/>
            <p:nvPr>
              <p:custDataLst>
                <p:tags r:id="rId341"/>
              </p:custDataLst>
            </p:nvPr>
          </p:nvSpPr>
          <p:spPr>
            <a:xfrm>
              <a:off x="7587100" y="9769128"/>
              <a:ext cx="45811" cy="177087"/>
            </a:xfrm>
            <a:custGeom>
              <a:avLst/>
              <a:gdLst>
                <a:gd name="connsiteX0" fmla="*/ 3559 w 45811"/>
                <a:gd name="connsiteY0" fmla="*/ 290 h 177087"/>
                <a:gd name="connsiteX1" fmla="*/ 198 w 45811"/>
                <a:gd name="connsiteY1" fmla="*/ 2417 h 177087"/>
                <a:gd name="connsiteX2" fmla="*/ 1790 w 45811"/>
                <a:gd name="connsiteY2" fmla="*/ 5076 h 177087"/>
                <a:gd name="connsiteX3" fmla="*/ 33982 w 45811"/>
                <a:gd name="connsiteY3" fmla="*/ 88745 h 177087"/>
                <a:gd name="connsiteX4" fmla="*/ 3382 w 45811"/>
                <a:gd name="connsiteY4" fmla="*/ 171173 h 177087"/>
                <a:gd name="connsiteX5" fmla="*/ 198 w 45811"/>
                <a:gd name="connsiteY5" fmla="*/ 175250 h 177087"/>
                <a:gd name="connsiteX6" fmla="*/ 2498 w 45811"/>
                <a:gd name="connsiteY6" fmla="*/ 177377 h 177087"/>
                <a:gd name="connsiteX7" fmla="*/ 33098 w 45811"/>
                <a:gd name="connsiteY7" fmla="*/ 143519 h 177087"/>
                <a:gd name="connsiteX8" fmla="*/ 46010 w 45811"/>
                <a:gd name="connsiteY8" fmla="*/ 88922 h 177087"/>
                <a:gd name="connsiteX9" fmla="*/ 3559 w 45811"/>
                <a:gd name="connsiteY9" fmla="*/ 290 h 17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811" h="177087">
                  <a:moveTo>
                    <a:pt x="3559" y="290"/>
                  </a:moveTo>
                  <a:cubicBezTo>
                    <a:pt x="2321" y="290"/>
                    <a:pt x="198" y="290"/>
                    <a:pt x="198" y="2417"/>
                  </a:cubicBezTo>
                  <a:cubicBezTo>
                    <a:pt x="198" y="3303"/>
                    <a:pt x="729" y="3835"/>
                    <a:pt x="1790" y="5076"/>
                  </a:cubicBezTo>
                  <a:cubicBezTo>
                    <a:pt x="17002" y="19080"/>
                    <a:pt x="33982" y="43010"/>
                    <a:pt x="33982" y="88745"/>
                  </a:cubicBezTo>
                  <a:cubicBezTo>
                    <a:pt x="33982" y="125793"/>
                    <a:pt x="22485" y="153801"/>
                    <a:pt x="3382" y="171173"/>
                  </a:cubicBezTo>
                  <a:cubicBezTo>
                    <a:pt x="375" y="174186"/>
                    <a:pt x="198" y="174363"/>
                    <a:pt x="198" y="175250"/>
                  </a:cubicBezTo>
                  <a:cubicBezTo>
                    <a:pt x="198" y="176136"/>
                    <a:pt x="729" y="177377"/>
                    <a:pt x="2498" y="177377"/>
                  </a:cubicBezTo>
                  <a:cubicBezTo>
                    <a:pt x="4620" y="177377"/>
                    <a:pt x="21424" y="165677"/>
                    <a:pt x="33098" y="143519"/>
                  </a:cubicBezTo>
                  <a:cubicBezTo>
                    <a:pt x="40881" y="128806"/>
                    <a:pt x="46010" y="109662"/>
                    <a:pt x="46010" y="88922"/>
                  </a:cubicBezTo>
                  <a:cubicBezTo>
                    <a:pt x="46010" y="63928"/>
                    <a:pt x="38581" y="25107"/>
                    <a:pt x="3559" y="290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30" name="任意多边形: 形状 2629">
              <a:extLst>
                <a:ext uri="{FF2B5EF4-FFF2-40B4-BE49-F238E27FC236}">
                  <a16:creationId xmlns:a16="http://schemas.microsoft.com/office/drawing/2014/main" id="{BECFFFA2-C80B-99F3-F557-3CD3D0718500}"/>
                </a:ext>
              </a:extLst>
            </p:cNvPr>
            <p:cNvSpPr/>
            <p:nvPr>
              <p:custDataLst>
                <p:tags r:id="rId342"/>
              </p:custDataLst>
            </p:nvPr>
          </p:nvSpPr>
          <p:spPr>
            <a:xfrm>
              <a:off x="7743262" y="9787979"/>
              <a:ext cx="154389" cy="10129"/>
            </a:xfrm>
            <a:custGeom>
              <a:avLst/>
              <a:gdLst>
                <a:gd name="connsiteX0" fmla="*/ 145750 w 154389"/>
                <a:gd name="connsiteY0" fmla="*/ 10417 h 10129"/>
                <a:gd name="connsiteX1" fmla="*/ 154594 w 154389"/>
                <a:gd name="connsiteY1" fmla="*/ 5353 h 10129"/>
                <a:gd name="connsiteX2" fmla="*/ 145750 w 154389"/>
                <a:gd name="connsiteY2" fmla="*/ 288 h 10129"/>
                <a:gd name="connsiteX3" fmla="*/ 9048 w 154389"/>
                <a:gd name="connsiteY3" fmla="*/ 288 h 10129"/>
                <a:gd name="connsiteX4" fmla="*/ 204 w 154389"/>
                <a:gd name="connsiteY4" fmla="*/ 5353 h 10129"/>
                <a:gd name="connsiteX5" fmla="*/ 9048 w 154389"/>
                <a:gd name="connsiteY5" fmla="*/ 10417 h 10129"/>
                <a:gd name="connsiteX6" fmla="*/ 145750 w 154389"/>
                <a:gd name="connsiteY6" fmla="*/ 10417 h 10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389" h="10129">
                  <a:moveTo>
                    <a:pt x="145750" y="10417"/>
                  </a:moveTo>
                  <a:cubicBezTo>
                    <a:pt x="150046" y="10417"/>
                    <a:pt x="154594" y="10417"/>
                    <a:pt x="154594" y="5353"/>
                  </a:cubicBezTo>
                  <a:cubicBezTo>
                    <a:pt x="154594" y="288"/>
                    <a:pt x="150046" y="288"/>
                    <a:pt x="145750" y="288"/>
                  </a:cubicBezTo>
                  <a:lnTo>
                    <a:pt x="9048" y="288"/>
                  </a:lnTo>
                  <a:cubicBezTo>
                    <a:pt x="4753" y="288"/>
                    <a:pt x="204" y="288"/>
                    <a:pt x="204" y="5353"/>
                  </a:cubicBezTo>
                  <a:cubicBezTo>
                    <a:pt x="204" y="10417"/>
                    <a:pt x="4753" y="10417"/>
                    <a:pt x="9048" y="10417"/>
                  </a:cubicBezTo>
                  <a:lnTo>
                    <a:pt x="145750" y="10417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31" name="任意多边形: 形状 2630">
              <a:extLst>
                <a:ext uri="{FF2B5EF4-FFF2-40B4-BE49-F238E27FC236}">
                  <a16:creationId xmlns:a16="http://schemas.microsoft.com/office/drawing/2014/main" id="{5F547895-DEBE-C9CF-B435-9EF26F8791D8}"/>
                </a:ext>
              </a:extLst>
            </p:cNvPr>
            <p:cNvSpPr/>
            <p:nvPr>
              <p:custDataLst>
                <p:tags r:id="rId343"/>
              </p:custDataLst>
            </p:nvPr>
          </p:nvSpPr>
          <p:spPr>
            <a:xfrm>
              <a:off x="7982300" y="9744423"/>
              <a:ext cx="116486" cy="163843"/>
            </a:xfrm>
            <a:custGeom>
              <a:avLst/>
              <a:gdLst>
                <a:gd name="connsiteX0" fmla="*/ 115691 w 116486"/>
                <a:gd name="connsiteY0" fmla="*/ 15735 h 163843"/>
                <a:gd name="connsiteX1" fmla="*/ 116701 w 116486"/>
                <a:gd name="connsiteY1" fmla="*/ 9911 h 163843"/>
                <a:gd name="connsiteX2" fmla="*/ 109373 w 116486"/>
                <a:gd name="connsiteY2" fmla="*/ 3073 h 163843"/>
                <a:gd name="connsiteX3" fmla="*/ 100530 w 116486"/>
                <a:gd name="connsiteY3" fmla="*/ 8391 h 163843"/>
                <a:gd name="connsiteX4" fmla="*/ 96992 w 116486"/>
                <a:gd name="connsiteY4" fmla="*/ 22066 h 163843"/>
                <a:gd name="connsiteX5" fmla="*/ 91938 w 116486"/>
                <a:gd name="connsiteY5" fmla="*/ 42325 h 163843"/>
                <a:gd name="connsiteX6" fmla="*/ 80568 w 116486"/>
                <a:gd name="connsiteY6" fmla="*/ 87907 h 163843"/>
                <a:gd name="connsiteX7" fmla="*/ 52014 w 116486"/>
                <a:gd name="connsiteY7" fmla="*/ 109432 h 163843"/>
                <a:gd name="connsiteX8" fmla="*/ 36348 w 116486"/>
                <a:gd name="connsiteY8" fmla="*/ 88920 h 163843"/>
                <a:gd name="connsiteX9" fmla="*/ 49235 w 116486"/>
                <a:gd name="connsiteY9" fmla="*/ 39286 h 163843"/>
                <a:gd name="connsiteX10" fmla="*/ 54289 w 116486"/>
                <a:gd name="connsiteY10" fmla="*/ 21053 h 163843"/>
                <a:gd name="connsiteX11" fmla="*/ 33568 w 116486"/>
                <a:gd name="connsiteY11" fmla="*/ 288 h 163843"/>
                <a:gd name="connsiteX12" fmla="*/ 214 w 116486"/>
                <a:gd name="connsiteY12" fmla="*/ 39286 h 163843"/>
                <a:gd name="connsiteX13" fmla="*/ 3246 w 116486"/>
                <a:gd name="connsiteY13" fmla="*/ 41818 h 163843"/>
                <a:gd name="connsiteX14" fmla="*/ 7289 w 116486"/>
                <a:gd name="connsiteY14" fmla="*/ 37260 h 163843"/>
                <a:gd name="connsiteX15" fmla="*/ 32810 w 116486"/>
                <a:gd name="connsiteY15" fmla="*/ 5859 h 163843"/>
                <a:gd name="connsiteX16" fmla="*/ 39127 w 116486"/>
                <a:gd name="connsiteY16" fmla="*/ 13963 h 163843"/>
                <a:gd name="connsiteX17" fmla="*/ 34832 w 116486"/>
                <a:gd name="connsiteY17" fmla="*/ 31689 h 163843"/>
                <a:gd name="connsiteX18" fmla="*/ 20176 w 116486"/>
                <a:gd name="connsiteY18" fmla="*/ 84868 h 163843"/>
                <a:gd name="connsiteX19" fmla="*/ 51004 w 116486"/>
                <a:gd name="connsiteY19" fmla="*/ 115003 h 163843"/>
                <a:gd name="connsiteX20" fmla="*/ 76525 w 116486"/>
                <a:gd name="connsiteY20" fmla="*/ 103608 h 163843"/>
                <a:gd name="connsiteX21" fmla="*/ 60100 w 116486"/>
                <a:gd name="connsiteY21" fmla="*/ 142606 h 163843"/>
                <a:gd name="connsiteX22" fmla="*/ 32305 w 116486"/>
                <a:gd name="connsiteY22" fmla="*/ 158560 h 163843"/>
                <a:gd name="connsiteX23" fmla="*/ 13101 w 116486"/>
                <a:gd name="connsiteY23" fmla="*/ 147924 h 163843"/>
                <a:gd name="connsiteX24" fmla="*/ 23967 w 116486"/>
                <a:gd name="connsiteY24" fmla="*/ 144885 h 163843"/>
                <a:gd name="connsiteX25" fmla="*/ 29020 w 116486"/>
                <a:gd name="connsiteY25" fmla="*/ 134502 h 163843"/>
                <a:gd name="connsiteX26" fmla="*/ 19671 w 116486"/>
                <a:gd name="connsiteY26" fmla="*/ 125639 h 163843"/>
                <a:gd name="connsiteX27" fmla="*/ 5521 w 116486"/>
                <a:gd name="connsiteY27" fmla="*/ 142099 h 163843"/>
                <a:gd name="connsiteX28" fmla="*/ 32305 w 116486"/>
                <a:gd name="connsiteY28" fmla="*/ 164131 h 163843"/>
                <a:gd name="connsiteX29" fmla="*/ 91433 w 116486"/>
                <a:gd name="connsiteY29" fmla="*/ 112471 h 163843"/>
                <a:gd name="connsiteX30" fmla="*/ 115691 w 116486"/>
                <a:gd name="connsiteY30" fmla="*/ 15735 h 16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6486" h="163843">
                  <a:moveTo>
                    <a:pt x="115691" y="15735"/>
                  </a:moveTo>
                  <a:cubicBezTo>
                    <a:pt x="116701" y="12190"/>
                    <a:pt x="116701" y="11683"/>
                    <a:pt x="116701" y="9911"/>
                  </a:cubicBezTo>
                  <a:cubicBezTo>
                    <a:pt x="116701" y="5353"/>
                    <a:pt x="113164" y="3073"/>
                    <a:pt x="109373" y="3073"/>
                  </a:cubicBezTo>
                  <a:cubicBezTo>
                    <a:pt x="106847" y="3073"/>
                    <a:pt x="102804" y="4593"/>
                    <a:pt x="100530" y="8391"/>
                  </a:cubicBezTo>
                  <a:cubicBezTo>
                    <a:pt x="100024" y="9658"/>
                    <a:pt x="98003" y="17508"/>
                    <a:pt x="96992" y="22066"/>
                  </a:cubicBezTo>
                  <a:cubicBezTo>
                    <a:pt x="95223" y="28650"/>
                    <a:pt x="93454" y="35488"/>
                    <a:pt x="91938" y="42325"/>
                  </a:cubicBezTo>
                  <a:lnTo>
                    <a:pt x="80568" y="87907"/>
                  </a:lnTo>
                  <a:cubicBezTo>
                    <a:pt x="79557" y="91706"/>
                    <a:pt x="68691" y="109432"/>
                    <a:pt x="52014" y="109432"/>
                  </a:cubicBezTo>
                  <a:cubicBezTo>
                    <a:pt x="39127" y="109432"/>
                    <a:pt x="36348" y="98290"/>
                    <a:pt x="36348" y="88920"/>
                  </a:cubicBezTo>
                  <a:cubicBezTo>
                    <a:pt x="36348" y="77271"/>
                    <a:pt x="40644" y="61571"/>
                    <a:pt x="49235" y="39286"/>
                  </a:cubicBezTo>
                  <a:cubicBezTo>
                    <a:pt x="53278" y="28903"/>
                    <a:pt x="54289" y="26118"/>
                    <a:pt x="54289" y="21053"/>
                  </a:cubicBezTo>
                  <a:cubicBezTo>
                    <a:pt x="54289" y="9658"/>
                    <a:pt x="46203" y="288"/>
                    <a:pt x="33568" y="288"/>
                  </a:cubicBezTo>
                  <a:cubicBezTo>
                    <a:pt x="9564" y="288"/>
                    <a:pt x="214" y="37007"/>
                    <a:pt x="214" y="39286"/>
                  </a:cubicBezTo>
                  <a:cubicBezTo>
                    <a:pt x="214" y="41818"/>
                    <a:pt x="2741" y="41818"/>
                    <a:pt x="3246" y="41818"/>
                  </a:cubicBezTo>
                  <a:cubicBezTo>
                    <a:pt x="5773" y="41818"/>
                    <a:pt x="6026" y="41312"/>
                    <a:pt x="7289" y="37260"/>
                  </a:cubicBezTo>
                  <a:cubicBezTo>
                    <a:pt x="14112" y="13456"/>
                    <a:pt x="24219" y="5859"/>
                    <a:pt x="32810" y="5859"/>
                  </a:cubicBezTo>
                  <a:cubicBezTo>
                    <a:pt x="34832" y="5859"/>
                    <a:pt x="39127" y="5859"/>
                    <a:pt x="39127" y="13963"/>
                  </a:cubicBezTo>
                  <a:cubicBezTo>
                    <a:pt x="39127" y="20293"/>
                    <a:pt x="36601" y="26878"/>
                    <a:pt x="34832" y="31689"/>
                  </a:cubicBezTo>
                  <a:cubicBezTo>
                    <a:pt x="24725" y="58532"/>
                    <a:pt x="20176" y="72966"/>
                    <a:pt x="20176" y="84868"/>
                  </a:cubicBezTo>
                  <a:cubicBezTo>
                    <a:pt x="20176" y="107406"/>
                    <a:pt x="36095" y="115003"/>
                    <a:pt x="51004" y="115003"/>
                  </a:cubicBezTo>
                  <a:cubicBezTo>
                    <a:pt x="60858" y="115003"/>
                    <a:pt x="69449" y="110698"/>
                    <a:pt x="76525" y="103608"/>
                  </a:cubicBezTo>
                  <a:cubicBezTo>
                    <a:pt x="73240" y="116776"/>
                    <a:pt x="70208" y="129184"/>
                    <a:pt x="60100" y="142606"/>
                  </a:cubicBezTo>
                  <a:cubicBezTo>
                    <a:pt x="53530" y="151216"/>
                    <a:pt x="43928" y="158560"/>
                    <a:pt x="32305" y="158560"/>
                  </a:cubicBezTo>
                  <a:cubicBezTo>
                    <a:pt x="28767" y="158560"/>
                    <a:pt x="17397" y="157800"/>
                    <a:pt x="13101" y="147924"/>
                  </a:cubicBezTo>
                  <a:cubicBezTo>
                    <a:pt x="17144" y="147924"/>
                    <a:pt x="20429" y="147924"/>
                    <a:pt x="23967" y="144885"/>
                  </a:cubicBezTo>
                  <a:cubicBezTo>
                    <a:pt x="26493" y="142606"/>
                    <a:pt x="29020" y="139314"/>
                    <a:pt x="29020" y="134502"/>
                  </a:cubicBezTo>
                  <a:cubicBezTo>
                    <a:pt x="29020" y="126652"/>
                    <a:pt x="22198" y="125639"/>
                    <a:pt x="19671" y="125639"/>
                  </a:cubicBezTo>
                  <a:cubicBezTo>
                    <a:pt x="13859" y="125639"/>
                    <a:pt x="5521" y="129691"/>
                    <a:pt x="5521" y="142099"/>
                  </a:cubicBezTo>
                  <a:cubicBezTo>
                    <a:pt x="5521" y="154761"/>
                    <a:pt x="16639" y="164131"/>
                    <a:pt x="32305" y="164131"/>
                  </a:cubicBezTo>
                  <a:cubicBezTo>
                    <a:pt x="58331" y="164131"/>
                    <a:pt x="84358" y="141086"/>
                    <a:pt x="91433" y="112471"/>
                  </a:cubicBezTo>
                  <a:lnTo>
                    <a:pt x="115691" y="15735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32" name="任意多边形: 形状 2631">
              <a:extLst>
                <a:ext uri="{FF2B5EF4-FFF2-40B4-BE49-F238E27FC236}">
                  <a16:creationId xmlns:a16="http://schemas.microsoft.com/office/drawing/2014/main" id="{2B6A7535-92C6-9F89-4940-02CF2FE78F36}"/>
                </a:ext>
              </a:extLst>
            </p:cNvPr>
            <p:cNvSpPr/>
            <p:nvPr>
              <p:custDataLst>
                <p:tags r:id="rId344"/>
              </p:custDataLst>
            </p:nvPr>
          </p:nvSpPr>
          <p:spPr>
            <a:xfrm>
              <a:off x="8119199" y="9769128"/>
              <a:ext cx="45988" cy="177087"/>
            </a:xfrm>
            <a:custGeom>
              <a:avLst/>
              <a:gdLst>
                <a:gd name="connsiteX0" fmla="*/ 42670 w 45988"/>
                <a:gd name="connsiteY0" fmla="*/ 290 h 177087"/>
                <a:gd name="connsiteX1" fmla="*/ 219 w 45988"/>
                <a:gd name="connsiteY1" fmla="*/ 88745 h 177087"/>
                <a:gd name="connsiteX2" fmla="*/ 42670 w 45988"/>
                <a:gd name="connsiteY2" fmla="*/ 177377 h 177087"/>
                <a:gd name="connsiteX3" fmla="*/ 46208 w 45988"/>
                <a:gd name="connsiteY3" fmla="*/ 175250 h 177087"/>
                <a:gd name="connsiteX4" fmla="*/ 44439 w 45988"/>
                <a:gd name="connsiteY4" fmla="*/ 172591 h 177087"/>
                <a:gd name="connsiteX5" fmla="*/ 12247 w 45988"/>
                <a:gd name="connsiteY5" fmla="*/ 88922 h 177087"/>
                <a:gd name="connsiteX6" fmla="*/ 44969 w 45988"/>
                <a:gd name="connsiteY6" fmla="*/ 4544 h 177087"/>
                <a:gd name="connsiteX7" fmla="*/ 46208 w 45988"/>
                <a:gd name="connsiteY7" fmla="*/ 2417 h 177087"/>
                <a:gd name="connsiteX8" fmla="*/ 42670 w 45988"/>
                <a:gd name="connsiteY8" fmla="*/ 290 h 17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988" h="177087">
                  <a:moveTo>
                    <a:pt x="42670" y="290"/>
                  </a:moveTo>
                  <a:cubicBezTo>
                    <a:pt x="9063" y="24043"/>
                    <a:pt x="219" y="61623"/>
                    <a:pt x="219" y="88745"/>
                  </a:cubicBezTo>
                  <a:cubicBezTo>
                    <a:pt x="219" y="113739"/>
                    <a:pt x="7648" y="152560"/>
                    <a:pt x="42670" y="177377"/>
                  </a:cubicBezTo>
                  <a:cubicBezTo>
                    <a:pt x="44085" y="177377"/>
                    <a:pt x="46208" y="177377"/>
                    <a:pt x="46208" y="175250"/>
                  </a:cubicBezTo>
                  <a:cubicBezTo>
                    <a:pt x="46208" y="174186"/>
                    <a:pt x="45677" y="173832"/>
                    <a:pt x="44439" y="172591"/>
                  </a:cubicBezTo>
                  <a:cubicBezTo>
                    <a:pt x="20914" y="151319"/>
                    <a:pt x="12247" y="121184"/>
                    <a:pt x="12247" y="88922"/>
                  </a:cubicBezTo>
                  <a:cubicBezTo>
                    <a:pt x="12247" y="41060"/>
                    <a:pt x="30465" y="17662"/>
                    <a:pt x="44969" y="4544"/>
                  </a:cubicBezTo>
                  <a:cubicBezTo>
                    <a:pt x="45677" y="3835"/>
                    <a:pt x="46208" y="3303"/>
                    <a:pt x="46208" y="2417"/>
                  </a:cubicBezTo>
                  <a:cubicBezTo>
                    <a:pt x="46208" y="290"/>
                    <a:pt x="44085" y="290"/>
                    <a:pt x="42670" y="290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33" name="任意多边形: 形状 2632">
              <a:extLst>
                <a:ext uri="{FF2B5EF4-FFF2-40B4-BE49-F238E27FC236}">
                  <a16:creationId xmlns:a16="http://schemas.microsoft.com/office/drawing/2014/main" id="{5122D231-D972-D594-F673-6D4627ECCD8E}"/>
                </a:ext>
              </a:extLst>
            </p:cNvPr>
            <p:cNvSpPr/>
            <p:nvPr>
              <p:custDataLst>
                <p:tags r:id="rId345"/>
              </p:custDataLst>
            </p:nvPr>
          </p:nvSpPr>
          <p:spPr>
            <a:xfrm>
              <a:off x="8187020" y="9784373"/>
              <a:ext cx="82071" cy="121248"/>
            </a:xfrm>
            <a:custGeom>
              <a:avLst/>
              <a:gdLst>
                <a:gd name="connsiteX0" fmla="*/ 82294 w 82071"/>
                <a:gd name="connsiteY0" fmla="*/ 61446 h 121248"/>
                <a:gd name="connsiteX1" fmla="*/ 71858 w 82071"/>
                <a:gd name="connsiteY1" fmla="*/ 15534 h 121248"/>
                <a:gd name="connsiteX2" fmla="*/ 41258 w 82071"/>
                <a:gd name="connsiteY2" fmla="*/ 290 h 121248"/>
                <a:gd name="connsiteX3" fmla="*/ 222 w 82071"/>
                <a:gd name="connsiteY3" fmla="*/ 61446 h 121248"/>
                <a:gd name="connsiteX4" fmla="*/ 41258 w 82071"/>
                <a:gd name="connsiteY4" fmla="*/ 121539 h 121248"/>
                <a:gd name="connsiteX5" fmla="*/ 82294 w 82071"/>
                <a:gd name="connsiteY5" fmla="*/ 61446 h 121248"/>
                <a:gd name="connsiteX6" fmla="*/ 41258 w 82071"/>
                <a:gd name="connsiteY6" fmla="*/ 116575 h 121248"/>
                <a:gd name="connsiteX7" fmla="*/ 18795 w 82071"/>
                <a:gd name="connsiteY7" fmla="*/ 97253 h 121248"/>
                <a:gd name="connsiteX8" fmla="*/ 16318 w 82071"/>
                <a:gd name="connsiteY8" fmla="*/ 59141 h 121248"/>
                <a:gd name="connsiteX9" fmla="*/ 18971 w 82071"/>
                <a:gd name="connsiteY9" fmla="*/ 22979 h 121248"/>
                <a:gd name="connsiteX10" fmla="*/ 41258 w 82071"/>
                <a:gd name="connsiteY10" fmla="*/ 5253 h 121248"/>
                <a:gd name="connsiteX11" fmla="*/ 63191 w 82071"/>
                <a:gd name="connsiteY11" fmla="*/ 21384 h 121248"/>
                <a:gd name="connsiteX12" fmla="*/ 66198 w 82071"/>
                <a:gd name="connsiteY12" fmla="*/ 59141 h 121248"/>
                <a:gd name="connsiteX13" fmla="*/ 63898 w 82071"/>
                <a:gd name="connsiteY13" fmla="*/ 96544 h 121248"/>
                <a:gd name="connsiteX14" fmla="*/ 41258 w 82071"/>
                <a:gd name="connsiteY14" fmla="*/ 116575 h 121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2071" h="121248">
                  <a:moveTo>
                    <a:pt x="82294" y="61446"/>
                  </a:moveTo>
                  <a:cubicBezTo>
                    <a:pt x="82294" y="41947"/>
                    <a:pt x="79994" y="27943"/>
                    <a:pt x="71858" y="15534"/>
                  </a:cubicBezTo>
                  <a:cubicBezTo>
                    <a:pt x="66375" y="7380"/>
                    <a:pt x="55408" y="290"/>
                    <a:pt x="41258" y="290"/>
                  </a:cubicBezTo>
                  <a:cubicBezTo>
                    <a:pt x="222" y="290"/>
                    <a:pt x="222" y="48683"/>
                    <a:pt x="222" y="61446"/>
                  </a:cubicBezTo>
                  <a:cubicBezTo>
                    <a:pt x="222" y="74209"/>
                    <a:pt x="222" y="121539"/>
                    <a:pt x="41258" y="121539"/>
                  </a:cubicBezTo>
                  <a:cubicBezTo>
                    <a:pt x="82294" y="121539"/>
                    <a:pt x="82294" y="74209"/>
                    <a:pt x="82294" y="61446"/>
                  </a:cubicBezTo>
                  <a:close/>
                  <a:moveTo>
                    <a:pt x="41258" y="116575"/>
                  </a:moveTo>
                  <a:cubicBezTo>
                    <a:pt x="33122" y="116575"/>
                    <a:pt x="22332" y="111789"/>
                    <a:pt x="18795" y="97253"/>
                  </a:cubicBezTo>
                  <a:cubicBezTo>
                    <a:pt x="16318" y="86795"/>
                    <a:pt x="16318" y="72259"/>
                    <a:pt x="16318" y="59141"/>
                  </a:cubicBezTo>
                  <a:cubicBezTo>
                    <a:pt x="16318" y="46201"/>
                    <a:pt x="16318" y="32729"/>
                    <a:pt x="18971" y="22979"/>
                  </a:cubicBezTo>
                  <a:cubicBezTo>
                    <a:pt x="22686" y="8976"/>
                    <a:pt x="34006" y="5253"/>
                    <a:pt x="41258" y="5253"/>
                  </a:cubicBezTo>
                  <a:cubicBezTo>
                    <a:pt x="50809" y="5253"/>
                    <a:pt x="60007" y="11103"/>
                    <a:pt x="63191" y="21384"/>
                  </a:cubicBezTo>
                  <a:cubicBezTo>
                    <a:pt x="66021" y="30956"/>
                    <a:pt x="66198" y="43719"/>
                    <a:pt x="66198" y="59141"/>
                  </a:cubicBezTo>
                  <a:cubicBezTo>
                    <a:pt x="66198" y="72259"/>
                    <a:pt x="66198" y="85377"/>
                    <a:pt x="63898" y="96544"/>
                  </a:cubicBezTo>
                  <a:cubicBezTo>
                    <a:pt x="60361" y="112675"/>
                    <a:pt x="48333" y="116575"/>
                    <a:pt x="41258" y="116575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34" name="任意多边形: 形状 2633">
              <a:extLst>
                <a:ext uri="{FF2B5EF4-FFF2-40B4-BE49-F238E27FC236}">
                  <a16:creationId xmlns:a16="http://schemas.microsoft.com/office/drawing/2014/main" id="{DB29C420-2C99-189B-F38B-282AD8BF1D97}"/>
                </a:ext>
              </a:extLst>
            </p:cNvPr>
            <p:cNvSpPr/>
            <p:nvPr>
              <p:custDataLst>
                <p:tags r:id="rId346"/>
              </p:custDataLst>
            </p:nvPr>
          </p:nvSpPr>
          <p:spPr>
            <a:xfrm>
              <a:off x="8291103" y="9769128"/>
              <a:ext cx="45811" cy="177087"/>
            </a:xfrm>
            <a:custGeom>
              <a:avLst/>
              <a:gdLst>
                <a:gd name="connsiteX0" fmla="*/ 3587 w 45811"/>
                <a:gd name="connsiteY0" fmla="*/ 290 h 177087"/>
                <a:gd name="connsiteX1" fmla="*/ 226 w 45811"/>
                <a:gd name="connsiteY1" fmla="*/ 2417 h 177087"/>
                <a:gd name="connsiteX2" fmla="*/ 1818 w 45811"/>
                <a:gd name="connsiteY2" fmla="*/ 5076 h 177087"/>
                <a:gd name="connsiteX3" fmla="*/ 34010 w 45811"/>
                <a:gd name="connsiteY3" fmla="*/ 88745 h 177087"/>
                <a:gd name="connsiteX4" fmla="*/ 3410 w 45811"/>
                <a:gd name="connsiteY4" fmla="*/ 171173 h 177087"/>
                <a:gd name="connsiteX5" fmla="*/ 226 w 45811"/>
                <a:gd name="connsiteY5" fmla="*/ 175250 h 177087"/>
                <a:gd name="connsiteX6" fmla="*/ 2526 w 45811"/>
                <a:gd name="connsiteY6" fmla="*/ 177377 h 177087"/>
                <a:gd name="connsiteX7" fmla="*/ 33126 w 45811"/>
                <a:gd name="connsiteY7" fmla="*/ 143519 h 177087"/>
                <a:gd name="connsiteX8" fmla="*/ 46038 w 45811"/>
                <a:gd name="connsiteY8" fmla="*/ 88922 h 177087"/>
                <a:gd name="connsiteX9" fmla="*/ 3587 w 45811"/>
                <a:gd name="connsiteY9" fmla="*/ 290 h 17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811" h="177087">
                  <a:moveTo>
                    <a:pt x="3587" y="290"/>
                  </a:moveTo>
                  <a:cubicBezTo>
                    <a:pt x="2349" y="290"/>
                    <a:pt x="226" y="290"/>
                    <a:pt x="226" y="2417"/>
                  </a:cubicBezTo>
                  <a:cubicBezTo>
                    <a:pt x="226" y="3303"/>
                    <a:pt x="757" y="3835"/>
                    <a:pt x="1818" y="5076"/>
                  </a:cubicBezTo>
                  <a:cubicBezTo>
                    <a:pt x="17030" y="19080"/>
                    <a:pt x="34010" y="43010"/>
                    <a:pt x="34010" y="88745"/>
                  </a:cubicBezTo>
                  <a:cubicBezTo>
                    <a:pt x="34010" y="125793"/>
                    <a:pt x="22513" y="153801"/>
                    <a:pt x="3410" y="171173"/>
                  </a:cubicBezTo>
                  <a:cubicBezTo>
                    <a:pt x="403" y="174186"/>
                    <a:pt x="226" y="174363"/>
                    <a:pt x="226" y="175250"/>
                  </a:cubicBezTo>
                  <a:cubicBezTo>
                    <a:pt x="226" y="176136"/>
                    <a:pt x="757" y="177377"/>
                    <a:pt x="2526" y="177377"/>
                  </a:cubicBezTo>
                  <a:cubicBezTo>
                    <a:pt x="4648" y="177377"/>
                    <a:pt x="21452" y="165677"/>
                    <a:pt x="33126" y="143519"/>
                  </a:cubicBezTo>
                  <a:cubicBezTo>
                    <a:pt x="40908" y="128806"/>
                    <a:pt x="46038" y="109662"/>
                    <a:pt x="46038" y="88922"/>
                  </a:cubicBezTo>
                  <a:cubicBezTo>
                    <a:pt x="46038" y="63928"/>
                    <a:pt x="38609" y="25107"/>
                    <a:pt x="3587" y="290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35" name="任意多边形: 形状 2634">
              <a:extLst>
                <a:ext uri="{FF2B5EF4-FFF2-40B4-BE49-F238E27FC236}">
                  <a16:creationId xmlns:a16="http://schemas.microsoft.com/office/drawing/2014/main" id="{0B77F218-D9DF-D418-F7A6-2D51E0B8201E}"/>
                </a:ext>
              </a:extLst>
            </p:cNvPr>
            <p:cNvSpPr/>
            <p:nvPr>
              <p:custDataLst>
                <p:tags r:id="rId347"/>
              </p:custDataLst>
            </p:nvPr>
          </p:nvSpPr>
          <p:spPr>
            <a:xfrm>
              <a:off x="4154948" y="10025514"/>
              <a:ext cx="70953" cy="134721"/>
            </a:xfrm>
            <a:custGeom>
              <a:avLst/>
              <a:gdLst>
                <a:gd name="connsiteX0" fmla="*/ 71016 w 70953"/>
                <a:gd name="connsiteY0" fmla="*/ 135021 h 134721"/>
                <a:gd name="connsiteX1" fmla="*/ 71016 w 70953"/>
                <a:gd name="connsiteY1" fmla="*/ 128335 h 134721"/>
                <a:gd name="connsiteX2" fmla="*/ 63941 w 70953"/>
                <a:gd name="connsiteY2" fmla="*/ 128335 h 134721"/>
                <a:gd name="connsiteX3" fmla="*/ 44131 w 70953"/>
                <a:gd name="connsiteY3" fmla="*/ 118409 h 134721"/>
                <a:gd name="connsiteX4" fmla="*/ 44131 w 70953"/>
                <a:gd name="connsiteY4" fmla="*/ 5972 h 134721"/>
                <a:gd name="connsiteX5" fmla="*/ 38269 w 70953"/>
                <a:gd name="connsiteY5" fmla="*/ 300 h 134721"/>
                <a:gd name="connsiteX6" fmla="*/ 63 w 70953"/>
                <a:gd name="connsiteY6" fmla="*/ 13265 h 134721"/>
                <a:gd name="connsiteX7" fmla="*/ 63 w 70953"/>
                <a:gd name="connsiteY7" fmla="*/ 19951 h 134721"/>
                <a:gd name="connsiteX8" fmla="*/ 28161 w 70953"/>
                <a:gd name="connsiteY8" fmla="*/ 14481 h 134721"/>
                <a:gd name="connsiteX9" fmla="*/ 28161 w 70953"/>
                <a:gd name="connsiteY9" fmla="*/ 118409 h 134721"/>
                <a:gd name="connsiteX10" fmla="*/ 8351 w 70953"/>
                <a:gd name="connsiteY10" fmla="*/ 128335 h 134721"/>
                <a:gd name="connsiteX11" fmla="*/ 1276 w 70953"/>
                <a:gd name="connsiteY11" fmla="*/ 128335 h 134721"/>
                <a:gd name="connsiteX12" fmla="*/ 1276 w 70953"/>
                <a:gd name="connsiteY12" fmla="*/ 135021 h 134721"/>
                <a:gd name="connsiteX13" fmla="*/ 36045 w 70953"/>
                <a:gd name="connsiteY13" fmla="*/ 134413 h 134721"/>
                <a:gd name="connsiteX14" fmla="*/ 71016 w 70953"/>
                <a:gd name="connsiteY14" fmla="*/ 135021 h 1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0953" h="134721">
                  <a:moveTo>
                    <a:pt x="71016" y="135021"/>
                  </a:moveTo>
                  <a:lnTo>
                    <a:pt x="71016" y="128335"/>
                  </a:lnTo>
                  <a:lnTo>
                    <a:pt x="63941" y="128335"/>
                  </a:lnTo>
                  <a:cubicBezTo>
                    <a:pt x="44737" y="128335"/>
                    <a:pt x="44131" y="125904"/>
                    <a:pt x="44131" y="118409"/>
                  </a:cubicBezTo>
                  <a:lnTo>
                    <a:pt x="44131" y="5972"/>
                  </a:lnTo>
                  <a:cubicBezTo>
                    <a:pt x="44131" y="502"/>
                    <a:pt x="43727" y="300"/>
                    <a:pt x="38269" y="300"/>
                  </a:cubicBezTo>
                  <a:cubicBezTo>
                    <a:pt x="29981" y="8403"/>
                    <a:pt x="19267" y="13265"/>
                    <a:pt x="63" y="13265"/>
                  </a:cubicBezTo>
                  <a:lnTo>
                    <a:pt x="63" y="19951"/>
                  </a:lnTo>
                  <a:cubicBezTo>
                    <a:pt x="5521" y="19951"/>
                    <a:pt x="16437" y="19951"/>
                    <a:pt x="28161" y="14481"/>
                  </a:cubicBezTo>
                  <a:lnTo>
                    <a:pt x="28161" y="118409"/>
                  </a:lnTo>
                  <a:cubicBezTo>
                    <a:pt x="28161" y="125904"/>
                    <a:pt x="27555" y="128335"/>
                    <a:pt x="8351" y="128335"/>
                  </a:cubicBezTo>
                  <a:lnTo>
                    <a:pt x="1276" y="128335"/>
                  </a:lnTo>
                  <a:lnTo>
                    <a:pt x="1276" y="135021"/>
                  </a:lnTo>
                  <a:cubicBezTo>
                    <a:pt x="9564" y="134413"/>
                    <a:pt x="26948" y="134413"/>
                    <a:pt x="36045" y="134413"/>
                  </a:cubicBezTo>
                  <a:cubicBezTo>
                    <a:pt x="45142" y="134413"/>
                    <a:pt x="62728" y="134413"/>
                    <a:pt x="71016" y="135021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36" name="任意多边形: 形状 2635">
              <a:extLst>
                <a:ext uri="{FF2B5EF4-FFF2-40B4-BE49-F238E27FC236}">
                  <a16:creationId xmlns:a16="http://schemas.microsoft.com/office/drawing/2014/main" id="{AB39CDF1-E1BF-1C41-3378-64E0060BFDED}"/>
                </a:ext>
              </a:extLst>
            </p:cNvPr>
            <p:cNvSpPr/>
            <p:nvPr>
              <p:custDataLst>
                <p:tags r:id="rId348"/>
              </p:custDataLst>
            </p:nvPr>
          </p:nvSpPr>
          <p:spPr>
            <a:xfrm>
              <a:off x="4251776" y="10025514"/>
              <a:ext cx="89348" cy="138975"/>
            </a:xfrm>
            <a:custGeom>
              <a:avLst/>
              <a:gdLst>
                <a:gd name="connsiteX0" fmla="*/ 89416 w 89348"/>
                <a:gd name="connsiteY0" fmla="*/ 68369 h 138975"/>
                <a:gd name="connsiteX1" fmla="*/ 45348 w 89348"/>
                <a:gd name="connsiteY1" fmla="*/ 300 h 138975"/>
                <a:gd name="connsiteX2" fmla="*/ 67 w 89348"/>
                <a:gd name="connsiteY2" fmla="*/ 45477 h 138975"/>
                <a:gd name="connsiteX3" fmla="*/ 42518 w 89348"/>
                <a:gd name="connsiteY3" fmla="*/ 90654 h 138975"/>
                <a:gd name="connsiteX4" fmla="*/ 70414 w 89348"/>
                <a:gd name="connsiteY4" fmla="*/ 71206 h 138975"/>
                <a:gd name="connsiteX5" fmla="*/ 70414 w 89348"/>
                <a:gd name="connsiteY5" fmla="*/ 75257 h 138975"/>
                <a:gd name="connsiteX6" fmla="*/ 35241 w 89348"/>
                <a:gd name="connsiteY6" fmla="*/ 133198 h 138975"/>
                <a:gd name="connsiteX7" fmla="*/ 15026 w 89348"/>
                <a:gd name="connsiteY7" fmla="*/ 126310 h 138975"/>
                <a:gd name="connsiteX8" fmla="*/ 24527 w 89348"/>
                <a:gd name="connsiteY8" fmla="*/ 116788 h 138975"/>
                <a:gd name="connsiteX9" fmla="*/ 15026 w 89348"/>
                <a:gd name="connsiteY9" fmla="*/ 107266 h 138975"/>
                <a:gd name="connsiteX10" fmla="*/ 5525 w 89348"/>
                <a:gd name="connsiteY10" fmla="*/ 117193 h 138975"/>
                <a:gd name="connsiteX11" fmla="*/ 35443 w 89348"/>
                <a:gd name="connsiteY11" fmla="*/ 139275 h 138975"/>
                <a:gd name="connsiteX12" fmla="*/ 89416 w 89348"/>
                <a:gd name="connsiteY12" fmla="*/ 68369 h 138975"/>
                <a:gd name="connsiteX13" fmla="*/ 70010 w 89348"/>
                <a:gd name="connsiteY13" fmla="*/ 49731 h 138975"/>
                <a:gd name="connsiteX14" fmla="*/ 43327 w 89348"/>
                <a:gd name="connsiteY14" fmla="*/ 84982 h 138975"/>
                <a:gd name="connsiteX15" fmla="*/ 23718 w 89348"/>
                <a:gd name="connsiteY15" fmla="*/ 73231 h 138975"/>
                <a:gd name="connsiteX16" fmla="*/ 19069 w 89348"/>
                <a:gd name="connsiteY16" fmla="*/ 45680 h 138975"/>
                <a:gd name="connsiteX17" fmla="*/ 24527 w 89348"/>
                <a:gd name="connsiteY17" fmla="*/ 16912 h 138975"/>
                <a:gd name="connsiteX18" fmla="*/ 45550 w 89348"/>
                <a:gd name="connsiteY18" fmla="*/ 5567 h 138975"/>
                <a:gd name="connsiteX19" fmla="*/ 65563 w 89348"/>
                <a:gd name="connsiteY19" fmla="*/ 19951 h 138975"/>
                <a:gd name="connsiteX20" fmla="*/ 70010 w 89348"/>
                <a:gd name="connsiteY20" fmla="*/ 49731 h 13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348" h="138975">
                  <a:moveTo>
                    <a:pt x="89416" y="68369"/>
                  </a:moveTo>
                  <a:cubicBezTo>
                    <a:pt x="89416" y="15696"/>
                    <a:pt x="66169" y="300"/>
                    <a:pt x="45348" y="300"/>
                  </a:cubicBezTo>
                  <a:cubicBezTo>
                    <a:pt x="21495" y="300"/>
                    <a:pt x="67" y="18938"/>
                    <a:pt x="67" y="45477"/>
                  </a:cubicBezTo>
                  <a:cubicBezTo>
                    <a:pt x="67" y="71611"/>
                    <a:pt x="19675" y="90654"/>
                    <a:pt x="42518" y="90654"/>
                  </a:cubicBezTo>
                  <a:cubicBezTo>
                    <a:pt x="56870" y="90654"/>
                    <a:pt x="65563" y="81538"/>
                    <a:pt x="70414" y="71206"/>
                  </a:cubicBezTo>
                  <a:lnTo>
                    <a:pt x="70414" y="75257"/>
                  </a:lnTo>
                  <a:cubicBezTo>
                    <a:pt x="70414" y="124689"/>
                    <a:pt x="46965" y="133198"/>
                    <a:pt x="35241" y="133198"/>
                  </a:cubicBezTo>
                  <a:cubicBezTo>
                    <a:pt x="30996" y="133198"/>
                    <a:pt x="20484" y="132590"/>
                    <a:pt x="15026" y="126310"/>
                  </a:cubicBezTo>
                  <a:cubicBezTo>
                    <a:pt x="23920" y="125499"/>
                    <a:pt x="24527" y="118814"/>
                    <a:pt x="24527" y="116788"/>
                  </a:cubicBezTo>
                  <a:cubicBezTo>
                    <a:pt x="24527" y="110710"/>
                    <a:pt x="19878" y="107266"/>
                    <a:pt x="15026" y="107266"/>
                  </a:cubicBezTo>
                  <a:cubicBezTo>
                    <a:pt x="11387" y="107266"/>
                    <a:pt x="5525" y="109495"/>
                    <a:pt x="5525" y="117193"/>
                  </a:cubicBezTo>
                  <a:cubicBezTo>
                    <a:pt x="5525" y="130969"/>
                    <a:pt x="16845" y="139275"/>
                    <a:pt x="35443" y="139275"/>
                  </a:cubicBezTo>
                  <a:cubicBezTo>
                    <a:pt x="63137" y="139275"/>
                    <a:pt x="89416" y="111723"/>
                    <a:pt x="89416" y="68369"/>
                  </a:cubicBezTo>
                  <a:close/>
                  <a:moveTo>
                    <a:pt x="70010" y="49731"/>
                  </a:moveTo>
                  <a:cubicBezTo>
                    <a:pt x="70010" y="65736"/>
                    <a:pt x="61318" y="84982"/>
                    <a:pt x="43327" y="84982"/>
                  </a:cubicBezTo>
                  <a:cubicBezTo>
                    <a:pt x="34028" y="84982"/>
                    <a:pt x="28166" y="80727"/>
                    <a:pt x="23718" y="73231"/>
                  </a:cubicBezTo>
                  <a:cubicBezTo>
                    <a:pt x="19069" y="65736"/>
                    <a:pt x="19069" y="56011"/>
                    <a:pt x="19069" y="45680"/>
                  </a:cubicBezTo>
                  <a:cubicBezTo>
                    <a:pt x="19069" y="33727"/>
                    <a:pt x="19069" y="25218"/>
                    <a:pt x="24527" y="16912"/>
                  </a:cubicBezTo>
                  <a:cubicBezTo>
                    <a:pt x="29581" y="9619"/>
                    <a:pt x="36049" y="5567"/>
                    <a:pt x="45550" y="5567"/>
                  </a:cubicBezTo>
                  <a:cubicBezTo>
                    <a:pt x="59094" y="5567"/>
                    <a:pt x="64956" y="18938"/>
                    <a:pt x="65563" y="19951"/>
                  </a:cubicBezTo>
                  <a:cubicBezTo>
                    <a:pt x="69808" y="29878"/>
                    <a:pt x="70010" y="45680"/>
                    <a:pt x="70010" y="49731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37" name="任意多边形: 形状 2636">
              <a:extLst>
                <a:ext uri="{FF2B5EF4-FFF2-40B4-BE49-F238E27FC236}">
                  <a16:creationId xmlns:a16="http://schemas.microsoft.com/office/drawing/2014/main" id="{5B0E26B1-402F-152D-E218-0FCE84DF4D82}"/>
                </a:ext>
              </a:extLst>
            </p:cNvPr>
            <p:cNvSpPr/>
            <p:nvPr>
              <p:custDataLst>
                <p:tags r:id="rId349"/>
              </p:custDataLst>
            </p:nvPr>
          </p:nvSpPr>
          <p:spPr>
            <a:xfrm>
              <a:off x="4368819" y="10072919"/>
              <a:ext cx="22438" cy="87315"/>
            </a:xfrm>
            <a:custGeom>
              <a:avLst/>
              <a:gdLst>
                <a:gd name="connsiteX0" fmla="*/ 22510 w 22438"/>
                <a:gd name="connsiteY0" fmla="*/ 11645 h 87315"/>
                <a:gd name="connsiteX1" fmla="*/ 11392 w 22438"/>
                <a:gd name="connsiteY1" fmla="*/ 300 h 87315"/>
                <a:gd name="connsiteX2" fmla="*/ 71 w 22438"/>
                <a:gd name="connsiteY2" fmla="*/ 11442 h 87315"/>
                <a:gd name="connsiteX3" fmla="*/ 11189 w 22438"/>
                <a:gd name="connsiteY3" fmla="*/ 22787 h 87315"/>
                <a:gd name="connsiteX4" fmla="*/ 22510 w 22438"/>
                <a:gd name="connsiteY4" fmla="*/ 11645 h 87315"/>
                <a:gd name="connsiteX5" fmla="*/ 22510 w 22438"/>
                <a:gd name="connsiteY5" fmla="*/ 76473 h 87315"/>
                <a:gd name="connsiteX6" fmla="*/ 11392 w 22438"/>
                <a:gd name="connsiteY6" fmla="*/ 65128 h 87315"/>
                <a:gd name="connsiteX7" fmla="*/ 71 w 22438"/>
                <a:gd name="connsiteY7" fmla="*/ 76270 h 87315"/>
                <a:gd name="connsiteX8" fmla="*/ 11189 w 22438"/>
                <a:gd name="connsiteY8" fmla="*/ 87615 h 87315"/>
                <a:gd name="connsiteX9" fmla="*/ 22510 w 22438"/>
                <a:gd name="connsiteY9" fmla="*/ 76473 h 8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38" h="87315">
                  <a:moveTo>
                    <a:pt x="22510" y="11645"/>
                  </a:moveTo>
                  <a:cubicBezTo>
                    <a:pt x="22510" y="4757"/>
                    <a:pt x="17052" y="300"/>
                    <a:pt x="11392" y="300"/>
                  </a:cubicBezTo>
                  <a:cubicBezTo>
                    <a:pt x="4519" y="300"/>
                    <a:pt x="71" y="5770"/>
                    <a:pt x="71" y="11442"/>
                  </a:cubicBezTo>
                  <a:cubicBezTo>
                    <a:pt x="71" y="18330"/>
                    <a:pt x="5529" y="22787"/>
                    <a:pt x="11189" y="22787"/>
                  </a:cubicBezTo>
                  <a:cubicBezTo>
                    <a:pt x="18062" y="22787"/>
                    <a:pt x="22510" y="17317"/>
                    <a:pt x="22510" y="11645"/>
                  </a:cubicBezTo>
                  <a:close/>
                  <a:moveTo>
                    <a:pt x="22510" y="76473"/>
                  </a:moveTo>
                  <a:cubicBezTo>
                    <a:pt x="22510" y="69585"/>
                    <a:pt x="17052" y="65128"/>
                    <a:pt x="11392" y="65128"/>
                  </a:cubicBezTo>
                  <a:cubicBezTo>
                    <a:pt x="4519" y="65128"/>
                    <a:pt x="71" y="70598"/>
                    <a:pt x="71" y="76270"/>
                  </a:cubicBezTo>
                  <a:cubicBezTo>
                    <a:pt x="71" y="83158"/>
                    <a:pt x="5529" y="87615"/>
                    <a:pt x="11189" y="87615"/>
                  </a:cubicBezTo>
                  <a:cubicBezTo>
                    <a:pt x="18062" y="87615"/>
                    <a:pt x="22510" y="82145"/>
                    <a:pt x="22510" y="76473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38" name="任意多边形: 形状 2637">
              <a:extLst>
                <a:ext uri="{FF2B5EF4-FFF2-40B4-BE49-F238E27FC236}">
                  <a16:creationId xmlns:a16="http://schemas.microsoft.com/office/drawing/2014/main" id="{EA755FB6-7C35-AFAE-27C5-4F64E785A110}"/>
                </a:ext>
              </a:extLst>
            </p:cNvPr>
            <p:cNvSpPr/>
            <p:nvPr>
              <p:custDataLst>
                <p:tags r:id="rId350"/>
              </p:custDataLst>
            </p:nvPr>
          </p:nvSpPr>
          <p:spPr>
            <a:xfrm>
              <a:off x="5302332" y="10045519"/>
              <a:ext cx="116739" cy="116234"/>
            </a:xfrm>
            <a:custGeom>
              <a:avLst/>
              <a:gdLst>
                <a:gd name="connsiteX0" fmla="*/ 116848 w 116739"/>
                <a:gd name="connsiteY0" fmla="*/ 85387 h 116234"/>
                <a:gd name="connsiteX1" fmla="*/ 110784 w 116739"/>
                <a:gd name="connsiteY1" fmla="*/ 80829 h 116234"/>
                <a:gd name="connsiteX2" fmla="*/ 104467 w 116739"/>
                <a:gd name="connsiteY2" fmla="*/ 86146 h 116234"/>
                <a:gd name="connsiteX3" fmla="*/ 68333 w 116739"/>
                <a:gd name="connsiteY3" fmla="*/ 106405 h 116234"/>
                <a:gd name="connsiteX4" fmla="*/ 32452 w 116739"/>
                <a:gd name="connsiteY4" fmla="*/ 59810 h 116234"/>
                <a:gd name="connsiteX5" fmla="*/ 108762 w 116739"/>
                <a:gd name="connsiteY5" fmla="*/ 59810 h 116234"/>
                <a:gd name="connsiteX6" fmla="*/ 116848 w 116739"/>
                <a:gd name="connsiteY6" fmla="*/ 52973 h 116234"/>
                <a:gd name="connsiteX7" fmla="*/ 102698 w 116739"/>
                <a:gd name="connsiteY7" fmla="*/ 13974 h 116234"/>
                <a:gd name="connsiteX8" fmla="*/ 62521 w 116739"/>
                <a:gd name="connsiteY8" fmla="*/ 300 h 116234"/>
                <a:gd name="connsiteX9" fmla="*/ 109 w 116739"/>
                <a:gd name="connsiteY9" fmla="*/ 58037 h 116234"/>
                <a:gd name="connsiteX10" fmla="*/ 66059 w 116739"/>
                <a:gd name="connsiteY10" fmla="*/ 116535 h 116234"/>
                <a:gd name="connsiteX11" fmla="*/ 116848 w 116739"/>
                <a:gd name="connsiteY11" fmla="*/ 85387 h 116234"/>
                <a:gd name="connsiteX12" fmla="*/ 92843 w 116739"/>
                <a:gd name="connsiteY12" fmla="*/ 51453 h 116234"/>
                <a:gd name="connsiteX13" fmla="*/ 32452 w 116739"/>
                <a:gd name="connsiteY13" fmla="*/ 51453 h 116234"/>
                <a:gd name="connsiteX14" fmla="*/ 38516 w 116739"/>
                <a:gd name="connsiteY14" fmla="*/ 22584 h 116234"/>
                <a:gd name="connsiteX15" fmla="*/ 62521 w 116739"/>
                <a:gd name="connsiteY15" fmla="*/ 9416 h 116234"/>
                <a:gd name="connsiteX16" fmla="*/ 92843 w 116739"/>
                <a:gd name="connsiteY16" fmla="*/ 51453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39" h="116234">
                  <a:moveTo>
                    <a:pt x="116848" y="85387"/>
                  </a:moveTo>
                  <a:cubicBezTo>
                    <a:pt x="116848" y="80829"/>
                    <a:pt x="112047" y="80829"/>
                    <a:pt x="110784" y="80829"/>
                  </a:cubicBezTo>
                  <a:cubicBezTo>
                    <a:pt x="106488" y="80829"/>
                    <a:pt x="105983" y="82095"/>
                    <a:pt x="104467" y="86146"/>
                  </a:cubicBezTo>
                  <a:cubicBezTo>
                    <a:pt x="99160" y="98302"/>
                    <a:pt x="84758" y="106405"/>
                    <a:pt x="68333" y="106405"/>
                  </a:cubicBezTo>
                  <a:cubicBezTo>
                    <a:pt x="32705" y="106405"/>
                    <a:pt x="32452" y="72725"/>
                    <a:pt x="32452" y="59810"/>
                  </a:cubicBezTo>
                  <a:lnTo>
                    <a:pt x="108762" y="59810"/>
                  </a:lnTo>
                  <a:cubicBezTo>
                    <a:pt x="114321" y="59810"/>
                    <a:pt x="116848" y="59810"/>
                    <a:pt x="116848" y="52973"/>
                  </a:cubicBezTo>
                  <a:cubicBezTo>
                    <a:pt x="116848" y="45122"/>
                    <a:pt x="115332" y="26636"/>
                    <a:pt x="102698" y="13974"/>
                  </a:cubicBezTo>
                  <a:cubicBezTo>
                    <a:pt x="93349" y="4858"/>
                    <a:pt x="79957" y="300"/>
                    <a:pt x="62521" y="300"/>
                  </a:cubicBezTo>
                  <a:cubicBezTo>
                    <a:pt x="22092" y="300"/>
                    <a:pt x="109" y="26383"/>
                    <a:pt x="109" y="58037"/>
                  </a:cubicBezTo>
                  <a:cubicBezTo>
                    <a:pt x="109" y="91971"/>
                    <a:pt x="25377" y="116535"/>
                    <a:pt x="66059" y="116535"/>
                  </a:cubicBezTo>
                  <a:cubicBezTo>
                    <a:pt x="105983" y="116535"/>
                    <a:pt x="116848" y="89692"/>
                    <a:pt x="116848" y="85387"/>
                  </a:cubicBezTo>
                  <a:close/>
                  <a:moveTo>
                    <a:pt x="92843" y="51453"/>
                  </a:moveTo>
                  <a:lnTo>
                    <a:pt x="32452" y="51453"/>
                  </a:lnTo>
                  <a:cubicBezTo>
                    <a:pt x="32957" y="41577"/>
                    <a:pt x="33210" y="30941"/>
                    <a:pt x="38516" y="22584"/>
                  </a:cubicBezTo>
                  <a:cubicBezTo>
                    <a:pt x="45086" y="12455"/>
                    <a:pt x="55194" y="9416"/>
                    <a:pt x="62521" y="9416"/>
                  </a:cubicBezTo>
                  <a:cubicBezTo>
                    <a:pt x="92085" y="9416"/>
                    <a:pt x="92591" y="42590"/>
                    <a:pt x="92843" y="51453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39" name="任意多边形: 形状 2638">
              <a:extLst>
                <a:ext uri="{FF2B5EF4-FFF2-40B4-BE49-F238E27FC236}">
                  <a16:creationId xmlns:a16="http://schemas.microsoft.com/office/drawing/2014/main" id="{053CF8DA-4CB1-4E39-519C-2F64177C8F80}"/>
                </a:ext>
              </a:extLst>
            </p:cNvPr>
            <p:cNvSpPr/>
            <p:nvPr>
              <p:custDataLst>
                <p:tags r:id="rId351"/>
              </p:custDataLst>
            </p:nvPr>
          </p:nvSpPr>
          <p:spPr>
            <a:xfrm>
              <a:off x="5439286" y="9984490"/>
              <a:ext cx="62160" cy="175745"/>
            </a:xfrm>
            <a:custGeom>
              <a:avLst/>
              <a:gdLst>
                <a:gd name="connsiteX0" fmla="*/ 62274 w 62160"/>
                <a:gd name="connsiteY0" fmla="*/ 176045 h 175745"/>
                <a:gd name="connsiteX1" fmla="*/ 62274 w 62160"/>
                <a:gd name="connsiteY1" fmla="*/ 164143 h 175745"/>
                <a:gd name="connsiteX2" fmla="*/ 44839 w 62160"/>
                <a:gd name="connsiteY2" fmla="*/ 164143 h 175745"/>
                <a:gd name="connsiteX3" fmla="*/ 44839 w 62160"/>
                <a:gd name="connsiteY3" fmla="*/ 300 h 175745"/>
                <a:gd name="connsiteX4" fmla="*/ 114 w 62160"/>
                <a:gd name="connsiteY4" fmla="*/ 2326 h 175745"/>
                <a:gd name="connsiteX5" fmla="*/ 114 w 62160"/>
                <a:gd name="connsiteY5" fmla="*/ 14228 h 175745"/>
                <a:gd name="connsiteX6" fmla="*/ 17549 w 62160"/>
                <a:gd name="connsiteY6" fmla="*/ 24104 h 175745"/>
                <a:gd name="connsiteX7" fmla="*/ 17549 w 62160"/>
                <a:gd name="connsiteY7" fmla="*/ 164143 h 175745"/>
                <a:gd name="connsiteX8" fmla="*/ 114 w 62160"/>
                <a:gd name="connsiteY8" fmla="*/ 164143 h 175745"/>
                <a:gd name="connsiteX9" fmla="*/ 114 w 62160"/>
                <a:gd name="connsiteY9" fmla="*/ 176045 h 175745"/>
                <a:gd name="connsiteX10" fmla="*/ 31194 w 62160"/>
                <a:gd name="connsiteY10" fmla="*/ 175285 h 175745"/>
                <a:gd name="connsiteX11" fmla="*/ 62274 w 62160"/>
                <a:gd name="connsiteY11" fmla="*/ 176045 h 17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160" h="175745">
                  <a:moveTo>
                    <a:pt x="62274" y="176045"/>
                  </a:moveTo>
                  <a:lnTo>
                    <a:pt x="62274" y="164143"/>
                  </a:lnTo>
                  <a:lnTo>
                    <a:pt x="44839" y="164143"/>
                  </a:lnTo>
                  <a:lnTo>
                    <a:pt x="44839" y="300"/>
                  </a:lnTo>
                  <a:lnTo>
                    <a:pt x="114" y="2326"/>
                  </a:lnTo>
                  <a:lnTo>
                    <a:pt x="114" y="14228"/>
                  </a:lnTo>
                  <a:cubicBezTo>
                    <a:pt x="15780" y="14228"/>
                    <a:pt x="17549" y="14228"/>
                    <a:pt x="17549" y="24104"/>
                  </a:cubicBezTo>
                  <a:lnTo>
                    <a:pt x="17549" y="164143"/>
                  </a:lnTo>
                  <a:lnTo>
                    <a:pt x="114" y="164143"/>
                  </a:lnTo>
                  <a:lnTo>
                    <a:pt x="114" y="176045"/>
                  </a:lnTo>
                  <a:lnTo>
                    <a:pt x="31194" y="175285"/>
                  </a:lnTo>
                  <a:lnTo>
                    <a:pt x="62274" y="176045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40" name="任意多边形: 形状 2639">
              <a:extLst>
                <a:ext uri="{FF2B5EF4-FFF2-40B4-BE49-F238E27FC236}">
                  <a16:creationId xmlns:a16="http://schemas.microsoft.com/office/drawing/2014/main" id="{983DE357-8E9C-C3CC-B35F-0976F2582992}"/>
                </a:ext>
              </a:extLst>
            </p:cNvPr>
            <p:cNvSpPr/>
            <p:nvPr>
              <p:custDataLst>
                <p:tags r:id="rId352"/>
              </p:custDataLst>
            </p:nvPr>
          </p:nvSpPr>
          <p:spPr>
            <a:xfrm>
              <a:off x="5517618" y="10045519"/>
              <a:ext cx="95261" cy="116234"/>
            </a:xfrm>
            <a:custGeom>
              <a:avLst/>
              <a:gdLst>
                <a:gd name="connsiteX0" fmla="*/ 95379 w 95261"/>
                <a:gd name="connsiteY0" fmla="*/ 79562 h 116234"/>
                <a:gd name="connsiteX1" fmla="*/ 81481 w 95261"/>
                <a:gd name="connsiteY1" fmla="*/ 52719 h 116234"/>
                <a:gd name="connsiteX2" fmla="*/ 43831 w 95261"/>
                <a:gd name="connsiteY2" fmla="*/ 40564 h 116234"/>
                <a:gd name="connsiteX3" fmla="*/ 18058 w 95261"/>
                <a:gd name="connsiteY3" fmla="*/ 24104 h 116234"/>
                <a:gd name="connsiteX4" fmla="*/ 46358 w 95261"/>
                <a:gd name="connsiteY4" fmla="*/ 8403 h 116234"/>
                <a:gd name="connsiteX5" fmla="*/ 76175 w 95261"/>
                <a:gd name="connsiteY5" fmla="*/ 29675 h 116234"/>
                <a:gd name="connsiteX6" fmla="*/ 81986 w 95261"/>
                <a:gd name="connsiteY6" fmla="*/ 34740 h 116234"/>
                <a:gd name="connsiteX7" fmla="*/ 88051 w 95261"/>
                <a:gd name="connsiteY7" fmla="*/ 27649 h 116234"/>
                <a:gd name="connsiteX8" fmla="*/ 88051 w 95261"/>
                <a:gd name="connsiteY8" fmla="*/ 7390 h 116234"/>
                <a:gd name="connsiteX9" fmla="*/ 83503 w 95261"/>
                <a:gd name="connsiteY9" fmla="*/ 300 h 116234"/>
                <a:gd name="connsiteX10" fmla="*/ 72132 w 95261"/>
                <a:gd name="connsiteY10" fmla="*/ 5111 h 116234"/>
                <a:gd name="connsiteX11" fmla="*/ 46611 w 95261"/>
                <a:gd name="connsiteY11" fmla="*/ 300 h 116234"/>
                <a:gd name="connsiteX12" fmla="*/ 117 w 95261"/>
                <a:gd name="connsiteY12" fmla="*/ 33474 h 116234"/>
                <a:gd name="connsiteX13" fmla="*/ 10224 w 95261"/>
                <a:gd name="connsiteY13" fmla="*/ 54745 h 116234"/>
                <a:gd name="connsiteX14" fmla="*/ 49390 w 95261"/>
                <a:gd name="connsiteY14" fmla="*/ 68673 h 116234"/>
                <a:gd name="connsiteX15" fmla="*/ 77438 w 95261"/>
                <a:gd name="connsiteY15" fmla="*/ 88426 h 116234"/>
                <a:gd name="connsiteX16" fmla="*/ 48632 w 95261"/>
                <a:gd name="connsiteY16" fmla="*/ 107418 h 116234"/>
                <a:gd name="connsiteX17" fmla="*/ 12246 w 95261"/>
                <a:gd name="connsiteY17" fmla="*/ 78043 h 116234"/>
                <a:gd name="connsiteX18" fmla="*/ 6181 w 95261"/>
                <a:gd name="connsiteY18" fmla="*/ 74498 h 116234"/>
                <a:gd name="connsiteX19" fmla="*/ 117 w 95261"/>
                <a:gd name="connsiteY19" fmla="*/ 81841 h 116234"/>
                <a:gd name="connsiteX20" fmla="*/ 117 w 95261"/>
                <a:gd name="connsiteY20" fmla="*/ 109444 h 116234"/>
                <a:gd name="connsiteX21" fmla="*/ 4665 w 95261"/>
                <a:gd name="connsiteY21" fmla="*/ 116535 h 116234"/>
                <a:gd name="connsiteX22" fmla="*/ 12246 w 95261"/>
                <a:gd name="connsiteY22" fmla="*/ 112736 h 116234"/>
                <a:gd name="connsiteX23" fmla="*/ 18816 w 95261"/>
                <a:gd name="connsiteY23" fmla="*/ 108431 h 116234"/>
                <a:gd name="connsiteX24" fmla="*/ 48632 w 95261"/>
                <a:gd name="connsiteY24" fmla="*/ 116535 h 116234"/>
                <a:gd name="connsiteX25" fmla="*/ 95379 w 95261"/>
                <a:gd name="connsiteY25" fmla="*/ 79562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5261" h="116234">
                  <a:moveTo>
                    <a:pt x="95379" y="79562"/>
                  </a:moveTo>
                  <a:cubicBezTo>
                    <a:pt x="95379" y="68673"/>
                    <a:pt x="90325" y="59810"/>
                    <a:pt x="81481" y="52719"/>
                  </a:cubicBezTo>
                  <a:cubicBezTo>
                    <a:pt x="71626" y="45376"/>
                    <a:pt x="63541" y="43856"/>
                    <a:pt x="43831" y="40564"/>
                  </a:cubicBezTo>
                  <a:cubicBezTo>
                    <a:pt x="34482" y="38791"/>
                    <a:pt x="18058" y="36006"/>
                    <a:pt x="18058" y="24104"/>
                  </a:cubicBezTo>
                  <a:cubicBezTo>
                    <a:pt x="18058" y="8403"/>
                    <a:pt x="41557" y="8403"/>
                    <a:pt x="46358" y="8403"/>
                  </a:cubicBezTo>
                  <a:cubicBezTo>
                    <a:pt x="65309" y="8403"/>
                    <a:pt x="74911" y="15747"/>
                    <a:pt x="76175" y="29675"/>
                  </a:cubicBezTo>
                  <a:cubicBezTo>
                    <a:pt x="76427" y="33474"/>
                    <a:pt x="76680" y="34740"/>
                    <a:pt x="81986" y="34740"/>
                  </a:cubicBezTo>
                  <a:cubicBezTo>
                    <a:pt x="88051" y="34740"/>
                    <a:pt x="88051" y="33474"/>
                    <a:pt x="88051" y="27649"/>
                  </a:cubicBezTo>
                  <a:lnTo>
                    <a:pt x="88051" y="7390"/>
                  </a:lnTo>
                  <a:cubicBezTo>
                    <a:pt x="88051" y="2579"/>
                    <a:pt x="88051" y="300"/>
                    <a:pt x="83503" y="300"/>
                  </a:cubicBezTo>
                  <a:cubicBezTo>
                    <a:pt x="82492" y="300"/>
                    <a:pt x="81986" y="300"/>
                    <a:pt x="72132" y="5111"/>
                  </a:cubicBezTo>
                  <a:cubicBezTo>
                    <a:pt x="65562" y="1819"/>
                    <a:pt x="56718" y="300"/>
                    <a:pt x="46611" y="300"/>
                  </a:cubicBezTo>
                  <a:cubicBezTo>
                    <a:pt x="39030" y="300"/>
                    <a:pt x="117" y="300"/>
                    <a:pt x="117" y="33474"/>
                  </a:cubicBezTo>
                  <a:cubicBezTo>
                    <a:pt x="117" y="43603"/>
                    <a:pt x="5171" y="50440"/>
                    <a:pt x="10224" y="54745"/>
                  </a:cubicBezTo>
                  <a:cubicBezTo>
                    <a:pt x="20332" y="63609"/>
                    <a:pt x="29934" y="65128"/>
                    <a:pt x="49390" y="68673"/>
                  </a:cubicBezTo>
                  <a:cubicBezTo>
                    <a:pt x="58487" y="70193"/>
                    <a:pt x="77438" y="73485"/>
                    <a:pt x="77438" y="88426"/>
                  </a:cubicBezTo>
                  <a:cubicBezTo>
                    <a:pt x="77438" y="107418"/>
                    <a:pt x="54191" y="107418"/>
                    <a:pt x="48632" y="107418"/>
                  </a:cubicBezTo>
                  <a:cubicBezTo>
                    <a:pt x="21848" y="107418"/>
                    <a:pt x="15278" y="88932"/>
                    <a:pt x="12246" y="78043"/>
                  </a:cubicBezTo>
                  <a:cubicBezTo>
                    <a:pt x="10982" y="74498"/>
                    <a:pt x="9719" y="74498"/>
                    <a:pt x="6181" y="74498"/>
                  </a:cubicBezTo>
                  <a:cubicBezTo>
                    <a:pt x="117" y="74498"/>
                    <a:pt x="117" y="76017"/>
                    <a:pt x="117" y="81841"/>
                  </a:cubicBezTo>
                  <a:lnTo>
                    <a:pt x="117" y="109444"/>
                  </a:lnTo>
                  <a:cubicBezTo>
                    <a:pt x="117" y="114256"/>
                    <a:pt x="117" y="116535"/>
                    <a:pt x="4665" y="116535"/>
                  </a:cubicBezTo>
                  <a:cubicBezTo>
                    <a:pt x="6434" y="116535"/>
                    <a:pt x="6939" y="116535"/>
                    <a:pt x="12246" y="112736"/>
                  </a:cubicBezTo>
                  <a:lnTo>
                    <a:pt x="18816" y="108431"/>
                  </a:lnTo>
                  <a:cubicBezTo>
                    <a:pt x="30439" y="116535"/>
                    <a:pt x="43579" y="116535"/>
                    <a:pt x="48632" y="116535"/>
                  </a:cubicBezTo>
                  <a:cubicBezTo>
                    <a:pt x="56465" y="116535"/>
                    <a:pt x="95379" y="116535"/>
                    <a:pt x="95379" y="79562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41" name="任意多边形: 形状 2640">
              <a:extLst>
                <a:ext uri="{FF2B5EF4-FFF2-40B4-BE49-F238E27FC236}">
                  <a16:creationId xmlns:a16="http://schemas.microsoft.com/office/drawing/2014/main" id="{DA0DE743-C634-920A-49E9-86BD97F15F8A}"/>
                </a:ext>
              </a:extLst>
            </p:cNvPr>
            <p:cNvSpPr/>
            <p:nvPr>
              <p:custDataLst>
                <p:tags r:id="rId353"/>
              </p:custDataLst>
            </p:nvPr>
          </p:nvSpPr>
          <p:spPr>
            <a:xfrm>
              <a:off x="5630820" y="10045519"/>
              <a:ext cx="116739" cy="116234"/>
            </a:xfrm>
            <a:custGeom>
              <a:avLst/>
              <a:gdLst>
                <a:gd name="connsiteX0" fmla="*/ 116861 w 116739"/>
                <a:gd name="connsiteY0" fmla="*/ 85387 h 116234"/>
                <a:gd name="connsiteX1" fmla="*/ 110797 w 116739"/>
                <a:gd name="connsiteY1" fmla="*/ 80829 h 116234"/>
                <a:gd name="connsiteX2" fmla="*/ 104480 w 116739"/>
                <a:gd name="connsiteY2" fmla="*/ 86146 h 116234"/>
                <a:gd name="connsiteX3" fmla="*/ 68346 w 116739"/>
                <a:gd name="connsiteY3" fmla="*/ 106405 h 116234"/>
                <a:gd name="connsiteX4" fmla="*/ 32465 w 116739"/>
                <a:gd name="connsiteY4" fmla="*/ 59810 h 116234"/>
                <a:gd name="connsiteX5" fmla="*/ 108775 w 116739"/>
                <a:gd name="connsiteY5" fmla="*/ 59810 h 116234"/>
                <a:gd name="connsiteX6" fmla="*/ 116861 w 116739"/>
                <a:gd name="connsiteY6" fmla="*/ 52973 h 116234"/>
                <a:gd name="connsiteX7" fmla="*/ 102711 w 116739"/>
                <a:gd name="connsiteY7" fmla="*/ 13974 h 116234"/>
                <a:gd name="connsiteX8" fmla="*/ 62534 w 116739"/>
                <a:gd name="connsiteY8" fmla="*/ 300 h 116234"/>
                <a:gd name="connsiteX9" fmla="*/ 122 w 116739"/>
                <a:gd name="connsiteY9" fmla="*/ 58037 h 116234"/>
                <a:gd name="connsiteX10" fmla="*/ 66072 w 116739"/>
                <a:gd name="connsiteY10" fmla="*/ 116535 h 116234"/>
                <a:gd name="connsiteX11" fmla="*/ 116861 w 116739"/>
                <a:gd name="connsiteY11" fmla="*/ 85387 h 116234"/>
                <a:gd name="connsiteX12" fmla="*/ 92856 w 116739"/>
                <a:gd name="connsiteY12" fmla="*/ 51453 h 116234"/>
                <a:gd name="connsiteX13" fmla="*/ 32465 w 116739"/>
                <a:gd name="connsiteY13" fmla="*/ 51453 h 116234"/>
                <a:gd name="connsiteX14" fmla="*/ 38529 w 116739"/>
                <a:gd name="connsiteY14" fmla="*/ 22584 h 116234"/>
                <a:gd name="connsiteX15" fmla="*/ 62534 w 116739"/>
                <a:gd name="connsiteY15" fmla="*/ 9416 h 116234"/>
                <a:gd name="connsiteX16" fmla="*/ 92856 w 116739"/>
                <a:gd name="connsiteY16" fmla="*/ 51453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39" h="116234">
                  <a:moveTo>
                    <a:pt x="116861" y="85387"/>
                  </a:moveTo>
                  <a:cubicBezTo>
                    <a:pt x="116861" y="80829"/>
                    <a:pt x="112060" y="80829"/>
                    <a:pt x="110797" y="80829"/>
                  </a:cubicBezTo>
                  <a:cubicBezTo>
                    <a:pt x="106501" y="80829"/>
                    <a:pt x="105996" y="82095"/>
                    <a:pt x="104480" y="86146"/>
                  </a:cubicBezTo>
                  <a:cubicBezTo>
                    <a:pt x="99173" y="98302"/>
                    <a:pt x="84770" y="106405"/>
                    <a:pt x="68346" y="106405"/>
                  </a:cubicBezTo>
                  <a:cubicBezTo>
                    <a:pt x="32718" y="106405"/>
                    <a:pt x="32465" y="72725"/>
                    <a:pt x="32465" y="59810"/>
                  </a:cubicBezTo>
                  <a:lnTo>
                    <a:pt x="108775" y="59810"/>
                  </a:lnTo>
                  <a:cubicBezTo>
                    <a:pt x="114334" y="59810"/>
                    <a:pt x="116861" y="59810"/>
                    <a:pt x="116861" y="52973"/>
                  </a:cubicBezTo>
                  <a:cubicBezTo>
                    <a:pt x="116861" y="45122"/>
                    <a:pt x="115345" y="26636"/>
                    <a:pt x="102711" y="13974"/>
                  </a:cubicBezTo>
                  <a:cubicBezTo>
                    <a:pt x="93362" y="4858"/>
                    <a:pt x="79969" y="300"/>
                    <a:pt x="62534" y="300"/>
                  </a:cubicBezTo>
                  <a:cubicBezTo>
                    <a:pt x="22105" y="300"/>
                    <a:pt x="122" y="26383"/>
                    <a:pt x="122" y="58037"/>
                  </a:cubicBezTo>
                  <a:cubicBezTo>
                    <a:pt x="122" y="91971"/>
                    <a:pt x="25390" y="116535"/>
                    <a:pt x="66072" y="116535"/>
                  </a:cubicBezTo>
                  <a:cubicBezTo>
                    <a:pt x="105996" y="116535"/>
                    <a:pt x="116861" y="89692"/>
                    <a:pt x="116861" y="85387"/>
                  </a:cubicBezTo>
                  <a:close/>
                  <a:moveTo>
                    <a:pt x="92856" y="51453"/>
                  </a:moveTo>
                  <a:lnTo>
                    <a:pt x="32465" y="51453"/>
                  </a:lnTo>
                  <a:cubicBezTo>
                    <a:pt x="32970" y="41577"/>
                    <a:pt x="33223" y="30941"/>
                    <a:pt x="38529" y="22584"/>
                  </a:cubicBezTo>
                  <a:cubicBezTo>
                    <a:pt x="45099" y="12455"/>
                    <a:pt x="55207" y="9416"/>
                    <a:pt x="62534" y="9416"/>
                  </a:cubicBezTo>
                  <a:cubicBezTo>
                    <a:pt x="92098" y="9416"/>
                    <a:pt x="92604" y="42590"/>
                    <a:pt x="92856" y="51453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42" name="任意多边形: 形状 2641">
              <a:extLst>
                <a:ext uri="{FF2B5EF4-FFF2-40B4-BE49-F238E27FC236}">
                  <a16:creationId xmlns:a16="http://schemas.microsoft.com/office/drawing/2014/main" id="{B39EE18D-11BF-AFA1-00B2-0BBE64DD70C7}"/>
                </a:ext>
              </a:extLst>
            </p:cNvPr>
            <p:cNvSpPr/>
            <p:nvPr>
              <p:custDataLst>
                <p:tags r:id="rId354"/>
              </p:custDataLst>
            </p:nvPr>
          </p:nvSpPr>
          <p:spPr>
            <a:xfrm>
              <a:off x="4146256" y="10329396"/>
              <a:ext cx="85710" cy="134721"/>
            </a:xfrm>
            <a:custGeom>
              <a:avLst/>
              <a:gdLst>
                <a:gd name="connsiteX0" fmla="*/ 85773 w 85710"/>
                <a:gd name="connsiteY0" fmla="*/ 98770 h 134721"/>
                <a:gd name="connsiteX1" fmla="*/ 79507 w 85710"/>
                <a:gd name="connsiteY1" fmla="*/ 98770 h 134721"/>
                <a:gd name="connsiteX2" fmla="*/ 74857 w 85710"/>
                <a:gd name="connsiteY2" fmla="*/ 116800 h 134721"/>
                <a:gd name="connsiteX3" fmla="*/ 55047 w 85710"/>
                <a:gd name="connsiteY3" fmla="*/ 118421 h 134721"/>
                <a:gd name="connsiteX4" fmla="*/ 19065 w 85710"/>
                <a:gd name="connsiteY4" fmla="*/ 118421 h 134721"/>
                <a:gd name="connsiteX5" fmla="*/ 46354 w 85710"/>
                <a:gd name="connsiteY5" fmla="*/ 93705 h 134721"/>
                <a:gd name="connsiteX6" fmla="*/ 61313 w 85710"/>
                <a:gd name="connsiteY6" fmla="*/ 81144 h 134721"/>
                <a:gd name="connsiteX7" fmla="*/ 85773 w 85710"/>
                <a:gd name="connsiteY7" fmla="*/ 40019 h 134721"/>
                <a:gd name="connsiteX8" fmla="*/ 40290 w 85710"/>
                <a:gd name="connsiteY8" fmla="*/ 312 h 134721"/>
                <a:gd name="connsiteX9" fmla="*/ 63 w 85710"/>
                <a:gd name="connsiteY9" fmla="*/ 36778 h 134721"/>
                <a:gd name="connsiteX10" fmla="*/ 10777 w 85710"/>
                <a:gd name="connsiteY10" fmla="*/ 48123 h 134721"/>
                <a:gd name="connsiteX11" fmla="*/ 21288 w 85710"/>
                <a:gd name="connsiteY11" fmla="*/ 37385 h 134721"/>
                <a:gd name="connsiteX12" fmla="*/ 8755 w 85710"/>
                <a:gd name="connsiteY12" fmla="*/ 26851 h 134721"/>
                <a:gd name="connsiteX13" fmla="*/ 38066 w 85710"/>
                <a:gd name="connsiteY13" fmla="*/ 6997 h 134721"/>
                <a:gd name="connsiteX14" fmla="*/ 66569 w 85710"/>
                <a:gd name="connsiteY14" fmla="*/ 40019 h 134721"/>
                <a:gd name="connsiteX15" fmla="*/ 27959 w 85710"/>
                <a:gd name="connsiteY15" fmla="*/ 100998 h 134721"/>
                <a:gd name="connsiteX16" fmla="*/ 2489 w 85710"/>
                <a:gd name="connsiteY16" fmla="*/ 127334 h 134721"/>
                <a:gd name="connsiteX17" fmla="*/ 63 w 85710"/>
                <a:gd name="connsiteY17" fmla="*/ 135033 h 134721"/>
                <a:gd name="connsiteX18" fmla="*/ 79911 w 85710"/>
                <a:gd name="connsiteY18" fmla="*/ 135033 h 134721"/>
                <a:gd name="connsiteX19" fmla="*/ 85773 w 85710"/>
                <a:gd name="connsiteY19" fmla="*/ 98770 h 1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710" h="134721">
                  <a:moveTo>
                    <a:pt x="85773" y="98770"/>
                  </a:moveTo>
                  <a:lnTo>
                    <a:pt x="79507" y="98770"/>
                  </a:lnTo>
                  <a:cubicBezTo>
                    <a:pt x="78900" y="102821"/>
                    <a:pt x="77283" y="112951"/>
                    <a:pt x="74857" y="116800"/>
                  </a:cubicBezTo>
                  <a:cubicBezTo>
                    <a:pt x="73644" y="118421"/>
                    <a:pt x="58281" y="118421"/>
                    <a:pt x="55047" y="118421"/>
                  </a:cubicBezTo>
                  <a:lnTo>
                    <a:pt x="19065" y="118421"/>
                  </a:lnTo>
                  <a:lnTo>
                    <a:pt x="46354" y="93705"/>
                  </a:lnTo>
                  <a:cubicBezTo>
                    <a:pt x="49589" y="90666"/>
                    <a:pt x="58079" y="83981"/>
                    <a:pt x="61313" y="81144"/>
                  </a:cubicBezTo>
                  <a:cubicBezTo>
                    <a:pt x="73846" y="69597"/>
                    <a:pt x="85773" y="58455"/>
                    <a:pt x="85773" y="40019"/>
                  </a:cubicBezTo>
                  <a:cubicBezTo>
                    <a:pt x="85773" y="15911"/>
                    <a:pt x="65558" y="312"/>
                    <a:pt x="40290" y="312"/>
                  </a:cubicBezTo>
                  <a:cubicBezTo>
                    <a:pt x="16032" y="312"/>
                    <a:pt x="63" y="18747"/>
                    <a:pt x="63" y="36778"/>
                  </a:cubicBezTo>
                  <a:cubicBezTo>
                    <a:pt x="63" y="46704"/>
                    <a:pt x="7947" y="48123"/>
                    <a:pt x="10777" y="48123"/>
                  </a:cubicBezTo>
                  <a:cubicBezTo>
                    <a:pt x="15022" y="48123"/>
                    <a:pt x="21288" y="45084"/>
                    <a:pt x="21288" y="37385"/>
                  </a:cubicBezTo>
                  <a:cubicBezTo>
                    <a:pt x="21288" y="26851"/>
                    <a:pt x="11181" y="26851"/>
                    <a:pt x="8755" y="26851"/>
                  </a:cubicBezTo>
                  <a:cubicBezTo>
                    <a:pt x="14617" y="12062"/>
                    <a:pt x="28161" y="6997"/>
                    <a:pt x="38066" y="6997"/>
                  </a:cubicBezTo>
                  <a:cubicBezTo>
                    <a:pt x="56866" y="6997"/>
                    <a:pt x="66569" y="23002"/>
                    <a:pt x="66569" y="40019"/>
                  </a:cubicBezTo>
                  <a:cubicBezTo>
                    <a:pt x="66569" y="61088"/>
                    <a:pt x="51812" y="76485"/>
                    <a:pt x="27959" y="100998"/>
                  </a:cubicBezTo>
                  <a:lnTo>
                    <a:pt x="2489" y="127334"/>
                  </a:lnTo>
                  <a:cubicBezTo>
                    <a:pt x="63" y="129563"/>
                    <a:pt x="63" y="129968"/>
                    <a:pt x="63" y="135033"/>
                  </a:cubicBezTo>
                  <a:lnTo>
                    <a:pt x="79911" y="135033"/>
                  </a:lnTo>
                  <a:lnTo>
                    <a:pt x="85773" y="98770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43" name="任意多边形: 形状 2642">
              <a:extLst>
                <a:ext uri="{FF2B5EF4-FFF2-40B4-BE49-F238E27FC236}">
                  <a16:creationId xmlns:a16="http://schemas.microsoft.com/office/drawing/2014/main" id="{CDE3AE08-5735-B284-D63E-37FD9FCF7E9E}"/>
                </a:ext>
              </a:extLst>
            </p:cNvPr>
            <p:cNvSpPr/>
            <p:nvPr>
              <p:custDataLst>
                <p:tags r:id="rId355"/>
              </p:custDataLst>
            </p:nvPr>
          </p:nvSpPr>
          <p:spPr>
            <a:xfrm>
              <a:off x="4251170" y="10329396"/>
              <a:ext cx="90561" cy="138975"/>
            </a:xfrm>
            <a:custGeom>
              <a:avLst/>
              <a:gdLst>
                <a:gd name="connsiteX0" fmla="*/ 90629 w 90561"/>
                <a:gd name="connsiteY0" fmla="*/ 70407 h 138975"/>
                <a:gd name="connsiteX1" fmla="*/ 81734 w 90561"/>
                <a:gd name="connsiteY1" fmla="*/ 22596 h 138975"/>
                <a:gd name="connsiteX2" fmla="*/ 45348 w 90561"/>
                <a:gd name="connsiteY2" fmla="*/ 312 h 138975"/>
                <a:gd name="connsiteX3" fmla="*/ 7749 w 90561"/>
                <a:gd name="connsiteY3" fmla="*/ 25027 h 138975"/>
                <a:gd name="connsiteX4" fmla="*/ 67 w 90561"/>
                <a:gd name="connsiteY4" fmla="*/ 70407 h 138975"/>
                <a:gd name="connsiteX5" fmla="*/ 10377 w 90561"/>
                <a:gd name="connsiteY5" fmla="*/ 120446 h 138975"/>
                <a:gd name="connsiteX6" fmla="*/ 45348 w 90561"/>
                <a:gd name="connsiteY6" fmla="*/ 139287 h 138975"/>
                <a:gd name="connsiteX7" fmla="*/ 82543 w 90561"/>
                <a:gd name="connsiteY7" fmla="*/ 116192 h 138975"/>
                <a:gd name="connsiteX8" fmla="*/ 90629 w 90561"/>
                <a:gd name="connsiteY8" fmla="*/ 70407 h 138975"/>
                <a:gd name="connsiteX9" fmla="*/ 72638 w 90561"/>
                <a:gd name="connsiteY9" fmla="*/ 67976 h 138975"/>
                <a:gd name="connsiteX10" fmla="*/ 70212 w 90561"/>
                <a:gd name="connsiteY10" fmla="*/ 109507 h 138975"/>
                <a:gd name="connsiteX11" fmla="*/ 45348 w 90561"/>
                <a:gd name="connsiteY11" fmla="*/ 133615 h 138975"/>
                <a:gd name="connsiteX12" fmla="*/ 20282 w 90561"/>
                <a:gd name="connsiteY12" fmla="*/ 109102 h 138975"/>
                <a:gd name="connsiteX13" fmla="*/ 18058 w 90561"/>
                <a:gd name="connsiteY13" fmla="*/ 67976 h 138975"/>
                <a:gd name="connsiteX14" fmla="*/ 20282 w 90561"/>
                <a:gd name="connsiteY14" fmla="*/ 28674 h 138975"/>
                <a:gd name="connsiteX15" fmla="*/ 45348 w 90561"/>
                <a:gd name="connsiteY15" fmla="*/ 5984 h 138975"/>
                <a:gd name="connsiteX16" fmla="*/ 70212 w 90561"/>
                <a:gd name="connsiteY16" fmla="*/ 27864 h 138975"/>
                <a:gd name="connsiteX17" fmla="*/ 72638 w 90561"/>
                <a:gd name="connsiteY17" fmla="*/ 67976 h 13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0561" h="138975">
                  <a:moveTo>
                    <a:pt x="90629" y="70407"/>
                  </a:moveTo>
                  <a:cubicBezTo>
                    <a:pt x="90629" y="48730"/>
                    <a:pt x="88405" y="35562"/>
                    <a:pt x="81734" y="22596"/>
                  </a:cubicBezTo>
                  <a:cubicBezTo>
                    <a:pt x="72840" y="4769"/>
                    <a:pt x="56466" y="312"/>
                    <a:pt x="45348" y="312"/>
                  </a:cubicBezTo>
                  <a:cubicBezTo>
                    <a:pt x="19878" y="312"/>
                    <a:pt x="10579" y="19355"/>
                    <a:pt x="7749" y="25027"/>
                  </a:cubicBezTo>
                  <a:cubicBezTo>
                    <a:pt x="471" y="39816"/>
                    <a:pt x="67" y="59873"/>
                    <a:pt x="67" y="70407"/>
                  </a:cubicBezTo>
                  <a:cubicBezTo>
                    <a:pt x="67" y="83778"/>
                    <a:pt x="674" y="104239"/>
                    <a:pt x="10377" y="120446"/>
                  </a:cubicBezTo>
                  <a:cubicBezTo>
                    <a:pt x="19675" y="135438"/>
                    <a:pt x="34634" y="139287"/>
                    <a:pt x="45348" y="139287"/>
                  </a:cubicBezTo>
                  <a:cubicBezTo>
                    <a:pt x="55051" y="139287"/>
                    <a:pt x="72436" y="136248"/>
                    <a:pt x="82543" y="116192"/>
                  </a:cubicBezTo>
                  <a:cubicBezTo>
                    <a:pt x="90022" y="101606"/>
                    <a:pt x="90629" y="83575"/>
                    <a:pt x="90629" y="70407"/>
                  </a:cubicBezTo>
                  <a:close/>
                  <a:moveTo>
                    <a:pt x="72638" y="67976"/>
                  </a:moveTo>
                  <a:cubicBezTo>
                    <a:pt x="72638" y="79929"/>
                    <a:pt x="72638" y="98162"/>
                    <a:pt x="70212" y="109507"/>
                  </a:cubicBezTo>
                  <a:cubicBezTo>
                    <a:pt x="65967" y="130778"/>
                    <a:pt x="52019" y="133615"/>
                    <a:pt x="45348" y="133615"/>
                  </a:cubicBezTo>
                  <a:cubicBezTo>
                    <a:pt x="38475" y="133615"/>
                    <a:pt x="24527" y="130373"/>
                    <a:pt x="20282" y="109102"/>
                  </a:cubicBezTo>
                  <a:cubicBezTo>
                    <a:pt x="18058" y="97554"/>
                    <a:pt x="18058" y="78511"/>
                    <a:pt x="18058" y="67976"/>
                  </a:cubicBezTo>
                  <a:cubicBezTo>
                    <a:pt x="18058" y="53998"/>
                    <a:pt x="18058" y="39816"/>
                    <a:pt x="20282" y="28674"/>
                  </a:cubicBezTo>
                  <a:cubicBezTo>
                    <a:pt x="24527" y="8010"/>
                    <a:pt x="40294" y="5984"/>
                    <a:pt x="45348" y="5984"/>
                  </a:cubicBezTo>
                  <a:cubicBezTo>
                    <a:pt x="52221" y="5984"/>
                    <a:pt x="66169" y="9428"/>
                    <a:pt x="70212" y="27864"/>
                  </a:cubicBezTo>
                  <a:cubicBezTo>
                    <a:pt x="72638" y="39006"/>
                    <a:pt x="72638" y="54200"/>
                    <a:pt x="72638" y="67976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44" name="任意多边形: 形状 2643">
              <a:extLst>
                <a:ext uri="{FF2B5EF4-FFF2-40B4-BE49-F238E27FC236}">
                  <a16:creationId xmlns:a16="http://schemas.microsoft.com/office/drawing/2014/main" id="{3EB884F4-B1BC-EC6B-4451-087EFD08ACEF}"/>
                </a:ext>
              </a:extLst>
            </p:cNvPr>
            <p:cNvSpPr/>
            <p:nvPr>
              <p:custDataLst>
                <p:tags r:id="rId356"/>
              </p:custDataLst>
            </p:nvPr>
          </p:nvSpPr>
          <p:spPr>
            <a:xfrm>
              <a:off x="4368819" y="10376801"/>
              <a:ext cx="22438" cy="87315"/>
            </a:xfrm>
            <a:custGeom>
              <a:avLst/>
              <a:gdLst>
                <a:gd name="connsiteX0" fmla="*/ 22510 w 22438"/>
                <a:gd name="connsiteY0" fmla="*/ 11657 h 87315"/>
                <a:gd name="connsiteX1" fmla="*/ 11392 w 22438"/>
                <a:gd name="connsiteY1" fmla="*/ 312 h 87315"/>
                <a:gd name="connsiteX2" fmla="*/ 71 w 22438"/>
                <a:gd name="connsiteY2" fmla="*/ 11454 h 87315"/>
                <a:gd name="connsiteX3" fmla="*/ 11189 w 22438"/>
                <a:gd name="connsiteY3" fmla="*/ 22799 h 87315"/>
                <a:gd name="connsiteX4" fmla="*/ 22510 w 22438"/>
                <a:gd name="connsiteY4" fmla="*/ 11657 h 87315"/>
                <a:gd name="connsiteX5" fmla="*/ 22510 w 22438"/>
                <a:gd name="connsiteY5" fmla="*/ 76485 h 87315"/>
                <a:gd name="connsiteX6" fmla="*/ 11392 w 22438"/>
                <a:gd name="connsiteY6" fmla="*/ 65140 h 87315"/>
                <a:gd name="connsiteX7" fmla="*/ 71 w 22438"/>
                <a:gd name="connsiteY7" fmla="*/ 76282 h 87315"/>
                <a:gd name="connsiteX8" fmla="*/ 11189 w 22438"/>
                <a:gd name="connsiteY8" fmla="*/ 87627 h 87315"/>
                <a:gd name="connsiteX9" fmla="*/ 22510 w 22438"/>
                <a:gd name="connsiteY9" fmla="*/ 76485 h 8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38" h="87315">
                  <a:moveTo>
                    <a:pt x="22510" y="11657"/>
                  </a:moveTo>
                  <a:cubicBezTo>
                    <a:pt x="22510" y="4769"/>
                    <a:pt x="17052" y="312"/>
                    <a:pt x="11392" y="312"/>
                  </a:cubicBezTo>
                  <a:cubicBezTo>
                    <a:pt x="4519" y="312"/>
                    <a:pt x="71" y="5782"/>
                    <a:pt x="71" y="11454"/>
                  </a:cubicBezTo>
                  <a:cubicBezTo>
                    <a:pt x="71" y="18342"/>
                    <a:pt x="5529" y="22799"/>
                    <a:pt x="11189" y="22799"/>
                  </a:cubicBezTo>
                  <a:cubicBezTo>
                    <a:pt x="18062" y="22799"/>
                    <a:pt x="22510" y="17329"/>
                    <a:pt x="22510" y="11657"/>
                  </a:cubicBezTo>
                  <a:close/>
                  <a:moveTo>
                    <a:pt x="22510" y="76485"/>
                  </a:moveTo>
                  <a:cubicBezTo>
                    <a:pt x="22510" y="69597"/>
                    <a:pt x="17052" y="65140"/>
                    <a:pt x="11392" y="65140"/>
                  </a:cubicBezTo>
                  <a:cubicBezTo>
                    <a:pt x="4519" y="65140"/>
                    <a:pt x="71" y="70610"/>
                    <a:pt x="71" y="76282"/>
                  </a:cubicBezTo>
                  <a:cubicBezTo>
                    <a:pt x="71" y="83170"/>
                    <a:pt x="5529" y="87627"/>
                    <a:pt x="11189" y="87627"/>
                  </a:cubicBezTo>
                  <a:cubicBezTo>
                    <a:pt x="18062" y="87627"/>
                    <a:pt x="22510" y="82157"/>
                    <a:pt x="22510" y="76485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45" name="任意多边形: 形状 2644">
              <a:extLst>
                <a:ext uri="{FF2B5EF4-FFF2-40B4-BE49-F238E27FC236}">
                  <a16:creationId xmlns:a16="http://schemas.microsoft.com/office/drawing/2014/main" id="{BF874912-FF18-729F-435E-68F57D9A8508}"/>
                </a:ext>
              </a:extLst>
            </p:cNvPr>
            <p:cNvSpPr/>
            <p:nvPr>
              <p:custDataLst>
                <p:tags r:id="rId357"/>
              </p:custDataLst>
            </p:nvPr>
          </p:nvSpPr>
          <p:spPr>
            <a:xfrm>
              <a:off x="5680346" y="10349401"/>
              <a:ext cx="115476" cy="166881"/>
            </a:xfrm>
            <a:custGeom>
              <a:avLst/>
              <a:gdLst>
                <a:gd name="connsiteX0" fmla="*/ 115600 w 115476"/>
                <a:gd name="connsiteY0" fmla="*/ 12720 h 166881"/>
                <a:gd name="connsiteX1" fmla="*/ 102713 w 115476"/>
                <a:gd name="connsiteY1" fmla="*/ 312 h 166881"/>
                <a:gd name="connsiteX2" fmla="*/ 75929 w 115476"/>
                <a:gd name="connsiteY2" fmla="*/ 12214 h 166881"/>
                <a:gd name="connsiteX3" fmla="*/ 49144 w 115476"/>
                <a:gd name="connsiteY3" fmla="*/ 3097 h 166881"/>
                <a:gd name="connsiteX4" fmla="*/ 8209 w 115476"/>
                <a:gd name="connsiteY4" fmla="*/ 40070 h 166881"/>
                <a:gd name="connsiteX5" fmla="*/ 20086 w 115476"/>
                <a:gd name="connsiteY5" fmla="*/ 66153 h 166881"/>
                <a:gd name="connsiteX6" fmla="*/ 12252 w 115476"/>
                <a:gd name="connsiteY6" fmla="*/ 87171 h 166881"/>
                <a:gd name="connsiteX7" fmla="*/ 23370 w 115476"/>
                <a:gd name="connsiteY7" fmla="*/ 109709 h 166881"/>
                <a:gd name="connsiteX8" fmla="*/ 124 w 115476"/>
                <a:gd name="connsiteY8" fmla="*/ 135033 h 166881"/>
                <a:gd name="connsiteX9" fmla="*/ 55967 w 115476"/>
                <a:gd name="connsiteY9" fmla="*/ 167194 h 166881"/>
                <a:gd name="connsiteX10" fmla="*/ 112062 w 115476"/>
                <a:gd name="connsiteY10" fmla="*/ 134526 h 166881"/>
                <a:gd name="connsiteX11" fmla="*/ 95638 w 115476"/>
                <a:gd name="connsiteY11" fmla="*/ 105657 h 166881"/>
                <a:gd name="connsiteX12" fmla="*/ 52176 w 115476"/>
                <a:gd name="connsiteY12" fmla="*/ 98567 h 166881"/>
                <a:gd name="connsiteX13" fmla="*/ 33225 w 115476"/>
                <a:gd name="connsiteY13" fmla="*/ 98314 h 166881"/>
                <a:gd name="connsiteX14" fmla="*/ 19833 w 115476"/>
                <a:gd name="connsiteY14" fmla="*/ 81347 h 166881"/>
                <a:gd name="connsiteX15" fmla="*/ 24128 w 115476"/>
                <a:gd name="connsiteY15" fmla="*/ 69445 h 166881"/>
                <a:gd name="connsiteX16" fmla="*/ 49144 w 115476"/>
                <a:gd name="connsiteY16" fmla="*/ 77295 h 166881"/>
                <a:gd name="connsiteX17" fmla="*/ 90079 w 115476"/>
                <a:gd name="connsiteY17" fmla="*/ 40323 h 166881"/>
                <a:gd name="connsiteX18" fmla="*/ 79719 w 115476"/>
                <a:gd name="connsiteY18" fmla="*/ 15759 h 166881"/>
                <a:gd name="connsiteX19" fmla="*/ 102460 w 115476"/>
                <a:gd name="connsiteY19" fmla="*/ 5883 h 166881"/>
                <a:gd name="connsiteX20" fmla="*/ 104987 w 115476"/>
                <a:gd name="connsiteY20" fmla="*/ 6136 h 166881"/>
                <a:gd name="connsiteX21" fmla="*/ 100944 w 115476"/>
                <a:gd name="connsiteY21" fmla="*/ 12973 h 166881"/>
                <a:gd name="connsiteX22" fmla="*/ 108272 w 115476"/>
                <a:gd name="connsiteY22" fmla="*/ 20317 h 166881"/>
                <a:gd name="connsiteX23" fmla="*/ 115600 w 115476"/>
                <a:gd name="connsiteY23" fmla="*/ 12720 h 166881"/>
                <a:gd name="connsiteX24" fmla="*/ 71128 w 115476"/>
                <a:gd name="connsiteY24" fmla="*/ 40070 h 166881"/>
                <a:gd name="connsiteX25" fmla="*/ 67085 w 115476"/>
                <a:gd name="connsiteY25" fmla="*/ 61341 h 166881"/>
                <a:gd name="connsiteX26" fmla="*/ 49144 w 115476"/>
                <a:gd name="connsiteY26" fmla="*/ 71471 h 166881"/>
                <a:gd name="connsiteX27" fmla="*/ 27161 w 115476"/>
                <a:gd name="connsiteY27" fmla="*/ 40323 h 166881"/>
                <a:gd name="connsiteX28" fmla="*/ 31204 w 115476"/>
                <a:gd name="connsiteY28" fmla="*/ 19051 h 166881"/>
                <a:gd name="connsiteX29" fmla="*/ 49144 w 115476"/>
                <a:gd name="connsiteY29" fmla="*/ 8922 h 166881"/>
                <a:gd name="connsiteX30" fmla="*/ 71128 w 115476"/>
                <a:gd name="connsiteY30" fmla="*/ 40070 h 166881"/>
                <a:gd name="connsiteX31" fmla="*/ 98923 w 115476"/>
                <a:gd name="connsiteY31" fmla="*/ 135033 h 166881"/>
                <a:gd name="connsiteX32" fmla="*/ 56219 w 115476"/>
                <a:gd name="connsiteY32" fmla="*/ 161369 h 166881"/>
                <a:gd name="connsiteX33" fmla="*/ 13263 w 115476"/>
                <a:gd name="connsiteY33" fmla="*/ 135033 h 166881"/>
                <a:gd name="connsiteX34" fmla="*/ 33983 w 115476"/>
                <a:gd name="connsiteY34" fmla="*/ 113255 h 166881"/>
                <a:gd name="connsiteX35" fmla="*/ 48891 w 115476"/>
                <a:gd name="connsiteY35" fmla="*/ 113255 h 166881"/>
                <a:gd name="connsiteX36" fmla="*/ 98923 w 115476"/>
                <a:gd name="connsiteY36" fmla="*/ 135033 h 166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5476" h="166881">
                  <a:moveTo>
                    <a:pt x="115600" y="12720"/>
                  </a:moveTo>
                  <a:cubicBezTo>
                    <a:pt x="115600" y="8415"/>
                    <a:pt x="112568" y="312"/>
                    <a:pt x="102713" y="312"/>
                  </a:cubicBezTo>
                  <a:cubicBezTo>
                    <a:pt x="97659" y="312"/>
                    <a:pt x="86541" y="1831"/>
                    <a:pt x="75929" y="12214"/>
                  </a:cubicBezTo>
                  <a:cubicBezTo>
                    <a:pt x="65316" y="3857"/>
                    <a:pt x="54703" y="3097"/>
                    <a:pt x="49144" y="3097"/>
                  </a:cubicBezTo>
                  <a:cubicBezTo>
                    <a:pt x="25645" y="3097"/>
                    <a:pt x="8209" y="20571"/>
                    <a:pt x="8209" y="40070"/>
                  </a:cubicBezTo>
                  <a:cubicBezTo>
                    <a:pt x="8209" y="51212"/>
                    <a:pt x="13768" y="60835"/>
                    <a:pt x="20086" y="66153"/>
                  </a:cubicBezTo>
                  <a:cubicBezTo>
                    <a:pt x="16801" y="69951"/>
                    <a:pt x="12252" y="78308"/>
                    <a:pt x="12252" y="87171"/>
                  </a:cubicBezTo>
                  <a:cubicBezTo>
                    <a:pt x="12252" y="95022"/>
                    <a:pt x="15537" y="104645"/>
                    <a:pt x="23370" y="109709"/>
                  </a:cubicBezTo>
                  <a:cubicBezTo>
                    <a:pt x="8209" y="114014"/>
                    <a:pt x="124" y="124903"/>
                    <a:pt x="124" y="135033"/>
                  </a:cubicBezTo>
                  <a:cubicBezTo>
                    <a:pt x="124" y="153266"/>
                    <a:pt x="25139" y="167194"/>
                    <a:pt x="55967" y="167194"/>
                  </a:cubicBezTo>
                  <a:cubicBezTo>
                    <a:pt x="85783" y="167194"/>
                    <a:pt x="112062" y="154279"/>
                    <a:pt x="112062" y="134526"/>
                  </a:cubicBezTo>
                  <a:cubicBezTo>
                    <a:pt x="112062" y="125663"/>
                    <a:pt x="108525" y="112748"/>
                    <a:pt x="95638" y="105657"/>
                  </a:cubicBezTo>
                  <a:cubicBezTo>
                    <a:pt x="82246" y="98567"/>
                    <a:pt x="67590" y="98567"/>
                    <a:pt x="52176" y="98567"/>
                  </a:cubicBezTo>
                  <a:cubicBezTo>
                    <a:pt x="45859" y="98567"/>
                    <a:pt x="34994" y="98567"/>
                    <a:pt x="33225" y="98314"/>
                  </a:cubicBezTo>
                  <a:cubicBezTo>
                    <a:pt x="25139" y="97301"/>
                    <a:pt x="19833" y="89450"/>
                    <a:pt x="19833" y="81347"/>
                  </a:cubicBezTo>
                  <a:cubicBezTo>
                    <a:pt x="19833" y="80334"/>
                    <a:pt x="19833" y="74510"/>
                    <a:pt x="24128" y="69445"/>
                  </a:cubicBezTo>
                  <a:cubicBezTo>
                    <a:pt x="33983" y="76535"/>
                    <a:pt x="44343" y="77295"/>
                    <a:pt x="49144" y="77295"/>
                  </a:cubicBezTo>
                  <a:cubicBezTo>
                    <a:pt x="72644" y="77295"/>
                    <a:pt x="90079" y="59822"/>
                    <a:pt x="90079" y="40323"/>
                  </a:cubicBezTo>
                  <a:cubicBezTo>
                    <a:pt x="90079" y="30953"/>
                    <a:pt x="86036" y="21583"/>
                    <a:pt x="79719" y="15759"/>
                  </a:cubicBezTo>
                  <a:cubicBezTo>
                    <a:pt x="88815" y="7149"/>
                    <a:pt x="97912" y="5883"/>
                    <a:pt x="102460" y="5883"/>
                  </a:cubicBezTo>
                  <a:cubicBezTo>
                    <a:pt x="102460" y="5883"/>
                    <a:pt x="104229" y="5883"/>
                    <a:pt x="104987" y="6136"/>
                  </a:cubicBezTo>
                  <a:cubicBezTo>
                    <a:pt x="102208" y="7149"/>
                    <a:pt x="100944" y="9935"/>
                    <a:pt x="100944" y="12973"/>
                  </a:cubicBezTo>
                  <a:cubicBezTo>
                    <a:pt x="100944" y="17278"/>
                    <a:pt x="104229" y="20317"/>
                    <a:pt x="108272" y="20317"/>
                  </a:cubicBezTo>
                  <a:cubicBezTo>
                    <a:pt x="110799" y="20317"/>
                    <a:pt x="115600" y="18545"/>
                    <a:pt x="115600" y="12720"/>
                  </a:cubicBezTo>
                  <a:close/>
                  <a:moveTo>
                    <a:pt x="71128" y="40070"/>
                  </a:moveTo>
                  <a:cubicBezTo>
                    <a:pt x="71128" y="46907"/>
                    <a:pt x="70875" y="55010"/>
                    <a:pt x="67085" y="61341"/>
                  </a:cubicBezTo>
                  <a:cubicBezTo>
                    <a:pt x="65063" y="64380"/>
                    <a:pt x="59251" y="71471"/>
                    <a:pt x="49144" y="71471"/>
                  </a:cubicBezTo>
                  <a:cubicBezTo>
                    <a:pt x="27161" y="71471"/>
                    <a:pt x="27161" y="46147"/>
                    <a:pt x="27161" y="40323"/>
                  </a:cubicBezTo>
                  <a:cubicBezTo>
                    <a:pt x="27161" y="33486"/>
                    <a:pt x="27413" y="25382"/>
                    <a:pt x="31204" y="19051"/>
                  </a:cubicBezTo>
                  <a:cubicBezTo>
                    <a:pt x="33225" y="16012"/>
                    <a:pt x="39037" y="8922"/>
                    <a:pt x="49144" y="8922"/>
                  </a:cubicBezTo>
                  <a:cubicBezTo>
                    <a:pt x="71128" y="8922"/>
                    <a:pt x="71128" y="34245"/>
                    <a:pt x="71128" y="40070"/>
                  </a:cubicBezTo>
                  <a:close/>
                  <a:moveTo>
                    <a:pt x="98923" y="135033"/>
                  </a:moveTo>
                  <a:cubicBezTo>
                    <a:pt x="98923" y="148707"/>
                    <a:pt x="80982" y="161369"/>
                    <a:pt x="56219" y="161369"/>
                  </a:cubicBezTo>
                  <a:cubicBezTo>
                    <a:pt x="30698" y="161369"/>
                    <a:pt x="13263" y="148454"/>
                    <a:pt x="13263" y="135033"/>
                  </a:cubicBezTo>
                  <a:cubicBezTo>
                    <a:pt x="13263" y="123384"/>
                    <a:pt x="22865" y="114014"/>
                    <a:pt x="33983" y="113255"/>
                  </a:cubicBezTo>
                  <a:lnTo>
                    <a:pt x="48891" y="113255"/>
                  </a:lnTo>
                  <a:cubicBezTo>
                    <a:pt x="70622" y="113255"/>
                    <a:pt x="98923" y="113255"/>
                    <a:pt x="98923" y="135033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46" name="任意多边形: 形状 2645">
              <a:extLst>
                <a:ext uri="{FF2B5EF4-FFF2-40B4-BE49-F238E27FC236}">
                  <a16:creationId xmlns:a16="http://schemas.microsoft.com/office/drawing/2014/main" id="{F0419FC5-E818-035E-E06D-37D7C1F8EB57}"/>
                </a:ext>
              </a:extLst>
            </p:cNvPr>
            <p:cNvSpPr/>
            <p:nvPr>
              <p:custDataLst>
                <p:tags r:id="rId358"/>
              </p:custDataLst>
            </p:nvPr>
          </p:nvSpPr>
          <p:spPr>
            <a:xfrm>
              <a:off x="5806688" y="10350667"/>
              <a:ext cx="97788" cy="116234"/>
            </a:xfrm>
            <a:custGeom>
              <a:avLst/>
              <a:gdLst>
                <a:gd name="connsiteX0" fmla="*/ 97917 w 97788"/>
                <a:gd name="connsiteY0" fmla="*/ 83626 h 116234"/>
                <a:gd name="connsiteX1" fmla="*/ 94632 w 97788"/>
                <a:gd name="connsiteY1" fmla="*/ 80587 h 116234"/>
                <a:gd name="connsiteX2" fmla="*/ 91347 w 97788"/>
                <a:gd name="connsiteY2" fmla="*/ 84133 h 116234"/>
                <a:gd name="connsiteX3" fmla="*/ 57235 w 97788"/>
                <a:gd name="connsiteY3" fmla="*/ 110216 h 116234"/>
                <a:gd name="connsiteX4" fmla="*/ 28682 w 97788"/>
                <a:gd name="connsiteY4" fmla="*/ 93249 h 116234"/>
                <a:gd name="connsiteX5" fmla="*/ 21101 w 97788"/>
                <a:gd name="connsiteY5" fmla="*/ 55264 h 116234"/>
                <a:gd name="connsiteX6" fmla="*/ 91600 w 97788"/>
                <a:gd name="connsiteY6" fmla="*/ 55264 h 116234"/>
                <a:gd name="connsiteX7" fmla="*/ 97917 w 97788"/>
                <a:gd name="connsiteY7" fmla="*/ 49946 h 116234"/>
                <a:gd name="connsiteX8" fmla="*/ 52687 w 97788"/>
                <a:gd name="connsiteY8" fmla="*/ 312 h 116234"/>
                <a:gd name="connsiteX9" fmla="*/ 129 w 97788"/>
                <a:gd name="connsiteY9" fmla="*/ 58049 h 116234"/>
                <a:gd name="connsiteX10" fmla="*/ 55719 w 97788"/>
                <a:gd name="connsiteY10" fmla="*/ 116547 h 116234"/>
                <a:gd name="connsiteX11" fmla="*/ 97917 w 97788"/>
                <a:gd name="connsiteY11" fmla="*/ 83626 h 116234"/>
                <a:gd name="connsiteX12" fmla="*/ 81240 w 97788"/>
                <a:gd name="connsiteY12" fmla="*/ 49946 h 116234"/>
                <a:gd name="connsiteX13" fmla="*/ 21354 w 97788"/>
                <a:gd name="connsiteY13" fmla="*/ 49946 h 116234"/>
                <a:gd name="connsiteX14" fmla="*/ 52687 w 97788"/>
                <a:gd name="connsiteY14" fmla="*/ 5883 h 116234"/>
                <a:gd name="connsiteX15" fmla="*/ 81240 w 97788"/>
                <a:gd name="connsiteY15" fmla="*/ 49946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788" h="116234">
                  <a:moveTo>
                    <a:pt x="97917" y="83626"/>
                  </a:moveTo>
                  <a:cubicBezTo>
                    <a:pt x="97917" y="81094"/>
                    <a:pt x="95895" y="80587"/>
                    <a:pt x="94632" y="80587"/>
                  </a:cubicBezTo>
                  <a:cubicBezTo>
                    <a:pt x="92358" y="80587"/>
                    <a:pt x="91853" y="82107"/>
                    <a:pt x="91347" y="84133"/>
                  </a:cubicBezTo>
                  <a:cubicBezTo>
                    <a:pt x="82503" y="110216"/>
                    <a:pt x="59762" y="110216"/>
                    <a:pt x="57235" y="110216"/>
                  </a:cubicBezTo>
                  <a:cubicBezTo>
                    <a:pt x="44601" y="110216"/>
                    <a:pt x="34493" y="102619"/>
                    <a:pt x="28682" y="93249"/>
                  </a:cubicBezTo>
                  <a:cubicBezTo>
                    <a:pt x="21101" y="81094"/>
                    <a:pt x="21101" y="64380"/>
                    <a:pt x="21101" y="55264"/>
                  </a:cubicBezTo>
                  <a:lnTo>
                    <a:pt x="91600" y="55264"/>
                  </a:lnTo>
                  <a:cubicBezTo>
                    <a:pt x="97159" y="55264"/>
                    <a:pt x="97917" y="55264"/>
                    <a:pt x="97917" y="49946"/>
                  </a:cubicBezTo>
                  <a:cubicBezTo>
                    <a:pt x="97917" y="24876"/>
                    <a:pt x="84272" y="312"/>
                    <a:pt x="52687" y="312"/>
                  </a:cubicBezTo>
                  <a:cubicBezTo>
                    <a:pt x="23375" y="312"/>
                    <a:pt x="129" y="26395"/>
                    <a:pt x="129" y="58049"/>
                  </a:cubicBezTo>
                  <a:cubicBezTo>
                    <a:pt x="129" y="91983"/>
                    <a:pt x="26660" y="116547"/>
                    <a:pt x="55719" y="116547"/>
                  </a:cubicBezTo>
                  <a:cubicBezTo>
                    <a:pt x="86546" y="116547"/>
                    <a:pt x="97917" y="88438"/>
                    <a:pt x="97917" y="83626"/>
                  </a:cubicBezTo>
                  <a:close/>
                  <a:moveTo>
                    <a:pt x="81240" y="49946"/>
                  </a:moveTo>
                  <a:lnTo>
                    <a:pt x="21354" y="49946"/>
                  </a:lnTo>
                  <a:cubicBezTo>
                    <a:pt x="22870" y="12214"/>
                    <a:pt x="44095" y="5883"/>
                    <a:pt x="52687" y="5883"/>
                  </a:cubicBezTo>
                  <a:cubicBezTo>
                    <a:pt x="78713" y="5883"/>
                    <a:pt x="81240" y="40070"/>
                    <a:pt x="81240" y="49946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47" name="任意多边形: 形状 2646">
              <a:extLst>
                <a:ext uri="{FF2B5EF4-FFF2-40B4-BE49-F238E27FC236}">
                  <a16:creationId xmlns:a16="http://schemas.microsoft.com/office/drawing/2014/main" id="{EA1B48DE-D89E-B19D-C934-7FDB9551E26A}"/>
                </a:ext>
              </a:extLst>
            </p:cNvPr>
            <p:cNvSpPr/>
            <p:nvPr>
              <p:custDataLst>
                <p:tags r:id="rId359"/>
              </p:custDataLst>
            </p:nvPr>
          </p:nvSpPr>
          <p:spPr>
            <a:xfrm>
              <a:off x="5916605" y="10308377"/>
              <a:ext cx="79089" cy="158525"/>
            </a:xfrm>
            <a:custGeom>
              <a:avLst/>
              <a:gdLst>
                <a:gd name="connsiteX0" fmla="*/ 79223 w 79089"/>
                <a:gd name="connsiteY0" fmla="*/ 124650 h 158525"/>
                <a:gd name="connsiteX1" fmla="*/ 79223 w 79089"/>
                <a:gd name="connsiteY1" fmla="*/ 110216 h 158525"/>
                <a:gd name="connsiteX2" fmla="*/ 72906 w 79089"/>
                <a:gd name="connsiteY2" fmla="*/ 110216 h 158525"/>
                <a:gd name="connsiteX3" fmla="*/ 72906 w 79089"/>
                <a:gd name="connsiteY3" fmla="*/ 124144 h 158525"/>
                <a:gd name="connsiteX4" fmla="*/ 55976 w 79089"/>
                <a:gd name="connsiteY4" fmla="*/ 152506 h 158525"/>
                <a:gd name="connsiteX5" fmla="*/ 39046 w 79089"/>
                <a:gd name="connsiteY5" fmla="*/ 125157 h 158525"/>
                <a:gd name="connsiteX6" fmla="*/ 39046 w 79089"/>
                <a:gd name="connsiteY6" fmla="*/ 54757 h 158525"/>
                <a:gd name="connsiteX7" fmla="*/ 75180 w 79089"/>
                <a:gd name="connsiteY7" fmla="*/ 54757 h 158525"/>
                <a:gd name="connsiteX8" fmla="*/ 75180 w 79089"/>
                <a:gd name="connsiteY8" fmla="*/ 46907 h 158525"/>
                <a:gd name="connsiteX9" fmla="*/ 39046 w 79089"/>
                <a:gd name="connsiteY9" fmla="*/ 46907 h 158525"/>
                <a:gd name="connsiteX10" fmla="*/ 39046 w 79089"/>
                <a:gd name="connsiteY10" fmla="*/ 312 h 158525"/>
                <a:gd name="connsiteX11" fmla="*/ 32729 w 79089"/>
                <a:gd name="connsiteY11" fmla="*/ 312 h 158525"/>
                <a:gd name="connsiteX12" fmla="*/ 133 w 79089"/>
                <a:gd name="connsiteY12" fmla="*/ 49186 h 158525"/>
                <a:gd name="connsiteX13" fmla="*/ 133 w 79089"/>
                <a:gd name="connsiteY13" fmla="*/ 54757 h 158525"/>
                <a:gd name="connsiteX14" fmla="*/ 21611 w 79089"/>
                <a:gd name="connsiteY14" fmla="*/ 54757 h 158525"/>
                <a:gd name="connsiteX15" fmla="*/ 21611 w 79089"/>
                <a:gd name="connsiteY15" fmla="*/ 124650 h 158525"/>
                <a:gd name="connsiteX16" fmla="*/ 54207 w 79089"/>
                <a:gd name="connsiteY16" fmla="*/ 158837 h 158525"/>
                <a:gd name="connsiteX17" fmla="*/ 79223 w 79089"/>
                <a:gd name="connsiteY17" fmla="*/ 124650 h 15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089" h="158525">
                  <a:moveTo>
                    <a:pt x="79223" y="124650"/>
                  </a:moveTo>
                  <a:lnTo>
                    <a:pt x="79223" y="110216"/>
                  </a:lnTo>
                  <a:lnTo>
                    <a:pt x="72906" y="110216"/>
                  </a:lnTo>
                  <a:lnTo>
                    <a:pt x="72906" y="124144"/>
                  </a:lnTo>
                  <a:cubicBezTo>
                    <a:pt x="72906" y="142883"/>
                    <a:pt x="65325" y="152506"/>
                    <a:pt x="55976" y="152506"/>
                  </a:cubicBezTo>
                  <a:cubicBezTo>
                    <a:pt x="39046" y="152506"/>
                    <a:pt x="39046" y="129462"/>
                    <a:pt x="39046" y="125157"/>
                  </a:cubicBezTo>
                  <a:lnTo>
                    <a:pt x="39046" y="54757"/>
                  </a:lnTo>
                  <a:lnTo>
                    <a:pt x="75180" y="54757"/>
                  </a:lnTo>
                  <a:lnTo>
                    <a:pt x="75180" y="46907"/>
                  </a:lnTo>
                  <a:lnTo>
                    <a:pt x="39046" y="46907"/>
                  </a:lnTo>
                  <a:lnTo>
                    <a:pt x="39046" y="312"/>
                  </a:lnTo>
                  <a:lnTo>
                    <a:pt x="32729" y="312"/>
                  </a:lnTo>
                  <a:cubicBezTo>
                    <a:pt x="32476" y="21077"/>
                    <a:pt x="24896" y="48173"/>
                    <a:pt x="133" y="49186"/>
                  </a:cubicBezTo>
                  <a:lnTo>
                    <a:pt x="133" y="54757"/>
                  </a:lnTo>
                  <a:lnTo>
                    <a:pt x="21611" y="54757"/>
                  </a:lnTo>
                  <a:lnTo>
                    <a:pt x="21611" y="124650"/>
                  </a:lnTo>
                  <a:cubicBezTo>
                    <a:pt x="21611" y="155798"/>
                    <a:pt x="45111" y="158837"/>
                    <a:pt x="54207" y="158837"/>
                  </a:cubicBezTo>
                  <a:cubicBezTo>
                    <a:pt x="72148" y="158837"/>
                    <a:pt x="79223" y="140857"/>
                    <a:pt x="79223" y="124650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48" name="任意多边形: 形状 2647">
              <a:extLst>
                <a:ext uri="{FF2B5EF4-FFF2-40B4-BE49-F238E27FC236}">
                  <a16:creationId xmlns:a16="http://schemas.microsoft.com/office/drawing/2014/main" id="{CC41A4EE-1A0E-72F3-4CF4-086CEB6207A2}"/>
                </a:ext>
              </a:extLst>
            </p:cNvPr>
            <p:cNvSpPr/>
            <p:nvPr>
              <p:custDataLst>
                <p:tags r:id="rId360"/>
              </p:custDataLst>
            </p:nvPr>
          </p:nvSpPr>
          <p:spPr>
            <a:xfrm>
              <a:off x="6101569" y="10352187"/>
              <a:ext cx="116486" cy="163843"/>
            </a:xfrm>
            <a:custGeom>
              <a:avLst/>
              <a:gdLst>
                <a:gd name="connsiteX0" fmla="*/ 115616 w 116486"/>
                <a:gd name="connsiteY0" fmla="*/ 15759 h 163843"/>
                <a:gd name="connsiteX1" fmla="*/ 116627 w 116486"/>
                <a:gd name="connsiteY1" fmla="*/ 9935 h 163843"/>
                <a:gd name="connsiteX2" fmla="*/ 109299 w 116486"/>
                <a:gd name="connsiteY2" fmla="*/ 3097 h 163843"/>
                <a:gd name="connsiteX3" fmla="*/ 100455 w 116486"/>
                <a:gd name="connsiteY3" fmla="*/ 8415 h 163843"/>
                <a:gd name="connsiteX4" fmla="*/ 96918 w 116486"/>
                <a:gd name="connsiteY4" fmla="*/ 22090 h 163843"/>
                <a:gd name="connsiteX5" fmla="*/ 91864 w 116486"/>
                <a:gd name="connsiteY5" fmla="*/ 42349 h 163843"/>
                <a:gd name="connsiteX6" fmla="*/ 80493 w 116486"/>
                <a:gd name="connsiteY6" fmla="*/ 87931 h 163843"/>
                <a:gd name="connsiteX7" fmla="*/ 51940 w 116486"/>
                <a:gd name="connsiteY7" fmla="*/ 109456 h 163843"/>
                <a:gd name="connsiteX8" fmla="*/ 36274 w 116486"/>
                <a:gd name="connsiteY8" fmla="*/ 88944 h 163843"/>
                <a:gd name="connsiteX9" fmla="*/ 49161 w 116486"/>
                <a:gd name="connsiteY9" fmla="*/ 39310 h 163843"/>
                <a:gd name="connsiteX10" fmla="*/ 54214 w 116486"/>
                <a:gd name="connsiteY10" fmla="*/ 21077 h 163843"/>
                <a:gd name="connsiteX11" fmla="*/ 33494 w 116486"/>
                <a:gd name="connsiteY11" fmla="*/ 312 h 163843"/>
                <a:gd name="connsiteX12" fmla="*/ 140 w 116486"/>
                <a:gd name="connsiteY12" fmla="*/ 39310 h 163843"/>
                <a:gd name="connsiteX13" fmla="*/ 3172 w 116486"/>
                <a:gd name="connsiteY13" fmla="*/ 41842 h 163843"/>
                <a:gd name="connsiteX14" fmla="*/ 7215 w 116486"/>
                <a:gd name="connsiteY14" fmla="*/ 37284 h 163843"/>
                <a:gd name="connsiteX15" fmla="*/ 32736 w 116486"/>
                <a:gd name="connsiteY15" fmla="*/ 5883 h 163843"/>
                <a:gd name="connsiteX16" fmla="*/ 39053 w 116486"/>
                <a:gd name="connsiteY16" fmla="*/ 13986 h 163843"/>
                <a:gd name="connsiteX17" fmla="*/ 34758 w 116486"/>
                <a:gd name="connsiteY17" fmla="*/ 31713 h 163843"/>
                <a:gd name="connsiteX18" fmla="*/ 20102 w 116486"/>
                <a:gd name="connsiteY18" fmla="*/ 84892 h 163843"/>
                <a:gd name="connsiteX19" fmla="*/ 50929 w 116486"/>
                <a:gd name="connsiteY19" fmla="*/ 115027 h 163843"/>
                <a:gd name="connsiteX20" fmla="*/ 76450 w 116486"/>
                <a:gd name="connsiteY20" fmla="*/ 103632 h 163843"/>
                <a:gd name="connsiteX21" fmla="*/ 60026 w 116486"/>
                <a:gd name="connsiteY21" fmla="*/ 142630 h 163843"/>
                <a:gd name="connsiteX22" fmla="*/ 32231 w 116486"/>
                <a:gd name="connsiteY22" fmla="*/ 158584 h 163843"/>
                <a:gd name="connsiteX23" fmla="*/ 13027 w 116486"/>
                <a:gd name="connsiteY23" fmla="*/ 147948 h 163843"/>
                <a:gd name="connsiteX24" fmla="*/ 23892 w 116486"/>
                <a:gd name="connsiteY24" fmla="*/ 144909 h 163843"/>
                <a:gd name="connsiteX25" fmla="*/ 28946 w 116486"/>
                <a:gd name="connsiteY25" fmla="*/ 134526 h 163843"/>
                <a:gd name="connsiteX26" fmla="*/ 19597 w 116486"/>
                <a:gd name="connsiteY26" fmla="*/ 125663 h 163843"/>
                <a:gd name="connsiteX27" fmla="*/ 5446 w 116486"/>
                <a:gd name="connsiteY27" fmla="*/ 142123 h 163843"/>
                <a:gd name="connsiteX28" fmla="*/ 32231 w 116486"/>
                <a:gd name="connsiteY28" fmla="*/ 164155 h 163843"/>
                <a:gd name="connsiteX29" fmla="*/ 91359 w 116486"/>
                <a:gd name="connsiteY29" fmla="*/ 112495 h 163843"/>
                <a:gd name="connsiteX30" fmla="*/ 115616 w 116486"/>
                <a:gd name="connsiteY30" fmla="*/ 15759 h 16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6486" h="163843">
                  <a:moveTo>
                    <a:pt x="115616" y="15759"/>
                  </a:moveTo>
                  <a:cubicBezTo>
                    <a:pt x="116627" y="12214"/>
                    <a:pt x="116627" y="11707"/>
                    <a:pt x="116627" y="9935"/>
                  </a:cubicBezTo>
                  <a:cubicBezTo>
                    <a:pt x="116627" y="5376"/>
                    <a:pt x="113090" y="3097"/>
                    <a:pt x="109299" y="3097"/>
                  </a:cubicBezTo>
                  <a:cubicBezTo>
                    <a:pt x="106772" y="3097"/>
                    <a:pt x="102730" y="4617"/>
                    <a:pt x="100455" y="8415"/>
                  </a:cubicBezTo>
                  <a:cubicBezTo>
                    <a:pt x="99950" y="9681"/>
                    <a:pt x="97929" y="17532"/>
                    <a:pt x="96918" y="22090"/>
                  </a:cubicBezTo>
                  <a:cubicBezTo>
                    <a:pt x="95149" y="28674"/>
                    <a:pt x="93380" y="35511"/>
                    <a:pt x="91864" y="42349"/>
                  </a:cubicBezTo>
                  <a:lnTo>
                    <a:pt x="80493" y="87931"/>
                  </a:lnTo>
                  <a:cubicBezTo>
                    <a:pt x="79483" y="91730"/>
                    <a:pt x="68617" y="109456"/>
                    <a:pt x="51940" y="109456"/>
                  </a:cubicBezTo>
                  <a:cubicBezTo>
                    <a:pt x="39053" y="109456"/>
                    <a:pt x="36274" y="98314"/>
                    <a:pt x="36274" y="88944"/>
                  </a:cubicBezTo>
                  <a:cubicBezTo>
                    <a:pt x="36274" y="77295"/>
                    <a:pt x="40569" y="61595"/>
                    <a:pt x="49161" y="39310"/>
                  </a:cubicBezTo>
                  <a:cubicBezTo>
                    <a:pt x="53204" y="28927"/>
                    <a:pt x="54214" y="26142"/>
                    <a:pt x="54214" y="21077"/>
                  </a:cubicBezTo>
                  <a:cubicBezTo>
                    <a:pt x="54214" y="9681"/>
                    <a:pt x="46128" y="312"/>
                    <a:pt x="33494" y="312"/>
                  </a:cubicBezTo>
                  <a:cubicBezTo>
                    <a:pt x="9489" y="312"/>
                    <a:pt x="140" y="37031"/>
                    <a:pt x="140" y="39310"/>
                  </a:cubicBezTo>
                  <a:cubicBezTo>
                    <a:pt x="140" y="41842"/>
                    <a:pt x="2667" y="41842"/>
                    <a:pt x="3172" y="41842"/>
                  </a:cubicBezTo>
                  <a:cubicBezTo>
                    <a:pt x="5699" y="41842"/>
                    <a:pt x="5952" y="41336"/>
                    <a:pt x="7215" y="37284"/>
                  </a:cubicBezTo>
                  <a:cubicBezTo>
                    <a:pt x="14038" y="13480"/>
                    <a:pt x="24145" y="5883"/>
                    <a:pt x="32736" y="5883"/>
                  </a:cubicBezTo>
                  <a:cubicBezTo>
                    <a:pt x="34758" y="5883"/>
                    <a:pt x="39053" y="5883"/>
                    <a:pt x="39053" y="13986"/>
                  </a:cubicBezTo>
                  <a:cubicBezTo>
                    <a:pt x="39053" y="20317"/>
                    <a:pt x="36527" y="26901"/>
                    <a:pt x="34758" y="31713"/>
                  </a:cubicBezTo>
                  <a:cubicBezTo>
                    <a:pt x="24650" y="58556"/>
                    <a:pt x="20102" y="72990"/>
                    <a:pt x="20102" y="84892"/>
                  </a:cubicBezTo>
                  <a:cubicBezTo>
                    <a:pt x="20102" y="107430"/>
                    <a:pt x="36021" y="115027"/>
                    <a:pt x="50929" y="115027"/>
                  </a:cubicBezTo>
                  <a:cubicBezTo>
                    <a:pt x="60784" y="115027"/>
                    <a:pt x="69375" y="110722"/>
                    <a:pt x="76450" y="103632"/>
                  </a:cubicBezTo>
                  <a:cubicBezTo>
                    <a:pt x="73166" y="116800"/>
                    <a:pt x="70133" y="129208"/>
                    <a:pt x="60026" y="142630"/>
                  </a:cubicBezTo>
                  <a:cubicBezTo>
                    <a:pt x="53456" y="151240"/>
                    <a:pt x="43854" y="158584"/>
                    <a:pt x="32231" y="158584"/>
                  </a:cubicBezTo>
                  <a:cubicBezTo>
                    <a:pt x="28693" y="158584"/>
                    <a:pt x="17323" y="157824"/>
                    <a:pt x="13027" y="147948"/>
                  </a:cubicBezTo>
                  <a:cubicBezTo>
                    <a:pt x="17070" y="147948"/>
                    <a:pt x="20355" y="147948"/>
                    <a:pt x="23892" y="144909"/>
                  </a:cubicBezTo>
                  <a:cubicBezTo>
                    <a:pt x="26419" y="142630"/>
                    <a:pt x="28946" y="139338"/>
                    <a:pt x="28946" y="134526"/>
                  </a:cubicBezTo>
                  <a:cubicBezTo>
                    <a:pt x="28946" y="126676"/>
                    <a:pt x="22124" y="125663"/>
                    <a:pt x="19597" y="125663"/>
                  </a:cubicBezTo>
                  <a:cubicBezTo>
                    <a:pt x="13785" y="125663"/>
                    <a:pt x="5446" y="129715"/>
                    <a:pt x="5446" y="142123"/>
                  </a:cubicBezTo>
                  <a:cubicBezTo>
                    <a:pt x="5446" y="154785"/>
                    <a:pt x="16565" y="164155"/>
                    <a:pt x="32231" y="164155"/>
                  </a:cubicBezTo>
                  <a:cubicBezTo>
                    <a:pt x="58257" y="164155"/>
                    <a:pt x="84284" y="141110"/>
                    <a:pt x="91359" y="112495"/>
                  </a:cubicBezTo>
                  <a:lnTo>
                    <a:pt x="115616" y="15759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49" name="任意多边形: 形状 2648">
              <a:extLst>
                <a:ext uri="{FF2B5EF4-FFF2-40B4-BE49-F238E27FC236}">
                  <a16:creationId xmlns:a16="http://schemas.microsoft.com/office/drawing/2014/main" id="{EFBA63F3-FCB8-894A-4177-024EFA98ADD6}"/>
                </a:ext>
              </a:extLst>
            </p:cNvPr>
            <p:cNvSpPr/>
            <p:nvPr>
              <p:custDataLst>
                <p:tags r:id="rId361"/>
              </p:custDataLst>
            </p:nvPr>
          </p:nvSpPr>
          <p:spPr>
            <a:xfrm>
              <a:off x="6238469" y="10376892"/>
              <a:ext cx="45988" cy="177087"/>
            </a:xfrm>
            <a:custGeom>
              <a:avLst/>
              <a:gdLst>
                <a:gd name="connsiteX0" fmla="*/ 42596 w 45988"/>
                <a:gd name="connsiteY0" fmla="*/ 314 h 177087"/>
                <a:gd name="connsiteX1" fmla="*/ 145 w 45988"/>
                <a:gd name="connsiteY1" fmla="*/ 88769 h 177087"/>
                <a:gd name="connsiteX2" fmla="*/ 42596 w 45988"/>
                <a:gd name="connsiteY2" fmla="*/ 177401 h 177087"/>
                <a:gd name="connsiteX3" fmla="*/ 46133 w 45988"/>
                <a:gd name="connsiteY3" fmla="*/ 175274 h 177087"/>
                <a:gd name="connsiteX4" fmla="*/ 44365 w 45988"/>
                <a:gd name="connsiteY4" fmla="*/ 172615 h 177087"/>
                <a:gd name="connsiteX5" fmla="*/ 12173 w 45988"/>
                <a:gd name="connsiteY5" fmla="*/ 88946 h 177087"/>
                <a:gd name="connsiteX6" fmla="*/ 44895 w 45988"/>
                <a:gd name="connsiteY6" fmla="*/ 4568 h 177087"/>
                <a:gd name="connsiteX7" fmla="*/ 46133 w 45988"/>
                <a:gd name="connsiteY7" fmla="*/ 2441 h 177087"/>
                <a:gd name="connsiteX8" fmla="*/ 42596 w 45988"/>
                <a:gd name="connsiteY8" fmla="*/ 314 h 17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988" h="177087">
                  <a:moveTo>
                    <a:pt x="42596" y="314"/>
                  </a:moveTo>
                  <a:cubicBezTo>
                    <a:pt x="8989" y="24067"/>
                    <a:pt x="145" y="61647"/>
                    <a:pt x="145" y="88769"/>
                  </a:cubicBezTo>
                  <a:cubicBezTo>
                    <a:pt x="145" y="113763"/>
                    <a:pt x="7574" y="152584"/>
                    <a:pt x="42596" y="177401"/>
                  </a:cubicBezTo>
                  <a:cubicBezTo>
                    <a:pt x="44011" y="177401"/>
                    <a:pt x="46133" y="177401"/>
                    <a:pt x="46133" y="175274"/>
                  </a:cubicBezTo>
                  <a:cubicBezTo>
                    <a:pt x="46133" y="174210"/>
                    <a:pt x="45603" y="173855"/>
                    <a:pt x="44365" y="172615"/>
                  </a:cubicBezTo>
                  <a:cubicBezTo>
                    <a:pt x="20840" y="151343"/>
                    <a:pt x="12173" y="121208"/>
                    <a:pt x="12173" y="88946"/>
                  </a:cubicBezTo>
                  <a:cubicBezTo>
                    <a:pt x="12173" y="41084"/>
                    <a:pt x="30391" y="17685"/>
                    <a:pt x="44895" y="4568"/>
                  </a:cubicBezTo>
                  <a:cubicBezTo>
                    <a:pt x="45603" y="3859"/>
                    <a:pt x="46133" y="3327"/>
                    <a:pt x="46133" y="2441"/>
                  </a:cubicBezTo>
                  <a:cubicBezTo>
                    <a:pt x="46133" y="314"/>
                    <a:pt x="44011" y="314"/>
                    <a:pt x="42596" y="314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50" name="任意多边形: 形状 2649">
              <a:extLst>
                <a:ext uri="{FF2B5EF4-FFF2-40B4-BE49-F238E27FC236}">
                  <a16:creationId xmlns:a16="http://schemas.microsoft.com/office/drawing/2014/main" id="{DB51BF30-4D03-A08E-645D-D7F6BE36EB4F}"/>
                </a:ext>
              </a:extLst>
            </p:cNvPr>
            <p:cNvSpPr/>
            <p:nvPr>
              <p:custDataLst>
                <p:tags r:id="rId362"/>
              </p:custDataLst>
            </p:nvPr>
          </p:nvSpPr>
          <p:spPr>
            <a:xfrm>
              <a:off x="6309650" y="10431667"/>
              <a:ext cx="70574" cy="79946"/>
            </a:xfrm>
            <a:custGeom>
              <a:avLst/>
              <a:gdLst>
                <a:gd name="connsiteX0" fmla="*/ 63824 w 70574"/>
                <a:gd name="connsiteY0" fmla="*/ 11836 h 79946"/>
                <a:gd name="connsiteX1" fmla="*/ 56395 w 70574"/>
                <a:gd name="connsiteY1" fmla="*/ 20167 h 79946"/>
                <a:gd name="connsiteX2" fmla="*/ 62232 w 70574"/>
                <a:gd name="connsiteY2" fmla="*/ 25840 h 79946"/>
                <a:gd name="connsiteX3" fmla="*/ 70723 w 70574"/>
                <a:gd name="connsiteY3" fmla="*/ 15736 h 79946"/>
                <a:gd name="connsiteX4" fmla="*/ 47198 w 70574"/>
                <a:gd name="connsiteY4" fmla="*/ 314 h 79946"/>
                <a:gd name="connsiteX5" fmla="*/ 14652 w 70574"/>
                <a:gd name="connsiteY5" fmla="*/ 26194 h 79946"/>
                <a:gd name="connsiteX6" fmla="*/ 20843 w 70574"/>
                <a:gd name="connsiteY6" fmla="*/ 39134 h 79946"/>
                <a:gd name="connsiteX7" fmla="*/ 40830 w 70574"/>
                <a:gd name="connsiteY7" fmla="*/ 45516 h 79946"/>
                <a:gd name="connsiteX8" fmla="*/ 55865 w 70574"/>
                <a:gd name="connsiteY8" fmla="*/ 57215 h 79946"/>
                <a:gd name="connsiteX9" fmla="*/ 46490 w 70574"/>
                <a:gd name="connsiteY9" fmla="*/ 71397 h 79946"/>
                <a:gd name="connsiteX10" fmla="*/ 28802 w 70574"/>
                <a:gd name="connsiteY10" fmla="*/ 75296 h 79946"/>
                <a:gd name="connsiteX11" fmla="*/ 7577 w 70574"/>
                <a:gd name="connsiteY11" fmla="*/ 67851 h 79946"/>
                <a:gd name="connsiteX12" fmla="*/ 17305 w 70574"/>
                <a:gd name="connsiteY12" fmla="*/ 57747 h 79946"/>
                <a:gd name="connsiteX13" fmla="*/ 10407 w 70574"/>
                <a:gd name="connsiteY13" fmla="*/ 51188 h 79946"/>
                <a:gd name="connsiteX14" fmla="*/ 148 w 70574"/>
                <a:gd name="connsiteY14" fmla="*/ 63065 h 79946"/>
                <a:gd name="connsiteX15" fmla="*/ 28626 w 70574"/>
                <a:gd name="connsiteY15" fmla="*/ 80260 h 79946"/>
                <a:gd name="connsiteX16" fmla="*/ 67185 w 70574"/>
                <a:gd name="connsiteY16" fmla="*/ 51011 h 79946"/>
                <a:gd name="connsiteX17" fmla="*/ 42776 w 70574"/>
                <a:gd name="connsiteY17" fmla="*/ 30271 h 79946"/>
                <a:gd name="connsiteX18" fmla="*/ 35701 w 70574"/>
                <a:gd name="connsiteY18" fmla="*/ 28853 h 79946"/>
                <a:gd name="connsiteX19" fmla="*/ 25972 w 70574"/>
                <a:gd name="connsiteY19" fmla="*/ 19990 h 79946"/>
                <a:gd name="connsiteX20" fmla="*/ 33048 w 70574"/>
                <a:gd name="connsiteY20" fmla="*/ 8645 h 79946"/>
                <a:gd name="connsiteX21" fmla="*/ 47021 w 70574"/>
                <a:gd name="connsiteY21" fmla="*/ 5277 h 79946"/>
                <a:gd name="connsiteX22" fmla="*/ 63824 w 70574"/>
                <a:gd name="connsiteY22" fmla="*/ 11836 h 7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0574" h="79946">
                  <a:moveTo>
                    <a:pt x="63824" y="11836"/>
                  </a:moveTo>
                  <a:cubicBezTo>
                    <a:pt x="59225" y="12899"/>
                    <a:pt x="56395" y="16622"/>
                    <a:pt x="56395" y="20167"/>
                  </a:cubicBezTo>
                  <a:cubicBezTo>
                    <a:pt x="56395" y="24244"/>
                    <a:pt x="59933" y="25840"/>
                    <a:pt x="62232" y="25840"/>
                  </a:cubicBezTo>
                  <a:cubicBezTo>
                    <a:pt x="64001" y="25840"/>
                    <a:pt x="70723" y="24776"/>
                    <a:pt x="70723" y="15736"/>
                  </a:cubicBezTo>
                  <a:cubicBezTo>
                    <a:pt x="70723" y="4213"/>
                    <a:pt x="57987" y="314"/>
                    <a:pt x="47198" y="314"/>
                  </a:cubicBezTo>
                  <a:cubicBezTo>
                    <a:pt x="19605" y="314"/>
                    <a:pt x="14652" y="20699"/>
                    <a:pt x="14652" y="26194"/>
                  </a:cubicBezTo>
                  <a:cubicBezTo>
                    <a:pt x="14652" y="32753"/>
                    <a:pt x="18367" y="37007"/>
                    <a:pt x="20843" y="39134"/>
                  </a:cubicBezTo>
                  <a:cubicBezTo>
                    <a:pt x="25442" y="42680"/>
                    <a:pt x="28626" y="43389"/>
                    <a:pt x="40830" y="45516"/>
                  </a:cubicBezTo>
                  <a:cubicBezTo>
                    <a:pt x="44545" y="46225"/>
                    <a:pt x="55865" y="48352"/>
                    <a:pt x="55865" y="57215"/>
                  </a:cubicBezTo>
                  <a:cubicBezTo>
                    <a:pt x="55865" y="60229"/>
                    <a:pt x="53919" y="66965"/>
                    <a:pt x="46490" y="71397"/>
                  </a:cubicBezTo>
                  <a:cubicBezTo>
                    <a:pt x="39592" y="75296"/>
                    <a:pt x="30925" y="75296"/>
                    <a:pt x="28802" y="75296"/>
                  </a:cubicBezTo>
                  <a:cubicBezTo>
                    <a:pt x="21727" y="75296"/>
                    <a:pt x="11645" y="73701"/>
                    <a:pt x="7577" y="67851"/>
                  </a:cubicBezTo>
                  <a:cubicBezTo>
                    <a:pt x="13414" y="67142"/>
                    <a:pt x="17305" y="62711"/>
                    <a:pt x="17305" y="57747"/>
                  </a:cubicBezTo>
                  <a:cubicBezTo>
                    <a:pt x="17305" y="53316"/>
                    <a:pt x="14122" y="51188"/>
                    <a:pt x="10407" y="51188"/>
                  </a:cubicBezTo>
                  <a:cubicBezTo>
                    <a:pt x="5278" y="51188"/>
                    <a:pt x="148" y="55266"/>
                    <a:pt x="148" y="63065"/>
                  </a:cubicBezTo>
                  <a:cubicBezTo>
                    <a:pt x="148" y="73701"/>
                    <a:pt x="11468" y="80260"/>
                    <a:pt x="28626" y="80260"/>
                  </a:cubicBezTo>
                  <a:cubicBezTo>
                    <a:pt x="61171" y="80260"/>
                    <a:pt x="67185" y="57925"/>
                    <a:pt x="67185" y="51011"/>
                  </a:cubicBezTo>
                  <a:cubicBezTo>
                    <a:pt x="67185" y="34703"/>
                    <a:pt x="49320" y="31512"/>
                    <a:pt x="42776" y="30271"/>
                  </a:cubicBezTo>
                  <a:cubicBezTo>
                    <a:pt x="41184" y="29917"/>
                    <a:pt x="36762" y="29208"/>
                    <a:pt x="35701" y="28853"/>
                  </a:cubicBezTo>
                  <a:cubicBezTo>
                    <a:pt x="29156" y="27612"/>
                    <a:pt x="25972" y="23890"/>
                    <a:pt x="25972" y="19990"/>
                  </a:cubicBezTo>
                  <a:cubicBezTo>
                    <a:pt x="25972" y="15913"/>
                    <a:pt x="29156" y="11127"/>
                    <a:pt x="33048" y="8645"/>
                  </a:cubicBezTo>
                  <a:cubicBezTo>
                    <a:pt x="37823" y="5631"/>
                    <a:pt x="44014" y="5277"/>
                    <a:pt x="47021" y="5277"/>
                  </a:cubicBezTo>
                  <a:cubicBezTo>
                    <a:pt x="50735" y="5277"/>
                    <a:pt x="59933" y="5809"/>
                    <a:pt x="63824" y="11836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51" name="任意多边形: 形状 2650">
              <a:extLst>
                <a:ext uri="{FF2B5EF4-FFF2-40B4-BE49-F238E27FC236}">
                  <a16:creationId xmlns:a16="http://schemas.microsoft.com/office/drawing/2014/main" id="{30A18172-5B73-F0CD-652B-1875B4385AEA}"/>
                </a:ext>
              </a:extLst>
            </p:cNvPr>
            <p:cNvSpPr/>
            <p:nvPr>
              <p:custDataLst>
                <p:tags r:id="rId363"/>
              </p:custDataLst>
            </p:nvPr>
          </p:nvSpPr>
          <p:spPr>
            <a:xfrm>
              <a:off x="6405021" y="10376892"/>
              <a:ext cx="45811" cy="177087"/>
            </a:xfrm>
            <a:custGeom>
              <a:avLst/>
              <a:gdLst>
                <a:gd name="connsiteX0" fmla="*/ 3513 w 45811"/>
                <a:gd name="connsiteY0" fmla="*/ 314 h 177087"/>
                <a:gd name="connsiteX1" fmla="*/ 152 w 45811"/>
                <a:gd name="connsiteY1" fmla="*/ 2441 h 177087"/>
                <a:gd name="connsiteX2" fmla="*/ 1744 w 45811"/>
                <a:gd name="connsiteY2" fmla="*/ 5100 h 177087"/>
                <a:gd name="connsiteX3" fmla="*/ 33936 w 45811"/>
                <a:gd name="connsiteY3" fmla="*/ 88769 h 177087"/>
                <a:gd name="connsiteX4" fmla="*/ 3336 w 45811"/>
                <a:gd name="connsiteY4" fmla="*/ 171196 h 177087"/>
                <a:gd name="connsiteX5" fmla="*/ 152 w 45811"/>
                <a:gd name="connsiteY5" fmla="*/ 175274 h 177087"/>
                <a:gd name="connsiteX6" fmla="*/ 2451 w 45811"/>
                <a:gd name="connsiteY6" fmla="*/ 177401 h 177087"/>
                <a:gd name="connsiteX7" fmla="*/ 33051 w 45811"/>
                <a:gd name="connsiteY7" fmla="*/ 143543 h 177087"/>
                <a:gd name="connsiteX8" fmla="*/ 45963 w 45811"/>
                <a:gd name="connsiteY8" fmla="*/ 88946 h 177087"/>
                <a:gd name="connsiteX9" fmla="*/ 3513 w 45811"/>
                <a:gd name="connsiteY9" fmla="*/ 314 h 17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811" h="177087">
                  <a:moveTo>
                    <a:pt x="3513" y="314"/>
                  </a:moveTo>
                  <a:cubicBezTo>
                    <a:pt x="2274" y="314"/>
                    <a:pt x="152" y="314"/>
                    <a:pt x="152" y="2441"/>
                  </a:cubicBezTo>
                  <a:cubicBezTo>
                    <a:pt x="152" y="3327"/>
                    <a:pt x="683" y="3859"/>
                    <a:pt x="1744" y="5100"/>
                  </a:cubicBezTo>
                  <a:cubicBezTo>
                    <a:pt x="16955" y="19104"/>
                    <a:pt x="33936" y="43034"/>
                    <a:pt x="33936" y="88769"/>
                  </a:cubicBezTo>
                  <a:cubicBezTo>
                    <a:pt x="33936" y="125817"/>
                    <a:pt x="22439" y="153825"/>
                    <a:pt x="3336" y="171196"/>
                  </a:cubicBezTo>
                  <a:cubicBezTo>
                    <a:pt x="329" y="174210"/>
                    <a:pt x="152" y="174387"/>
                    <a:pt x="152" y="175274"/>
                  </a:cubicBezTo>
                  <a:cubicBezTo>
                    <a:pt x="152" y="176160"/>
                    <a:pt x="683" y="177401"/>
                    <a:pt x="2451" y="177401"/>
                  </a:cubicBezTo>
                  <a:cubicBezTo>
                    <a:pt x="4574" y="177401"/>
                    <a:pt x="21377" y="165701"/>
                    <a:pt x="33051" y="143543"/>
                  </a:cubicBezTo>
                  <a:cubicBezTo>
                    <a:pt x="40834" y="128830"/>
                    <a:pt x="45963" y="109686"/>
                    <a:pt x="45963" y="88946"/>
                  </a:cubicBezTo>
                  <a:cubicBezTo>
                    <a:pt x="45963" y="63951"/>
                    <a:pt x="38534" y="25131"/>
                    <a:pt x="3513" y="314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52" name="任意多边形: 形状 2651">
              <a:extLst>
                <a:ext uri="{FF2B5EF4-FFF2-40B4-BE49-F238E27FC236}">
                  <a16:creationId xmlns:a16="http://schemas.microsoft.com/office/drawing/2014/main" id="{741CF1D0-B564-9E13-F9E8-6B4042930235}"/>
                </a:ext>
              </a:extLst>
            </p:cNvPr>
            <p:cNvSpPr/>
            <p:nvPr>
              <p:custDataLst>
                <p:tags r:id="rId364"/>
              </p:custDataLst>
            </p:nvPr>
          </p:nvSpPr>
          <p:spPr>
            <a:xfrm>
              <a:off x="6576290" y="10350667"/>
              <a:ext cx="113960" cy="116234"/>
            </a:xfrm>
            <a:custGeom>
              <a:avLst/>
              <a:gdLst>
                <a:gd name="connsiteX0" fmla="*/ 114119 w 113960"/>
                <a:gd name="connsiteY0" fmla="*/ 91223 h 116234"/>
                <a:gd name="connsiteX1" fmla="*/ 114119 w 113960"/>
                <a:gd name="connsiteY1" fmla="*/ 77042 h 116234"/>
                <a:gd name="connsiteX2" fmla="*/ 107802 w 113960"/>
                <a:gd name="connsiteY2" fmla="*/ 77042 h 116234"/>
                <a:gd name="connsiteX3" fmla="*/ 107802 w 113960"/>
                <a:gd name="connsiteY3" fmla="*/ 91223 h 116234"/>
                <a:gd name="connsiteX4" fmla="*/ 98705 w 113960"/>
                <a:gd name="connsiteY4" fmla="*/ 107430 h 116234"/>
                <a:gd name="connsiteX5" fmla="*/ 89356 w 113960"/>
                <a:gd name="connsiteY5" fmla="*/ 94768 h 116234"/>
                <a:gd name="connsiteX6" fmla="*/ 89356 w 113960"/>
                <a:gd name="connsiteY6" fmla="*/ 44121 h 116234"/>
                <a:gd name="connsiteX7" fmla="*/ 80259 w 113960"/>
                <a:gd name="connsiteY7" fmla="*/ 14240 h 116234"/>
                <a:gd name="connsiteX8" fmla="*/ 45642 w 113960"/>
                <a:gd name="connsiteY8" fmla="*/ 312 h 116234"/>
                <a:gd name="connsiteX9" fmla="*/ 7487 w 113960"/>
                <a:gd name="connsiteY9" fmla="*/ 28927 h 116234"/>
                <a:gd name="connsiteX10" fmla="*/ 19110 w 113960"/>
                <a:gd name="connsiteY10" fmla="*/ 40829 h 116234"/>
                <a:gd name="connsiteX11" fmla="*/ 30734 w 113960"/>
                <a:gd name="connsiteY11" fmla="*/ 29181 h 116234"/>
                <a:gd name="connsiteX12" fmla="*/ 17847 w 113960"/>
                <a:gd name="connsiteY12" fmla="*/ 17532 h 116234"/>
                <a:gd name="connsiteX13" fmla="*/ 45136 w 113960"/>
                <a:gd name="connsiteY13" fmla="*/ 5883 h 116234"/>
                <a:gd name="connsiteX14" fmla="*/ 71921 w 113960"/>
                <a:gd name="connsiteY14" fmla="*/ 38297 h 116234"/>
                <a:gd name="connsiteX15" fmla="*/ 71921 w 113960"/>
                <a:gd name="connsiteY15" fmla="*/ 47667 h 116234"/>
                <a:gd name="connsiteX16" fmla="*/ 25427 w 113960"/>
                <a:gd name="connsiteY16" fmla="*/ 56783 h 116234"/>
                <a:gd name="connsiteX17" fmla="*/ 159 w 113960"/>
                <a:gd name="connsiteY17" fmla="*/ 89704 h 116234"/>
                <a:gd name="connsiteX18" fmla="*/ 40588 w 113960"/>
                <a:gd name="connsiteY18" fmla="*/ 116547 h 116234"/>
                <a:gd name="connsiteX19" fmla="*/ 73690 w 113960"/>
                <a:gd name="connsiteY19" fmla="*/ 94515 h 116234"/>
                <a:gd name="connsiteX20" fmla="*/ 93399 w 113960"/>
                <a:gd name="connsiteY20" fmla="*/ 115280 h 116234"/>
                <a:gd name="connsiteX21" fmla="*/ 114119 w 113960"/>
                <a:gd name="connsiteY21" fmla="*/ 91223 h 116234"/>
                <a:gd name="connsiteX22" fmla="*/ 71921 w 113960"/>
                <a:gd name="connsiteY22" fmla="*/ 78308 h 116234"/>
                <a:gd name="connsiteX23" fmla="*/ 42357 w 113960"/>
                <a:gd name="connsiteY23" fmla="*/ 110975 h 116234"/>
                <a:gd name="connsiteX24" fmla="*/ 19615 w 113960"/>
                <a:gd name="connsiteY24" fmla="*/ 89450 h 116234"/>
                <a:gd name="connsiteX25" fmla="*/ 71921 w 113960"/>
                <a:gd name="connsiteY25" fmla="*/ 52985 h 116234"/>
                <a:gd name="connsiteX26" fmla="*/ 71921 w 113960"/>
                <a:gd name="connsiteY26" fmla="*/ 78308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3960" h="116234">
                  <a:moveTo>
                    <a:pt x="114119" y="91223"/>
                  </a:moveTo>
                  <a:lnTo>
                    <a:pt x="114119" y="77042"/>
                  </a:lnTo>
                  <a:lnTo>
                    <a:pt x="107802" y="77042"/>
                  </a:lnTo>
                  <a:lnTo>
                    <a:pt x="107802" y="91223"/>
                  </a:lnTo>
                  <a:cubicBezTo>
                    <a:pt x="107802" y="105911"/>
                    <a:pt x="101485" y="107430"/>
                    <a:pt x="98705" y="107430"/>
                  </a:cubicBezTo>
                  <a:cubicBezTo>
                    <a:pt x="90367" y="107430"/>
                    <a:pt x="89356" y="96035"/>
                    <a:pt x="89356" y="94768"/>
                  </a:cubicBezTo>
                  <a:lnTo>
                    <a:pt x="89356" y="44121"/>
                  </a:lnTo>
                  <a:cubicBezTo>
                    <a:pt x="89356" y="33486"/>
                    <a:pt x="89356" y="23609"/>
                    <a:pt x="80259" y="14240"/>
                  </a:cubicBezTo>
                  <a:cubicBezTo>
                    <a:pt x="70405" y="4363"/>
                    <a:pt x="57771" y="312"/>
                    <a:pt x="45642" y="312"/>
                  </a:cubicBezTo>
                  <a:cubicBezTo>
                    <a:pt x="24922" y="312"/>
                    <a:pt x="7487" y="12214"/>
                    <a:pt x="7487" y="28927"/>
                  </a:cubicBezTo>
                  <a:cubicBezTo>
                    <a:pt x="7487" y="36524"/>
                    <a:pt x="12540" y="40829"/>
                    <a:pt x="19110" y="40829"/>
                  </a:cubicBezTo>
                  <a:cubicBezTo>
                    <a:pt x="26185" y="40829"/>
                    <a:pt x="30734" y="35765"/>
                    <a:pt x="30734" y="29181"/>
                  </a:cubicBezTo>
                  <a:cubicBezTo>
                    <a:pt x="30734" y="26142"/>
                    <a:pt x="29470" y="17785"/>
                    <a:pt x="17847" y="17532"/>
                  </a:cubicBezTo>
                  <a:cubicBezTo>
                    <a:pt x="24669" y="8668"/>
                    <a:pt x="37051" y="5883"/>
                    <a:pt x="45136" y="5883"/>
                  </a:cubicBezTo>
                  <a:cubicBezTo>
                    <a:pt x="57518" y="5883"/>
                    <a:pt x="71921" y="15759"/>
                    <a:pt x="71921" y="38297"/>
                  </a:cubicBezTo>
                  <a:lnTo>
                    <a:pt x="71921" y="47667"/>
                  </a:lnTo>
                  <a:cubicBezTo>
                    <a:pt x="59034" y="48426"/>
                    <a:pt x="41346" y="49186"/>
                    <a:pt x="25427" y="56783"/>
                  </a:cubicBezTo>
                  <a:cubicBezTo>
                    <a:pt x="6476" y="65393"/>
                    <a:pt x="159" y="78561"/>
                    <a:pt x="159" y="89704"/>
                  </a:cubicBezTo>
                  <a:cubicBezTo>
                    <a:pt x="159" y="110216"/>
                    <a:pt x="24669" y="116547"/>
                    <a:pt x="40588" y="116547"/>
                  </a:cubicBezTo>
                  <a:cubicBezTo>
                    <a:pt x="57265" y="116547"/>
                    <a:pt x="68889" y="106417"/>
                    <a:pt x="73690" y="94515"/>
                  </a:cubicBezTo>
                  <a:cubicBezTo>
                    <a:pt x="74700" y="104645"/>
                    <a:pt x="81523" y="115280"/>
                    <a:pt x="93399" y="115280"/>
                  </a:cubicBezTo>
                  <a:cubicBezTo>
                    <a:pt x="98705" y="115280"/>
                    <a:pt x="114119" y="111735"/>
                    <a:pt x="114119" y="91223"/>
                  </a:cubicBezTo>
                  <a:close/>
                  <a:moveTo>
                    <a:pt x="71921" y="78308"/>
                  </a:moveTo>
                  <a:cubicBezTo>
                    <a:pt x="71921" y="102365"/>
                    <a:pt x="53728" y="110975"/>
                    <a:pt x="42357" y="110975"/>
                  </a:cubicBezTo>
                  <a:cubicBezTo>
                    <a:pt x="29975" y="110975"/>
                    <a:pt x="19615" y="102112"/>
                    <a:pt x="19615" y="89450"/>
                  </a:cubicBezTo>
                  <a:cubicBezTo>
                    <a:pt x="19615" y="75523"/>
                    <a:pt x="30228" y="54504"/>
                    <a:pt x="71921" y="52985"/>
                  </a:cubicBezTo>
                  <a:lnTo>
                    <a:pt x="71921" y="78308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53" name="任意多边形: 形状 2652">
              <a:extLst>
                <a:ext uri="{FF2B5EF4-FFF2-40B4-BE49-F238E27FC236}">
                  <a16:creationId xmlns:a16="http://schemas.microsoft.com/office/drawing/2014/main" id="{459D59FA-3D96-C243-40E7-A086F8851305}"/>
                </a:ext>
              </a:extLst>
            </p:cNvPr>
            <p:cNvSpPr/>
            <p:nvPr>
              <p:custDataLst>
                <p:tags r:id="rId365"/>
              </p:custDataLst>
            </p:nvPr>
          </p:nvSpPr>
          <p:spPr>
            <a:xfrm>
              <a:off x="6699346" y="10308377"/>
              <a:ext cx="79089" cy="158525"/>
            </a:xfrm>
            <a:custGeom>
              <a:avLst/>
              <a:gdLst>
                <a:gd name="connsiteX0" fmla="*/ 79254 w 79089"/>
                <a:gd name="connsiteY0" fmla="*/ 124650 h 158525"/>
                <a:gd name="connsiteX1" fmla="*/ 79254 w 79089"/>
                <a:gd name="connsiteY1" fmla="*/ 110216 h 158525"/>
                <a:gd name="connsiteX2" fmla="*/ 72937 w 79089"/>
                <a:gd name="connsiteY2" fmla="*/ 110216 h 158525"/>
                <a:gd name="connsiteX3" fmla="*/ 72937 w 79089"/>
                <a:gd name="connsiteY3" fmla="*/ 124144 h 158525"/>
                <a:gd name="connsiteX4" fmla="*/ 56007 w 79089"/>
                <a:gd name="connsiteY4" fmla="*/ 152506 h 158525"/>
                <a:gd name="connsiteX5" fmla="*/ 39077 w 79089"/>
                <a:gd name="connsiteY5" fmla="*/ 125157 h 158525"/>
                <a:gd name="connsiteX6" fmla="*/ 39077 w 79089"/>
                <a:gd name="connsiteY6" fmla="*/ 54757 h 158525"/>
                <a:gd name="connsiteX7" fmla="*/ 75211 w 79089"/>
                <a:gd name="connsiteY7" fmla="*/ 54757 h 158525"/>
                <a:gd name="connsiteX8" fmla="*/ 75211 w 79089"/>
                <a:gd name="connsiteY8" fmla="*/ 46907 h 158525"/>
                <a:gd name="connsiteX9" fmla="*/ 39077 w 79089"/>
                <a:gd name="connsiteY9" fmla="*/ 46907 h 158525"/>
                <a:gd name="connsiteX10" fmla="*/ 39077 w 79089"/>
                <a:gd name="connsiteY10" fmla="*/ 312 h 158525"/>
                <a:gd name="connsiteX11" fmla="*/ 32760 w 79089"/>
                <a:gd name="connsiteY11" fmla="*/ 312 h 158525"/>
                <a:gd name="connsiteX12" fmla="*/ 164 w 79089"/>
                <a:gd name="connsiteY12" fmla="*/ 49186 h 158525"/>
                <a:gd name="connsiteX13" fmla="*/ 164 w 79089"/>
                <a:gd name="connsiteY13" fmla="*/ 54757 h 158525"/>
                <a:gd name="connsiteX14" fmla="*/ 21642 w 79089"/>
                <a:gd name="connsiteY14" fmla="*/ 54757 h 158525"/>
                <a:gd name="connsiteX15" fmla="*/ 21642 w 79089"/>
                <a:gd name="connsiteY15" fmla="*/ 124650 h 158525"/>
                <a:gd name="connsiteX16" fmla="*/ 54238 w 79089"/>
                <a:gd name="connsiteY16" fmla="*/ 158837 h 158525"/>
                <a:gd name="connsiteX17" fmla="*/ 79254 w 79089"/>
                <a:gd name="connsiteY17" fmla="*/ 124650 h 15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089" h="158525">
                  <a:moveTo>
                    <a:pt x="79254" y="124650"/>
                  </a:moveTo>
                  <a:lnTo>
                    <a:pt x="79254" y="110216"/>
                  </a:lnTo>
                  <a:lnTo>
                    <a:pt x="72937" y="110216"/>
                  </a:lnTo>
                  <a:lnTo>
                    <a:pt x="72937" y="124144"/>
                  </a:lnTo>
                  <a:cubicBezTo>
                    <a:pt x="72937" y="142883"/>
                    <a:pt x="65356" y="152506"/>
                    <a:pt x="56007" y="152506"/>
                  </a:cubicBezTo>
                  <a:cubicBezTo>
                    <a:pt x="39077" y="152506"/>
                    <a:pt x="39077" y="129462"/>
                    <a:pt x="39077" y="125157"/>
                  </a:cubicBezTo>
                  <a:lnTo>
                    <a:pt x="39077" y="54757"/>
                  </a:lnTo>
                  <a:lnTo>
                    <a:pt x="75211" y="54757"/>
                  </a:lnTo>
                  <a:lnTo>
                    <a:pt x="75211" y="46907"/>
                  </a:lnTo>
                  <a:lnTo>
                    <a:pt x="39077" y="46907"/>
                  </a:lnTo>
                  <a:lnTo>
                    <a:pt x="39077" y="312"/>
                  </a:lnTo>
                  <a:lnTo>
                    <a:pt x="32760" y="312"/>
                  </a:lnTo>
                  <a:cubicBezTo>
                    <a:pt x="32507" y="21077"/>
                    <a:pt x="24927" y="48173"/>
                    <a:pt x="164" y="49186"/>
                  </a:cubicBezTo>
                  <a:lnTo>
                    <a:pt x="164" y="54757"/>
                  </a:lnTo>
                  <a:lnTo>
                    <a:pt x="21642" y="54757"/>
                  </a:lnTo>
                  <a:lnTo>
                    <a:pt x="21642" y="124650"/>
                  </a:lnTo>
                  <a:cubicBezTo>
                    <a:pt x="21642" y="155798"/>
                    <a:pt x="45141" y="158837"/>
                    <a:pt x="54238" y="158837"/>
                  </a:cubicBezTo>
                  <a:cubicBezTo>
                    <a:pt x="72179" y="158837"/>
                    <a:pt x="79254" y="140857"/>
                    <a:pt x="79254" y="124650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54" name="任意多边形: 形状 2653">
              <a:extLst>
                <a:ext uri="{FF2B5EF4-FFF2-40B4-BE49-F238E27FC236}">
                  <a16:creationId xmlns:a16="http://schemas.microsoft.com/office/drawing/2014/main" id="{4D5CFFAB-28DC-7EE4-FB9D-49C69AFFA59A}"/>
                </a:ext>
              </a:extLst>
            </p:cNvPr>
            <p:cNvSpPr/>
            <p:nvPr>
              <p:custDataLst>
                <p:tags r:id="rId366"/>
              </p:custDataLst>
            </p:nvPr>
          </p:nvSpPr>
          <p:spPr>
            <a:xfrm>
              <a:off x="6881784" y="10308377"/>
              <a:ext cx="79089" cy="158525"/>
            </a:xfrm>
            <a:custGeom>
              <a:avLst/>
              <a:gdLst>
                <a:gd name="connsiteX0" fmla="*/ 79261 w 79089"/>
                <a:gd name="connsiteY0" fmla="*/ 124650 h 158525"/>
                <a:gd name="connsiteX1" fmla="*/ 79261 w 79089"/>
                <a:gd name="connsiteY1" fmla="*/ 110216 h 158525"/>
                <a:gd name="connsiteX2" fmla="*/ 72944 w 79089"/>
                <a:gd name="connsiteY2" fmla="*/ 110216 h 158525"/>
                <a:gd name="connsiteX3" fmla="*/ 72944 w 79089"/>
                <a:gd name="connsiteY3" fmla="*/ 124144 h 158525"/>
                <a:gd name="connsiteX4" fmla="*/ 56014 w 79089"/>
                <a:gd name="connsiteY4" fmla="*/ 152506 h 158525"/>
                <a:gd name="connsiteX5" fmla="*/ 39084 w 79089"/>
                <a:gd name="connsiteY5" fmla="*/ 125157 h 158525"/>
                <a:gd name="connsiteX6" fmla="*/ 39084 w 79089"/>
                <a:gd name="connsiteY6" fmla="*/ 54757 h 158525"/>
                <a:gd name="connsiteX7" fmla="*/ 75218 w 79089"/>
                <a:gd name="connsiteY7" fmla="*/ 54757 h 158525"/>
                <a:gd name="connsiteX8" fmla="*/ 75218 w 79089"/>
                <a:gd name="connsiteY8" fmla="*/ 46907 h 158525"/>
                <a:gd name="connsiteX9" fmla="*/ 39084 w 79089"/>
                <a:gd name="connsiteY9" fmla="*/ 46907 h 158525"/>
                <a:gd name="connsiteX10" fmla="*/ 39084 w 79089"/>
                <a:gd name="connsiteY10" fmla="*/ 312 h 158525"/>
                <a:gd name="connsiteX11" fmla="*/ 32767 w 79089"/>
                <a:gd name="connsiteY11" fmla="*/ 312 h 158525"/>
                <a:gd name="connsiteX12" fmla="*/ 171 w 79089"/>
                <a:gd name="connsiteY12" fmla="*/ 49186 h 158525"/>
                <a:gd name="connsiteX13" fmla="*/ 171 w 79089"/>
                <a:gd name="connsiteY13" fmla="*/ 54757 h 158525"/>
                <a:gd name="connsiteX14" fmla="*/ 21649 w 79089"/>
                <a:gd name="connsiteY14" fmla="*/ 54757 h 158525"/>
                <a:gd name="connsiteX15" fmla="*/ 21649 w 79089"/>
                <a:gd name="connsiteY15" fmla="*/ 124650 h 158525"/>
                <a:gd name="connsiteX16" fmla="*/ 54245 w 79089"/>
                <a:gd name="connsiteY16" fmla="*/ 158837 h 158525"/>
                <a:gd name="connsiteX17" fmla="*/ 79261 w 79089"/>
                <a:gd name="connsiteY17" fmla="*/ 124650 h 15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089" h="158525">
                  <a:moveTo>
                    <a:pt x="79261" y="124650"/>
                  </a:moveTo>
                  <a:lnTo>
                    <a:pt x="79261" y="110216"/>
                  </a:lnTo>
                  <a:lnTo>
                    <a:pt x="72944" y="110216"/>
                  </a:lnTo>
                  <a:lnTo>
                    <a:pt x="72944" y="124144"/>
                  </a:lnTo>
                  <a:cubicBezTo>
                    <a:pt x="72944" y="142883"/>
                    <a:pt x="65363" y="152506"/>
                    <a:pt x="56014" y="152506"/>
                  </a:cubicBezTo>
                  <a:cubicBezTo>
                    <a:pt x="39084" y="152506"/>
                    <a:pt x="39084" y="129462"/>
                    <a:pt x="39084" y="125157"/>
                  </a:cubicBezTo>
                  <a:lnTo>
                    <a:pt x="39084" y="54757"/>
                  </a:lnTo>
                  <a:lnTo>
                    <a:pt x="75218" y="54757"/>
                  </a:lnTo>
                  <a:lnTo>
                    <a:pt x="75218" y="46907"/>
                  </a:lnTo>
                  <a:lnTo>
                    <a:pt x="39084" y="46907"/>
                  </a:lnTo>
                  <a:lnTo>
                    <a:pt x="39084" y="312"/>
                  </a:lnTo>
                  <a:lnTo>
                    <a:pt x="32767" y="312"/>
                  </a:lnTo>
                  <a:cubicBezTo>
                    <a:pt x="32514" y="21077"/>
                    <a:pt x="24934" y="48173"/>
                    <a:pt x="171" y="49186"/>
                  </a:cubicBezTo>
                  <a:lnTo>
                    <a:pt x="171" y="54757"/>
                  </a:lnTo>
                  <a:lnTo>
                    <a:pt x="21649" y="54757"/>
                  </a:lnTo>
                  <a:lnTo>
                    <a:pt x="21649" y="124650"/>
                  </a:lnTo>
                  <a:cubicBezTo>
                    <a:pt x="21649" y="155798"/>
                    <a:pt x="45149" y="158837"/>
                    <a:pt x="54245" y="158837"/>
                  </a:cubicBezTo>
                  <a:cubicBezTo>
                    <a:pt x="72186" y="158837"/>
                    <a:pt x="79261" y="140857"/>
                    <a:pt x="79261" y="124650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55" name="任意多边形: 形状 2654">
              <a:extLst>
                <a:ext uri="{FF2B5EF4-FFF2-40B4-BE49-F238E27FC236}">
                  <a16:creationId xmlns:a16="http://schemas.microsoft.com/office/drawing/2014/main" id="{C4DFCCBC-25DF-7B94-B4A7-F982128CBEF5}"/>
                </a:ext>
              </a:extLst>
            </p:cNvPr>
            <p:cNvSpPr/>
            <p:nvPr>
              <p:custDataLst>
                <p:tags r:id="rId367"/>
              </p:custDataLst>
            </p:nvPr>
          </p:nvSpPr>
          <p:spPr>
            <a:xfrm>
              <a:off x="6982352" y="10350667"/>
              <a:ext cx="97788" cy="116234"/>
            </a:xfrm>
            <a:custGeom>
              <a:avLst/>
              <a:gdLst>
                <a:gd name="connsiteX0" fmla="*/ 97963 w 97788"/>
                <a:gd name="connsiteY0" fmla="*/ 83626 h 116234"/>
                <a:gd name="connsiteX1" fmla="*/ 94678 w 97788"/>
                <a:gd name="connsiteY1" fmla="*/ 80587 h 116234"/>
                <a:gd name="connsiteX2" fmla="*/ 91394 w 97788"/>
                <a:gd name="connsiteY2" fmla="*/ 84133 h 116234"/>
                <a:gd name="connsiteX3" fmla="*/ 57281 w 97788"/>
                <a:gd name="connsiteY3" fmla="*/ 110216 h 116234"/>
                <a:gd name="connsiteX4" fmla="*/ 28728 w 97788"/>
                <a:gd name="connsiteY4" fmla="*/ 93249 h 116234"/>
                <a:gd name="connsiteX5" fmla="*/ 21148 w 97788"/>
                <a:gd name="connsiteY5" fmla="*/ 55264 h 116234"/>
                <a:gd name="connsiteX6" fmla="*/ 91646 w 97788"/>
                <a:gd name="connsiteY6" fmla="*/ 55264 h 116234"/>
                <a:gd name="connsiteX7" fmla="*/ 97963 w 97788"/>
                <a:gd name="connsiteY7" fmla="*/ 49946 h 116234"/>
                <a:gd name="connsiteX8" fmla="*/ 52733 w 97788"/>
                <a:gd name="connsiteY8" fmla="*/ 312 h 116234"/>
                <a:gd name="connsiteX9" fmla="*/ 175 w 97788"/>
                <a:gd name="connsiteY9" fmla="*/ 58049 h 116234"/>
                <a:gd name="connsiteX10" fmla="*/ 55765 w 97788"/>
                <a:gd name="connsiteY10" fmla="*/ 116547 h 116234"/>
                <a:gd name="connsiteX11" fmla="*/ 97963 w 97788"/>
                <a:gd name="connsiteY11" fmla="*/ 83626 h 116234"/>
                <a:gd name="connsiteX12" fmla="*/ 81286 w 97788"/>
                <a:gd name="connsiteY12" fmla="*/ 49946 h 116234"/>
                <a:gd name="connsiteX13" fmla="*/ 21400 w 97788"/>
                <a:gd name="connsiteY13" fmla="*/ 49946 h 116234"/>
                <a:gd name="connsiteX14" fmla="*/ 52733 w 97788"/>
                <a:gd name="connsiteY14" fmla="*/ 5883 h 116234"/>
                <a:gd name="connsiteX15" fmla="*/ 81286 w 97788"/>
                <a:gd name="connsiteY15" fmla="*/ 49946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788" h="116234">
                  <a:moveTo>
                    <a:pt x="97963" y="83626"/>
                  </a:moveTo>
                  <a:cubicBezTo>
                    <a:pt x="97963" y="81094"/>
                    <a:pt x="95942" y="80587"/>
                    <a:pt x="94678" y="80587"/>
                  </a:cubicBezTo>
                  <a:cubicBezTo>
                    <a:pt x="92404" y="80587"/>
                    <a:pt x="91899" y="82107"/>
                    <a:pt x="91394" y="84133"/>
                  </a:cubicBezTo>
                  <a:cubicBezTo>
                    <a:pt x="82550" y="110216"/>
                    <a:pt x="59808" y="110216"/>
                    <a:pt x="57281" y="110216"/>
                  </a:cubicBezTo>
                  <a:cubicBezTo>
                    <a:pt x="44647" y="110216"/>
                    <a:pt x="34540" y="102619"/>
                    <a:pt x="28728" y="93249"/>
                  </a:cubicBezTo>
                  <a:cubicBezTo>
                    <a:pt x="21148" y="81094"/>
                    <a:pt x="21148" y="64380"/>
                    <a:pt x="21148" y="55264"/>
                  </a:cubicBezTo>
                  <a:lnTo>
                    <a:pt x="91646" y="55264"/>
                  </a:lnTo>
                  <a:cubicBezTo>
                    <a:pt x="97205" y="55264"/>
                    <a:pt x="97963" y="55264"/>
                    <a:pt x="97963" y="49946"/>
                  </a:cubicBezTo>
                  <a:cubicBezTo>
                    <a:pt x="97963" y="24876"/>
                    <a:pt x="84318" y="312"/>
                    <a:pt x="52733" y="312"/>
                  </a:cubicBezTo>
                  <a:cubicBezTo>
                    <a:pt x="23422" y="312"/>
                    <a:pt x="175" y="26395"/>
                    <a:pt x="175" y="58049"/>
                  </a:cubicBezTo>
                  <a:cubicBezTo>
                    <a:pt x="175" y="91983"/>
                    <a:pt x="26707" y="116547"/>
                    <a:pt x="55765" y="116547"/>
                  </a:cubicBezTo>
                  <a:cubicBezTo>
                    <a:pt x="86593" y="116547"/>
                    <a:pt x="97963" y="88438"/>
                    <a:pt x="97963" y="83626"/>
                  </a:cubicBezTo>
                  <a:close/>
                  <a:moveTo>
                    <a:pt x="81286" y="49946"/>
                  </a:moveTo>
                  <a:lnTo>
                    <a:pt x="21400" y="49946"/>
                  </a:lnTo>
                  <a:cubicBezTo>
                    <a:pt x="22916" y="12214"/>
                    <a:pt x="44142" y="5883"/>
                    <a:pt x="52733" y="5883"/>
                  </a:cubicBezTo>
                  <a:cubicBezTo>
                    <a:pt x="78759" y="5883"/>
                    <a:pt x="81286" y="40070"/>
                    <a:pt x="81286" y="49946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56" name="任意多边形: 形状 2655">
              <a:extLst>
                <a:ext uri="{FF2B5EF4-FFF2-40B4-BE49-F238E27FC236}">
                  <a16:creationId xmlns:a16="http://schemas.microsoft.com/office/drawing/2014/main" id="{3FC375DC-5654-C45D-5797-B5AA611092D6}"/>
                </a:ext>
              </a:extLst>
            </p:cNvPr>
            <p:cNvSpPr/>
            <p:nvPr>
              <p:custDataLst>
                <p:tags r:id="rId368"/>
              </p:custDataLst>
            </p:nvPr>
          </p:nvSpPr>
          <p:spPr>
            <a:xfrm>
              <a:off x="7095807" y="10350667"/>
              <a:ext cx="82627" cy="116234"/>
            </a:xfrm>
            <a:custGeom>
              <a:avLst/>
              <a:gdLst>
                <a:gd name="connsiteX0" fmla="*/ 82807 w 82627"/>
                <a:gd name="connsiteY0" fmla="*/ 81347 h 116234"/>
                <a:gd name="connsiteX1" fmla="*/ 72194 w 82627"/>
                <a:gd name="connsiteY1" fmla="*/ 57290 h 116234"/>
                <a:gd name="connsiteX2" fmla="*/ 43388 w 82627"/>
                <a:gd name="connsiteY2" fmla="*/ 45134 h 116234"/>
                <a:gd name="connsiteX3" fmla="*/ 12308 w 82627"/>
                <a:gd name="connsiteY3" fmla="*/ 24369 h 116234"/>
                <a:gd name="connsiteX4" fmla="*/ 40609 w 82627"/>
                <a:gd name="connsiteY4" fmla="*/ 5123 h 116234"/>
                <a:gd name="connsiteX5" fmla="*/ 70173 w 82627"/>
                <a:gd name="connsiteY5" fmla="*/ 35765 h 116234"/>
                <a:gd name="connsiteX6" fmla="*/ 73205 w 82627"/>
                <a:gd name="connsiteY6" fmla="*/ 38044 h 116234"/>
                <a:gd name="connsiteX7" fmla="*/ 76490 w 82627"/>
                <a:gd name="connsiteY7" fmla="*/ 31966 h 116234"/>
                <a:gd name="connsiteX8" fmla="*/ 76490 w 82627"/>
                <a:gd name="connsiteY8" fmla="*/ 6389 h 116234"/>
                <a:gd name="connsiteX9" fmla="*/ 73710 w 82627"/>
                <a:gd name="connsiteY9" fmla="*/ 312 h 116234"/>
                <a:gd name="connsiteX10" fmla="*/ 68656 w 82627"/>
                <a:gd name="connsiteY10" fmla="*/ 3351 h 116234"/>
                <a:gd name="connsiteX11" fmla="*/ 64361 w 82627"/>
                <a:gd name="connsiteY11" fmla="*/ 7402 h 116234"/>
                <a:gd name="connsiteX12" fmla="*/ 40609 w 82627"/>
                <a:gd name="connsiteY12" fmla="*/ 312 h 116234"/>
                <a:gd name="connsiteX13" fmla="*/ 179 w 82627"/>
                <a:gd name="connsiteY13" fmla="*/ 31460 h 116234"/>
                <a:gd name="connsiteX14" fmla="*/ 11045 w 82627"/>
                <a:gd name="connsiteY14" fmla="*/ 52985 h 116234"/>
                <a:gd name="connsiteX15" fmla="*/ 44399 w 82627"/>
                <a:gd name="connsiteY15" fmla="*/ 64633 h 116234"/>
                <a:gd name="connsiteX16" fmla="*/ 70678 w 82627"/>
                <a:gd name="connsiteY16" fmla="*/ 87931 h 116234"/>
                <a:gd name="connsiteX17" fmla="*/ 42125 w 82627"/>
                <a:gd name="connsiteY17" fmla="*/ 110975 h 116234"/>
                <a:gd name="connsiteX18" fmla="*/ 7002 w 82627"/>
                <a:gd name="connsiteY18" fmla="*/ 75016 h 116234"/>
                <a:gd name="connsiteX19" fmla="*/ 3464 w 82627"/>
                <a:gd name="connsiteY19" fmla="*/ 70711 h 116234"/>
                <a:gd name="connsiteX20" fmla="*/ 179 w 82627"/>
                <a:gd name="connsiteY20" fmla="*/ 77042 h 116234"/>
                <a:gd name="connsiteX21" fmla="*/ 179 w 82627"/>
                <a:gd name="connsiteY21" fmla="*/ 110469 h 116234"/>
                <a:gd name="connsiteX22" fmla="*/ 2959 w 82627"/>
                <a:gd name="connsiteY22" fmla="*/ 116547 h 116234"/>
                <a:gd name="connsiteX23" fmla="*/ 9276 w 82627"/>
                <a:gd name="connsiteY23" fmla="*/ 111482 h 116234"/>
                <a:gd name="connsiteX24" fmla="*/ 14330 w 82627"/>
                <a:gd name="connsiteY24" fmla="*/ 105658 h 116234"/>
                <a:gd name="connsiteX25" fmla="*/ 42125 w 82627"/>
                <a:gd name="connsiteY25" fmla="*/ 116547 h 116234"/>
                <a:gd name="connsiteX26" fmla="*/ 82807 w 82627"/>
                <a:gd name="connsiteY26" fmla="*/ 81347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627" h="116234">
                  <a:moveTo>
                    <a:pt x="82807" y="81347"/>
                  </a:moveTo>
                  <a:cubicBezTo>
                    <a:pt x="82807" y="67925"/>
                    <a:pt x="75226" y="60328"/>
                    <a:pt x="72194" y="57290"/>
                  </a:cubicBezTo>
                  <a:cubicBezTo>
                    <a:pt x="63855" y="49186"/>
                    <a:pt x="54001" y="47160"/>
                    <a:pt x="43388" y="45134"/>
                  </a:cubicBezTo>
                  <a:cubicBezTo>
                    <a:pt x="29238" y="42349"/>
                    <a:pt x="12308" y="39057"/>
                    <a:pt x="12308" y="24369"/>
                  </a:cubicBezTo>
                  <a:cubicBezTo>
                    <a:pt x="12308" y="15506"/>
                    <a:pt x="18878" y="5123"/>
                    <a:pt x="40609" y="5123"/>
                  </a:cubicBezTo>
                  <a:cubicBezTo>
                    <a:pt x="68404" y="5123"/>
                    <a:pt x="69667" y="27914"/>
                    <a:pt x="70173" y="35765"/>
                  </a:cubicBezTo>
                  <a:cubicBezTo>
                    <a:pt x="70425" y="38044"/>
                    <a:pt x="73205" y="38044"/>
                    <a:pt x="73205" y="38044"/>
                  </a:cubicBezTo>
                  <a:cubicBezTo>
                    <a:pt x="76490" y="38044"/>
                    <a:pt x="76490" y="36778"/>
                    <a:pt x="76490" y="31966"/>
                  </a:cubicBezTo>
                  <a:lnTo>
                    <a:pt x="76490" y="6389"/>
                  </a:lnTo>
                  <a:cubicBezTo>
                    <a:pt x="76490" y="2084"/>
                    <a:pt x="76490" y="312"/>
                    <a:pt x="73710" y="312"/>
                  </a:cubicBezTo>
                  <a:cubicBezTo>
                    <a:pt x="72447" y="312"/>
                    <a:pt x="71941" y="312"/>
                    <a:pt x="68656" y="3351"/>
                  </a:cubicBezTo>
                  <a:cubicBezTo>
                    <a:pt x="67898" y="4363"/>
                    <a:pt x="65372" y="6643"/>
                    <a:pt x="64361" y="7402"/>
                  </a:cubicBezTo>
                  <a:cubicBezTo>
                    <a:pt x="54759" y="312"/>
                    <a:pt x="44399" y="312"/>
                    <a:pt x="40609" y="312"/>
                  </a:cubicBezTo>
                  <a:cubicBezTo>
                    <a:pt x="9781" y="312"/>
                    <a:pt x="179" y="17278"/>
                    <a:pt x="179" y="31460"/>
                  </a:cubicBezTo>
                  <a:cubicBezTo>
                    <a:pt x="179" y="40323"/>
                    <a:pt x="4222" y="47413"/>
                    <a:pt x="11045" y="52985"/>
                  </a:cubicBezTo>
                  <a:cubicBezTo>
                    <a:pt x="19131" y="59569"/>
                    <a:pt x="26206" y="61088"/>
                    <a:pt x="44399" y="64633"/>
                  </a:cubicBezTo>
                  <a:cubicBezTo>
                    <a:pt x="49958" y="65646"/>
                    <a:pt x="70678" y="69698"/>
                    <a:pt x="70678" y="87931"/>
                  </a:cubicBezTo>
                  <a:cubicBezTo>
                    <a:pt x="70678" y="100846"/>
                    <a:pt x="61834" y="110975"/>
                    <a:pt x="42125" y="110975"/>
                  </a:cubicBezTo>
                  <a:cubicBezTo>
                    <a:pt x="20899" y="110975"/>
                    <a:pt x="11803" y="96541"/>
                    <a:pt x="7002" y="75016"/>
                  </a:cubicBezTo>
                  <a:cubicBezTo>
                    <a:pt x="6244" y="71724"/>
                    <a:pt x="5991" y="70711"/>
                    <a:pt x="3464" y="70711"/>
                  </a:cubicBezTo>
                  <a:cubicBezTo>
                    <a:pt x="179" y="70711"/>
                    <a:pt x="179" y="72484"/>
                    <a:pt x="179" y="77042"/>
                  </a:cubicBezTo>
                  <a:lnTo>
                    <a:pt x="179" y="110469"/>
                  </a:lnTo>
                  <a:cubicBezTo>
                    <a:pt x="179" y="114774"/>
                    <a:pt x="179" y="116547"/>
                    <a:pt x="2959" y="116547"/>
                  </a:cubicBezTo>
                  <a:cubicBezTo>
                    <a:pt x="4222" y="116547"/>
                    <a:pt x="4475" y="116293"/>
                    <a:pt x="9276" y="111482"/>
                  </a:cubicBezTo>
                  <a:cubicBezTo>
                    <a:pt x="9781" y="110975"/>
                    <a:pt x="9781" y="110469"/>
                    <a:pt x="14330" y="105658"/>
                  </a:cubicBezTo>
                  <a:cubicBezTo>
                    <a:pt x="25448" y="116293"/>
                    <a:pt x="36818" y="116547"/>
                    <a:pt x="42125" y="116547"/>
                  </a:cubicBezTo>
                  <a:cubicBezTo>
                    <a:pt x="71183" y="116547"/>
                    <a:pt x="82807" y="99580"/>
                    <a:pt x="82807" y="81347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57" name="任意多边形: 形状 2656">
              <a:extLst>
                <a:ext uri="{FF2B5EF4-FFF2-40B4-BE49-F238E27FC236}">
                  <a16:creationId xmlns:a16="http://schemas.microsoft.com/office/drawing/2014/main" id="{778553C2-8CA7-52A0-9147-FA0902AE7FEB}"/>
                </a:ext>
              </a:extLst>
            </p:cNvPr>
            <p:cNvSpPr/>
            <p:nvPr>
              <p:custDataLst>
                <p:tags r:id="rId369"/>
              </p:custDataLst>
            </p:nvPr>
          </p:nvSpPr>
          <p:spPr>
            <a:xfrm>
              <a:off x="7191826" y="10308377"/>
              <a:ext cx="79089" cy="158525"/>
            </a:xfrm>
            <a:custGeom>
              <a:avLst/>
              <a:gdLst>
                <a:gd name="connsiteX0" fmla="*/ 79273 w 79089"/>
                <a:gd name="connsiteY0" fmla="*/ 124650 h 158525"/>
                <a:gd name="connsiteX1" fmla="*/ 79273 w 79089"/>
                <a:gd name="connsiteY1" fmla="*/ 110216 h 158525"/>
                <a:gd name="connsiteX2" fmla="*/ 72956 w 79089"/>
                <a:gd name="connsiteY2" fmla="*/ 110216 h 158525"/>
                <a:gd name="connsiteX3" fmla="*/ 72956 w 79089"/>
                <a:gd name="connsiteY3" fmla="*/ 124144 h 158525"/>
                <a:gd name="connsiteX4" fmla="*/ 56026 w 79089"/>
                <a:gd name="connsiteY4" fmla="*/ 152506 h 158525"/>
                <a:gd name="connsiteX5" fmla="*/ 39096 w 79089"/>
                <a:gd name="connsiteY5" fmla="*/ 125157 h 158525"/>
                <a:gd name="connsiteX6" fmla="*/ 39096 w 79089"/>
                <a:gd name="connsiteY6" fmla="*/ 54757 h 158525"/>
                <a:gd name="connsiteX7" fmla="*/ 75230 w 79089"/>
                <a:gd name="connsiteY7" fmla="*/ 54757 h 158525"/>
                <a:gd name="connsiteX8" fmla="*/ 75230 w 79089"/>
                <a:gd name="connsiteY8" fmla="*/ 46907 h 158525"/>
                <a:gd name="connsiteX9" fmla="*/ 39096 w 79089"/>
                <a:gd name="connsiteY9" fmla="*/ 46907 h 158525"/>
                <a:gd name="connsiteX10" fmla="*/ 39096 w 79089"/>
                <a:gd name="connsiteY10" fmla="*/ 312 h 158525"/>
                <a:gd name="connsiteX11" fmla="*/ 32779 w 79089"/>
                <a:gd name="connsiteY11" fmla="*/ 312 h 158525"/>
                <a:gd name="connsiteX12" fmla="*/ 183 w 79089"/>
                <a:gd name="connsiteY12" fmla="*/ 49186 h 158525"/>
                <a:gd name="connsiteX13" fmla="*/ 183 w 79089"/>
                <a:gd name="connsiteY13" fmla="*/ 54757 h 158525"/>
                <a:gd name="connsiteX14" fmla="*/ 21661 w 79089"/>
                <a:gd name="connsiteY14" fmla="*/ 54757 h 158525"/>
                <a:gd name="connsiteX15" fmla="*/ 21661 w 79089"/>
                <a:gd name="connsiteY15" fmla="*/ 124650 h 158525"/>
                <a:gd name="connsiteX16" fmla="*/ 54257 w 79089"/>
                <a:gd name="connsiteY16" fmla="*/ 158837 h 158525"/>
                <a:gd name="connsiteX17" fmla="*/ 79273 w 79089"/>
                <a:gd name="connsiteY17" fmla="*/ 124650 h 15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089" h="158525">
                  <a:moveTo>
                    <a:pt x="79273" y="124650"/>
                  </a:moveTo>
                  <a:lnTo>
                    <a:pt x="79273" y="110216"/>
                  </a:lnTo>
                  <a:lnTo>
                    <a:pt x="72956" y="110216"/>
                  </a:lnTo>
                  <a:lnTo>
                    <a:pt x="72956" y="124144"/>
                  </a:lnTo>
                  <a:cubicBezTo>
                    <a:pt x="72956" y="142883"/>
                    <a:pt x="65375" y="152506"/>
                    <a:pt x="56026" y="152506"/>
                  </a:cubicBezTo>
                  <a:cubicBezTo>
                    <a:pt x="39096" y="152506"/>
                    <a:pt x="39096" y="129462"/>
                    <a:pt x="39096" y="125157"/>
                  </a:cubicBezTo>
                  <a:lnTo>
                    <a:pt x="39096" y="54757"/>
                  </a:lnTo>
                  <a:lnTo>
                    <a:pt x="75230" y="54757"/>
                  </a:lnTo>
                  <a:lnTo>
                    <a:pt x="75230" y="46907"/>
                  </a:lnTo>
                  <a:lnTo>
                    <a:pt x="39096" y="46907"/>
                  </a:lnTo>
                  <a:lnTo>
                    <a:pt x="39096" y="312"/>
                  </a:lnTo>
                  <a:lnTo>
                    <a:pt x="32779" y="312"/>
                  </a:lnTo>
                  <a:cubicBezTo>
                    <a:pt x="32527" y="21077"/>
                    <a:pt x="24946" y="48173"/>
                    <a:pt x="183" y="49186"/>
                  </a:cubicBezTo>
                  <a:lnTo>
                    <a:pt x="183" y="54757"/>
                  </a:lnTo>
                  <a:lnTo>
                    <a:pt x="21661" y="54757"/>
                  </a:lnTo>
                  <a:lnTo>
                    <a:pt x="21661" y="124650"/>
                  </a:lnTo>
                  <a:cubicBezTo>
                    <a:pt x="21661" y="155798"/>
                    <a:pt x="45161" y="158837"/>
                    <a:pt x="54257" y="158837"/>
                  </a:cubicBezTo>
                  <a:cubicBezTo>
                    <a:pt x="72198" y="158837"/>
                    <a:pt x="79273" y="140857"/>
                    <a:pt x="79273" y="124650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58" name="任意多边形: 形状 2657">
              <a:extLst>
                <a:ext uri="{FF2B5EF4-FFF2-40B4-BE49-F238E27FC236}">
                  <a16:creationId xmlns:a16="http://schemas.microsoft.com/office/drawing/2014/main" id="{058A904E-DEEE-0A0A-47A2-4CD84DD14F4B}"/>
                </a:ext>
              </a:extLst>
            </p:cNvPr>
            <p:cNvSpPr/>
            <p:nvPr>
              <p:custDataLst>
                <p:tags r:id="rId370"/>
              </p:custDataLst>
            </p:nvPr>
          </p:nvSpPr>
          <p:spPr>
            <a:xfrm>
              <a:off x="7379065" y="10349655"/>
              <a:ext cx="143018" cy="116488"/>
            </a:xfrm>
            <a:custGeom>
              <a:avLst/>
              <a:gdLst>
                <a:gd name="connsiteX0" fmla="*/ 126027 w 143018"/>
                <a:gd name="connsiteY0" fmla="*/ 13227 h 116488"/>
                <a:gd name="connsiteX1" fmla="*/ 112382 w 143018"/>
                <a:gd name="connsiteY1" fmla="*/ 30700 h 116488"/>
                <a:gd name="connsiteX2" fmla="*/ 125016 w 143018"/>
                <a:gd name="connsiteY2" fmla="*/ 42349 h 116488"/>
                <a:gd name="connsiteX3" fmla="*/ 143209 w 143018"/>
                <a:gd name="connsiteY3" fmla="*/ 22596 h 116488"/>
                <a:gd name="connsiteX4" fmla="*/ 114403 w 143018"/>
                <a:gd name="connsiteY4" fmla="*/ 312 h 116488"/>
                <a:gd name="connsiteX5" fmla="*/ 87366 w 143018"/>
                <a:gd name="connsiteY5" fmla="*/ 15759 h 116488"/>
                <a:gd name="connsiteX6" fmla="*/ 52496 w 143018"/>
                <a:gd name="connsiteY6" fmla="*/ 312 h 116488"/>
                <a:gd name="connsiteX7" fmla="*/ 3475 w 143018"/>
                <a:gd name="connsiteY7" fmla="*/ 39816 h 116488"/>
                <a:gd name="connsiteX8" fmla="*/ 9540 w 143018"/>
                <a:gd name="connsiteY8" fmla="*/ 43362 h 116488"/>
                <a:gd name="connsiteX9" fmla="*/ 15351 w 143018"/>
                <a:gd name="connsiteY9" fmla="*/ 40070 h 116488"/>
                <a:gd name="connsiteX10" fmla="*/ 51232 w 143018"/>
                <a:gd name="connsiteY10" fmla="*/ 9428 h 116488"/>
                <a:gd name="connsiteX11" fmla="*/ 65383 w 143018"/>
                <a:gd name="connsiteY11" fmla="*/ 22090 h 116488"/>
                <a:gd name="connsiteX12" fmla="*/ 59571 w 143018"/>
                <a:gd name="connsiteY12" fmla="*/ 49946 h 116488"/>
                <a:gd name="connsiteX13" fmla="*/ 50980 w 143018"/>
                <a:gd name="connsiteY13" fmla="*/ 84639 h 116488"/>
                <a:gd name="connsiteX14" fmla="*/ 29502 w 143018"/>
                <a:gd name="connsiteY14" fmla="*/ 107683 h 116488"/>
                <a:gd name="connsiteX15" fmla="*/ 17373 w 143018"/>
                <a:gd name="connsiteY15" fmla="*/ 103885 h 116488"/>
                <a:gd name="connsiteX16" fmla="*/ 31018 w 143018"/>
                <a:gd name="connsiteY16" fmla="*/ 86412 h 116488"/>
                <a:gd name="connsiteX17" fmla="*/ 18384 w 143018"/>
                <a:gd name="connsiteY17" fmla="*/ 74763 h 116488"/>
                <a:gd name="connsiteX18" fmla="*/ 190 w 143018"/>
                <a:gd name="connsiteY18" fmla="*/ 94515 h 116488"/>
                <a:gd name="connsiteX19" fmla="*/ 28996 w 143018"/>
                <a:gd name="connsiteY19" fmla="*/ 116800 h 116488"/>
                <a:gd name="connsiteX20" fmla="*/ 56033 w 143018"/>
                <a:gd name="connsiteY20" fmla="*/ 101352 h 116488"/>
                <a:gd name="connsiteX21" fmla="*/ 90904 w 143018"/>
                <a:gd name="connsiteY21" fmla="*/ 116800 h 116488"/>
                <a:gd name="connsiteX22" fmla="*/ 139924 w 143018"/>
                <a:gd name="connsiteY22" fmla="*/ 77295 h 116488"/>
                <a:gd name="connsiteX23" fmla="*/ 133860 w 143018"/>
                <a:gd name="connsiteY23" fmla="*/ 73750 h 116488"/>
                <a:gd name="connsiteX24" fmla="*/ 128048 w 143018"/>
                <a:gd name="connsiteY24" fmla="*/ 77042 h 116488"/>
                <a:gd name="connsiteX25" fmla="*/ 92167 w 143018"/>
                <a:gd name="connsiteY25" fmla="*/ 107683 h 116488"/>
                <a:gd name="connsiteX26" fmla="*/ 78017 w 143018"/>
                <a:gd name="connsiteY26" fmla="*/ 95022 h 116488"/>
                <a:gd name="connsiteX27" fmla="*/ 83576 w 143018"/>
                <a:gd name="connsiteY27" fmla="*/ 66913 h 116488"/>
                <a:gd name="connsiteX28" fmla="*/ 92420 w 143018"/>
                <a:gd name="connsiteY28" fmla="*/ 32473 h 116488"/>
                <a:gd name="connsiteX29" fmla="*/ 113898 w 143018"/>
                <a:gd name="connsiteY29" fmla="*/ 9428 h 116488"/>
                <a:gd name="connsiteX30" fmla="*/ 126027 w 143018"/>
                <a:gd name="connsiteY30" fmla="*/ 13227 h 1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3018" h="116488">
                  <a:moveTo>
                    <a:pt x="126027" y="13227"/>
                  </a:moveTo>
                  <a:cubicBezTo>
                    <a:pt x="116930" y="15759"/>
                    <a:pt x="112382" y="24369"/>
                    <a:pt x="112382" y="30700"/>
                  </a:cubicBezTo>
                  <a:cubicBezTo>
                    <a:pt x="112382" y="36271"/>
                    <a:pt x="116677" y="42349"/>
                    <a:pt x="125016" y="42349"/>
                  </a:cubicBezTo>
                  <a:cubicBezTo>
                    <a:pt x="133860" y="42349"/>
                    <a:pt x="143209" y="35005"/>
                    <a:pt x="143209" y="22596"/>
                  </a:cubicBezTo>
                  <a:cubicBezTo>
                    <a:pt x="143209" y="9175"/>
                    <a:pt x="129817" y="312"/>
                    <a:pt x="114403" y="312"/>
                  </a:cubicBezTo>
                  <a:cubicBezTo>
                    <a:pt x="100000" y="312"/>
                    <a:pt x="90651" y="11201"/>
                    <a:pt x="87366" y="15759"/>
                  </a:cubicBezTo>
                  <a:cubicBezTo>
                    <a:pt x="81049" y="5123"/>
                    <a:pt x="66899" y="312"/>
                    <a:pt x="52496" y="312"/>
                  </a:cubicBezTo>
                  <a:cubicBezTo>
                    <a:pt x="20658" y="312"/>
                    <a:pt x="3475" y="31460"/>
                    <a:pt x="3475" y="39816"/>
                  </a:cubicBezTo>
                  <a:cubicBezTo>
                    <a:pt x="3475" y="43362"/>
                    <a:pt x="7266" y="43362"/>
                    <a:pt x="9540" y="43362"/>
                  </a:cubicBezTo>
                  <a:cubicBezTo>
                    <a:pt x="12572" y="43362"/>
                    <a:pt x="14341" y="43362"/>
                    <a:pt x="15351" y="40070"/>
                  </a:cubicBezTo>
                  <a:cubicBezTo>
                    <a:pt x="22679" y="17025"/>
                    <a:pt x="40872" y="9428"/>
                    <a:pt x="51232" y="9428"/>
                  </a:cubicBezTo>
                  <a:cubicBezTo>
                    <a:pt x="60834" y="9428"/>
                    <a:pt x="65383" y="13986"/>
                    <a:pt x="65383" y="22090"/>
                  </a:cubicBezTo>
                  <a:cubicBezTo>
                    <a:pt x="65383" y="26901"/>
                    <a:pt x="61845" y="40829"/>
                    <a:pt x="59571" y="49946"/>
                  </a:cubicBezTo>
                  <a:lnTo>
                    <a:pt x="50980" y="84639"/>
                  </a:lnTo>
                  <a:cubicBezTo>
                    <a:pt x="47189" y="100086"/>
                    <a:pt x="38093" y="107683"/>
                    <a:pt x="29502" y="107683"/>
                  </a:cubicBezTo>
                  <a:cubicBezTo>
                    <a:pt x="28238" y="107683"/>
                    <a:pt x="22427" y="107683"/>
                    <a:pt x="17373" y="103885"/>
                  </a:cubicBezTo>
                  <a:cubicBezTo>
                    <a:pt x="26469" y="101352"/>
                    <a:pt x="31018" y="92742"/>
                    <a:pt x="31018" y="86412"/>
                  </a:cubicBezTo>
                  <a:cubicBezTo>
                    <a:pt x="31018" y="80840"/>
                    <a:pt x="26722" y="74763"/>
                    <a:pt x="18384" y="74763"/>
                  </a:cubicBezTo>
                  <a:cubicBezTo>
                    <a:pt x="9540" y="74763"/>
                    <a:pt x="190" y="82107"/>
                    <a:pt x="190" y="94515"/>
                  </a:cubicBezTo>
                  <a:cubicBezTo>
                    <a:pt x="190" y="107937"/>
                    <a:pt x="13583" y="116800"/>
                    <a:pt x="28996" y="116800"/>
                  </a:cubicBezTo>
                  <a:cubicBezTo>
                    <a:pt x="43399" y="116800"/>
                    <a:pt x="52749" y="105911"/>
                    <a:pt x="56033" y="101352"/>
                  </a:cubicBezTo>
                  <a:cubicBezTo>
                    <a:pt x="62351" y="111988"/>
                    <a:pt x="76501" y="116800"/>
                    <a:pt x="90904" y="116800"/>
                  </a:cubicBezTo>
                  <a:cubicBezTo>
                    <a:pt x="122742" y="116800"/>
                    <a:pt x="139924" y="85652"/>
                    <a:pt x="139924" y="77295"/>
                  </a:cubicBezTo>
                  <a:cubicBezTo>
                    <a:pt x="139924" y="73750"/>
                    <a:pt x="136134" y="73750"/>
                    <a:pt x="133860" y="73750"/>
                  </a:cubicBezTo>
                  <a:cubicBezTo>
                    <a:pt x="130828" y="73750"/>
                    <a:pt x="129059" y="73750"/>
                    <a:pt x="128048" y="77042"/>
                  </a:cubicBezTo>
                  <a:cubicBezTo>
                    <a:pt x="120720" y="100086"/>
                    <a:pt x="102527" y="107683"/>
                    <a:pt x="92167" y="107683"/>
                  </a:cubicBezTo>
                  <a:cubicBezTo>
                    <a:pt x="82565" y="107683"/>
                    <a:pt x="78017" y="103125"/>
                    <a:pt x="78017" y="95022"/>
                  </a:cubicBezTo>
                  <a:cubicBezTo>
                    <a:pt x="78017" y="89704"/>
                    <a:pt x="81302" y="76282"/>
                    <a:pt x="83576" y="66913"/>
                  </a:cubicBezTo>
                  <a:cubicBezTo>
                    <a:pt x="85345" y="60328"/>
                    <a:pt x="91156" y="36524"/>
                    <a:pt x="92420" y="32473"/>
                  </a:cubicBezTo>
                  <a:cubicBezTo>
                    <a:pt x="96210" y="17278"/>
                    <a:pt x="105054" y="9428"/>
                    <a:pt x="113898" y="9428"/>
                  </a:cubicBezTo>
                  <a:cubicBezTo>
                    <a:pt x="115161" y="9428"/>
                    <a:pt x="120973" y="9428"/>
                    <a:pt x="126027" y="13227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59" name="任意多边形: 形状 2658">
              <a:extLst>
                <a:ext uri="{FF2B5EF4-FFF2-40B4-BE49-F238E27FC236}">
                  <a16:creationId xmlns:a16="http://schemas.microsoft.com/office/drawing/2014/main" id="{AE415649-8177-08B4-DE1C-761A2FD7B303}"/>
                </a:ext>
              </a:extLst>
            </p:cNvPr>
            <p:cNvSpPr/>
            <p:nvPr>
              <p:custDataLst>
                <p:tags r:id="rId371"/>
              </p:custDataLst>
            </p:nvPr>
          </p:nvSpPr>
          <p:spPr>
            <a:xfrm>
              <a:off x="7548546" y="10423928"/>
              <a:ext cx="70574" cy="79946"/>
            </a:xfrm>
            <a:custGeom>
              <a:avLst/>
              <a:gdLst>
                <a:gd name="connsiteX0" fmla="*/ 63873 w 70574"/>
                <a:gd name="connsiteY0" fmla="*/ 11835 h 79946"/>
                <a:gd name="connsiteX1" fmla="*/ 56444 w 70574"/>
                <a:gd name="connsiteY1" fmla="*/ 20167 h 79946"/>
                <a:gd name="connsiteX2" fmla="*/ 62281 w 70574"/>
                <a:gd name="connsiteY2" fmla="*/ 25839 h 79946"/>
                <a:gd name="connsiteX3" fmla="*/ 70771 w 70574"/>
                <a:gd name="connsiteY3" fmla="*/ 15735 h 79946"/>
                <a:gd name="connsiteX4" fmla="*/ 47247 w 70574"/>
                <a:gd name="connsiteY4" fmla="*/ 313 h 79946"/>
                <a:gd name="connsiteX5" fmla="*/ 14701 w 70574"/>
                <a:gd name="connsiteY5" fmla="*/ 26194 h 79946"/>
                <a:gd name="connsiteX6" fmla="*/ 20892 w 70574"/>
                <a:gd name="connsiteY6" fmla="*/ 39134 h 79946"/>
                <a:gd name="connsiteX7" fmla="*/ 40879 w 70574"/>
                <a:gd name="connsiteY7" fmla="*/ 45516 h 79946"/>
                <a:gd name="connsiteX8" fmla="*/ 55914 w 70574"/>
                <a:gd name="connsiteY8" fmla="*/ 57215 h 79946"/>
                <a:gd name="connsiteX9" fmla="*/ 46539 w 70574"/>
                <a:gd name="connsiteY9" fmla="*/ 71396 h 79946"/>
                <a:gd name="connsiteX10" fmla="*/ 28851 w 70574"/>
                <a:gd name="connsiteY10" fmla="*/ 75296 h 79946"/>
                <a:gd name="connsiteX11" fmla="*/ 7626 w 70574"/>
                <a:gd name="connsiteY11" fmla="*/ 67851 h 79946"/>
                <a:gd name="connsiteX12" fmla="*/ 17354 w 70574"/>
                <a:gd name="connsiteY12" fmla="*/ 57747 h 79946"/>
                <a:gd name="connsiteX13" fmla="*/ 10456 w 70574"/>
                <a:gd name="connsiteY13" fmla="*/ 51188 h 79946"/>
                <a:gd name="connsiteX14" fmla="*/ 197 w 70574"/>
                <a:gd name="connsiteY14" fmla="*/ 63065 h 79946"/>
                <a:gd name="connsiteX15" fmla="*/ 28674 w 70574"/>
                <a:gd name="connsiteY15" fmla="*/ 80260 h 79946"/>
                <a:gd name="connsiteX16" fmla="*/ 67234 w 70574"/>
                <a:gd name="connsiteY16" fmla="*/ 51011 h 79946"/>
                <a:gd name="connsiteX17" fmla="*/ 42825 w 70574"/>
                <a:gd name="connsiteY17" fmla="*/ 30271 h 79946"/>
                <a:gd name="connsiteX18" fmla="*/ 35750 w 70574"/>
                <a:gd name="connsiteY18" fmla="*/ 28853 h 79946"/>
                <a:gd name="connsiteX19" fmla="*/ 26021 w 70574"/>
                <a:gd name="connsiteY19" fmla="*/ 19990 h 79946"/>
                <a:gd name="connsiteX20" fmla="*/ 33096 w 70574"/>
                <a:gd name="connsiteY20" fmla="*/ 8645 h 79946"/>
                <a:gd name="connsiteX21" fmla="*/ 47070 w 70574"/>
                <a:gd name="connsiteY21" fmla="*/ 5277 h 79946"/>
                <a:gd name="connsiteX22" fmla="*/ 63873 w 70574"/>
                <a:gd name="connsiteY22" fmla="*/ 11835 h 7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0574" h="79946">
                  <a:moveTo>
                    <a:pt x="63873" y="11835"/>
                  </a:moveTo>
                  <a:cubicBezTo>
                    <a:pt x="59274" y="12899"/>
                    <a:pt x="56444" y="16622"/>
                    <a:pt x="56444" y="20167"/>
                  </a:cubicBezTo>
                  <a:cubicBezTo>
                    <a:pt x="56444" y="24244"/>
                    <a:pt x="59982" y="25839"/>
                    <a:pt x="62281" y="25839"/>
                  </a:cubicBezTo>
                  <a:cubicBezTo>
                    <a:pt x="64050" y="25839"/>
                    <a:pt x="70771" y="24776"/>
                    <a:pt x="70771" y="15735"/>
                  </a:cubicBezTo>
                  <a:cubicBezTo>
                    <a:pt x="70771" y="4213"/>
                    <a:pt x="58036" y="313"/>
                    <a:pt x="47247" y="313"/>
                  </a:cubicBezTo>
                  <a:cubicBezTo>
                    <a:pt x="19654" y="313"/>
                    <a:pt x="14701" y="20699"/>
                    <a:pt x="14701" y="26194"/>
                  </a:cubicBezTo>
                  <a:cubicBezTo>
                    <a:pt x="14701" y="32753"/>
                    <a:pt x="18415" y="37007"/>
                    <a:pt x="20892" y="39134"/>
                  </a:cubicBezTo>
                  <a:cubicBezTo>
                    <a:pt x="25491" y="42679"/>
                    <a:pt x="28674" y="43389"/>
                    <a:pt x="40879" y="45516"/>
                  </a:cubicBezTo>
                  <a:cubicBezTo>
                    <a:pt x="44593" y="46225"/>
                    <a:pt x="55914" y="48352"/>
                    <a:pt x="55914" y="57215"/>
                  </a:cubicBezTo>
                  <a:cubicBezTo>
                    <a:pt x="55914" y="60229"/>
                    <a:pt x="53968" y="66965"/>
                    <a:pt x="46539" y="71396"/>
                  </a:cubicBezTo>
                  <a:cubicBezTo>
                    <a:pt x="39641" y="75296"/>
                    <a:pt x="30974" y="75296"/>
                    <a:pt x="28851" y="75296"/>
                  </a:cubicBezTo>
                  <a:cubicBezTo>
                    <a:pt x="21776" y="75296"/>
                    <a:pt x="11694" y="73701"/>
                    <a:pt x="7626" y="67851"/>
                  </a:cubicBezTo>
                  <a:cubicBezTo>
                    <a:pt x="13463" y="67142"/>
                    <a:pt x="17354" y="62710"/>
                    <a:pt x="17354" y="57747"/>
                  </a:cubicBezTo>
                  <a:cubicBezTo>
                    <a:pt x="17354" y="53315"/>
                    <a:pt x="14170" y="51188"/>
                    <a:pt x="10456" y="51188"/>
                  </a:cubicBezTo>
                  <a:cubicBezTo>
                    <a:pt x="5326" y="51188"/>
                    <a:pt x="197" y="55265"/>
                    <a:pt x="197" y="63065"/>
                  </a:cubicBezTo>
                  <a:cubicBezTo>
                    <a:pt x="197" y="73701"/>
                    <a:pt x="11517" y="80260"/>
                    <a:pt x="28674" y="80260"/>
                  </a:cubicBezTo>
                  <a:cubicBezTo>
                    <a:pt x="61220" y="80260"/>
                    <a:pt x="67234" y="57924"/>
                    <a:pt x="67234" y="51011"/>
                  </a:cubicBezTo>
                  <a:cubicBezTo>
                    <a:pt x="67234" y="34703"/>
                    <a:pt x="49369" y="31512"/>
                    <a:pt x="42825" y="30271"/>
                  </a:cubicBezTo>
                  <a:cubicBezTo>
                    <a:pt x="41233" y="29916"/>
                    <a:pt x="36811" y="29207"/>
                    <a:pt x="35750" y="28853"/>
                  </a:cubicBezTo>
                  <a:cubicBezTo>
                    <a:pt x="29205" y="27612"/>
                    <a:pt x="26021" y="23889"/>
                    <a:pt x="26021" y="19990"/>
                  </a:cubicBezTo>
                  <a:cubicBezTo>
                    <a:pt x="26021" y="15913"/>
                    <a:pt x="29205" y="11126"/>
                    <a:pt x="33096" y="8645"/>
                  </a:cubicBezTo>
                  <a:cubicBezTo>
                    <a:pt x="37872" y="5631"/>
                    <a:pt x="44063" y="5277"/>
                    <a:pt x="47070" y="5277"/>
                  </a:cubicBezTo>
                  <a:cubicBezTo>
                    <a:pt x="50784" y="5277"/>
                    <a:pt x="59982" y="5808"/>
                    <a:pt x="63873" y="11835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60" name="任意多边形: 形状 2659">
              <a:extLst>
                <a:ext uri="{FF2B5EF4-FFF2-40B4-BE49-F238E27FC236}">
                  <a16:creationId xmlns:a16="http://schemas.microsoft.com/office/drawing/2014/main" id="{81E0D9B5-97EA-1F8C-9301-42E9F551B34A}"/>
                </a:ext>
              </a:extLst>
            </p:cNvPr>
            <p:cNvSpPr/>
            <p:nvPr>
              <p:custDataLst>
                <p:tags r:id="rId372"/>
              </p:custDataLst>
            </p:nvPr>
          </p:nvSpPr>
          <p:spPr>
            <a:xfrm>
              <a:off x="4146256" y="10687443"/>
              <a:ext cx="85710" cy="134721"/>
            </a:xfrm>
            <a:custGeom>
              <a:avLst/>
              <a:gdLst>
                <a:gd name="connsiteX0" fmla="*/ 85773 w 85710"/>
                <a:gd name="connsiteY0" fmla="*/ 98784 h 134721"/>
                <a:gd name="connsiteX1" fmla="*/ 79507 w 85710"/>
                <a:gd name="connsiteY1" fmla="*/ 98784 h 134721"/>
                <a:gd name="connsiteX2" fmla="*/ 74857 w 85710"/>
                <a:gd name="connsiteY2" fmla="*/ 116814 h 134721"/>
                <a:gd name="connsiteX3" fmla="*/ 55047 w 85710"/>
                <a:gd name="connsiteY3" fmla="*/ 118435 h 134721"/>
                <a:gd name="connsiteX4" fmla="*/ 19065 w 85710"/>
                <a:gd name="connsiteY4" fmla="*/ 118435 h 134721"/>
                <a:gd name="connsiteX5" fmla="*/ 46354 w 85710"/>
                <a:gd name="connsiteY5" fmla="*/ 93719 h 134721"/>
                <a:gd name="connsiteX6" fmla="*/ 61313 w 85710"/>
                <a:gd name="connsiteY6" fmla="*/ 81158 h 134721"/>
                <a:gd name="connsiteX7" fmla="*/ 85773 w 85710"/>
                <a:gd name="connsiteY7" fmla="*/ 40033 h 134721"/>
                <a:gd name="connsiteX8" fmla="*/ 40290 w 85710"/>
                <a:gd name="connsiteY8" fmla="*/ 326 h 134721"/>
                <a:gd name="connsiteX9" fmla="*/ 63 w 85710"/>
                <a:gd name="connsiteY9" fmla="*/ 36792 h 134721"/>
                <a:gd name="connsiteX10" fmla="*/ 10777 w 85710"/>
                <a:gd name="connsiteY10" fmla="*/ 48137 h 134721"/>
                <a:gd name="connsiteX11" fmla="*/ 21288 w 85710"/>
                <a:gd name="connsiteY11" fmla="*/ 37399 h 134721"/>
                <a:gd name="connsiteX12" fmla="*/ 8755 w 85710"/>
                <a:gd name="connsiteY12" fmla="*/ 26865 h 134721"/>
                <a:gd name="connsiteX13" fmla="*/ 38066 w 85710"/>
                <a:gd name="connsiteY13" fmla="*/ 7011 h 134721"/>
                <a:gd name="connsiteX14" fmla="*/ 66569 w 85710"/>
                <a:gd name="connsiteY14" fmla="*/ 40033 h 134721"/>
                <a:gd name="connsiteX15" fmla="*/ 27959 w 85710"/>
                <a:gd name="connsiteY15" fmla="*/ 101012 h 134721"/>
                <a:gd name="connsiteX16" fmla="*/ 2489 w 85710"/>
                <a:gd name="connsiteY16" fmla="*/ 127349 h 134721"/>
                <a:gd name="connsiteX17" fmla="*/ 63 w 85710"/>
                <a:gd name="connsiteY17" fmla="*/ 135047 h 134721"/>
                <a:gd name="connsiteX18" fmla="*/ 79911 w 85710"/>
                <a:gd name="connsiteY18" fmla="*/ 135047 h 134721"/>
                <a:gd name="connsiteX19" fmla="*/ 85773 w 85710"/>
                <a:gd name="connsiteY19" fmla="*/ 98784 h 1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710" h="134721">
                  <a:moveTo>
                    <a:pt x="85773" y="98784"/>
                  </a:moveTo>
                  <a:lnTo>
                    <a:pt x="79507" y="98784"/>
                  </a:lnTo>
                  <a:cubicBezTo>
                    <a:pt x="78900" y="102835"/>
                    <a:pt x="77283" y="112965"/>
                    <a:pt x="74857" y="116814"/>
                  </a:cubicBezTo>
                  <a:cubicBezTo>
                    <a:pt x="73644" y="118435"/>
                    <a:pt x="58281" y="118435"/>
                    <a:pt x="55047" y="118435"/>
                  </a:cubicBezTo>
                  <a:lnTo>
                    <a:pt x="19065" y="118435"/>
                  </a:lnTo>
                  <a:lnTo>
                    <a:pt x="46354" y="93719"/>
                  </a:lnTo>
                  <a:cubicBezTo>
                    <a:pt x="49589" y="90680"/>
                    <a:pt x="58079" y="83995"/>
                    <a:pt x="61313" y="81158"/>
                  </a:cubicBezTo>
                  <a:cubicBezTo>
                    <a:pt x="73846" y="69611"/>
                    <a:pt x="85773" y="58469"/>
                    <a:pt x="85773" y="40033"/>
                  </a:cubicBezTo>
                  <a:cubicBezTo>
                    <a:pt x="85773" y="15925"/>
                    <a:pt x="65558" y="326"/>
                    <a:pt x="40290" y="326"/>
                  </a:cubicBezTo>
                  <a:cubicBezTo>
                    <a:pt x="16032" y="326"/>
                    <a:pt x="63" y="18761"/>
                    <a:pt x="63" y="36792"/>
                  </a:cubicBezTo>
                  <a:cubicBezTo>
                    <a:pt x="63" y="46718"/>
                    <a:pt x="7947" y="48137"/>
                    <a:pt x="10777" y="48137"/>
                  </a:cubicBezTo>
                  <a:cubicBezTo>
                    <a:pt x="15022" y="48137"/>
                    <a:pt x="21288" y="45098"/>
                    <a:pt x="21288" y="37399"/>
                  </a:cubicBezTo>
                  <a:cubicBezTo>
                    <a:pt x="21288" y="26865"/>
                    <a:pt x="11181" y="26865"/>
                    <a:pt x="8755" y="26865"/>
                  </a:cubicBezTo>
                  <a:cubicBezTo>
                    <a:pt x="14617" y="12076"/>
                    <a:pt x="28161" y="7011"/>
                    <a:pt x="38066" y="7011"/>
                  </a:cubicBezTo>
                  <a:cubicBezTo>
                    <a:pt x="56866" y="7011"/>
                    <a:pt x="66569" y="23016"/>
                    <a:pt x="66569" y="40033"/>
                  </a:cubicBezTo>
                  <a:cubicBezTo>
                    <a:pt x="66569" y="61102"/>
                    <a:pt x="51812" y="76499"/>
                    <a:pt x="27959" y="101012"/>
                  </a:cubicBezTo>
                  <a:lnTo>
                    <a:pt x="2489" y="127349"/>
                  </a:lnTo>
                  <a:cubicBezTo>
                    <a:pt x="63" y="129577"/>
                    <a:pt x="63" y="129982"/>
                    <a:pt x="63" y="135047"/>
                  </a:cubicBezTo>
                  <a:lnTo>
                    <a:pt x="79911" y="135047"/>
                  </a:lnTo>
                  <a:lnTo>
                    <a:pt x="85773" y="98784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61" name="任意多边形: 形状 2660">
              <a:extLst>
                <a:ext uri="{FF2B5EF4-FFF2-40B4-BE49-F238E27FC236}">
                  <a16:creationId xmlns:a16="http://schemas.microsoft.com/office/drawing/2014/main" id="{B1300B4E-A97F-AF9D-1B18-9C2E8D9B46D5}"/>
                </a:ext>
              </a:extLst>
            </p:cNvPr>
            <p:cNvSpPr/>
            <p:nvPr>
              <p:custDataLst>
                <p:tags r:id="rId373"/>
              </p:custDataLst>
            </p:nvPr>
          </p:nvSpPr>
          <p:spPr>
            <a:xfrm>
              <a:off x="4262288" y="10687443"/>
              <a:ext cx="70953" cy="134721"/>
            </a:xfrm>
            <a:custGeom>
              <a:avLst/>
              <a:gdLst>
                <a:gd name="connsiteX0" fmla="*/ 71021 w 70953"/>
                <a:gd name="connsiteY0" fmla="*/ 135047 h 134721"/>
                <a:gd name="connsiteX1" fmla="*/ 71021 w 70953"/>
                <a:gd name="connsiteY1" fmla="*/ 128361 h 134721"/>
                <a:gd name="connsiteX2" fmla="*/ 63945 w 70953"/>
                <a:gd name="connsiteY2" fmla="*/ 128361 h 134721"/>
                <a:gd name="connsiteX3" fmla="*/ 44135 w 70953"/>
                <a:gd name="connsiteY3" fmla="*/ 118435 h 134721"/>
                <a:gd name="connsiteX4" fmla="*/ 44135 w 70953"/>
                <a:gd name="connsiteY4" fmla="*/ 5998 h 134721"/>
                <a:gd name="connsiteX5" fmla="*/ 38273 w 70953"/>
                <a:gd name="connsiteY5" fmla="*/ 326 h 134721"/>
                <a:gd name="connsiteX6" fmla="*/ 67 w 70953"/>
                <a:gd name="connsiteY6" fmla="*/ 13291 h 134721"/>
                <a:gd name="connsiteX7" fmla="*/ 67 w 70953"/>
                <a:gd name="connsiteY7" fmla="*/ 19977 h 134721"/>
                <a:gd name="connsiteX8" fmla="*/ 28166 w 70953"/>
                <a:gd name="connsiteY8" fmla="*/ 14507 h 134721"/>
                <a:gd name="connsiteX9" fmla="*/ 28166 w 70953"/>
                <a:gd name="connsiteY9" fmla="*/ 118435 h 134721"/>
                <a:gd name="connsiteX10" fmla="*/ 8355 w 70953"/>
                <a:gd name="connsiteY10" fmla="*/ 128361 h 134721"/>
                <a:gd name="connsiteX11" fmla="*/ 1280 w 70953"/>
                <a:gd name="connsiteY11" fmla="*/ 128361 h 134721"/>
                <a:gd name="connsiteX12" fmla="*/ 1280 w 70953"/>
                <a:gd name="connsiteY12" fmla="*/ 135047 h 134721"/>
                <a:gd name="connsiteX13" fmla="*/ 36049 w 70953"/>
                <a:gd name="connsiteY13" fmla="*/ 134439 h 134721"/>
                <a:gd name="connsiteX14" fmla="*/ 71021 w 70953"/>
                <a:gd name="connsiteY14" fmla="*/ 135047 h 1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0953" h="134721">
                  <a:moveTo>
                    <a:pt x="71021" y="135047"/>
                  </a:moveTo>
                  <a:lnTo>
                    <a:pt x="71021" y="128361"/>
                  </a:lnTo>
                  <a:lnTo>
                    <a:pt x="63945" y="128361"/>
                  </a:lnTo>
                  <a:cubicBezTo>
                    <a:pt x="44742" y="128361"/>
                    <a:pt x="44135" y="125930"/>
                    <a:pt x="44135" y="118435"/>
                  </a:cubicBezTo>
                  <a:lnTo>
                    <a:pt x="44135" y="5998"/>
                  </a:lnTo>
                  <a:cubicBezTo>
                    <a:pt x="44135" y="528"/>
                    <a:pt x="43731" y="326"/>
                    <a:pt x="38273" y="326"/>
                  </a:cubicBezTo>
                  <a:cubicBezTo>
                    <a:pt x="29985" y="8429"/>
                    <a:pt x="19271" y="13291"/>
                    <a:pt x="67" y="13291"/>
                  </a:cubicBezTo>
                  <a:lnTo>
                    <a:pt x="67" y="19977"/>
                  </a:lnTo>
                  <a:cubicBezTo>
                    <a:pt x="5525" y="19977"/>
                    <a:pt x="16441" y="19977"/>
                    <a:pt x="28166" y="14507"/>
                  </a:cubicBezTo>
                  <a:lnTo>
                    <a:pt x="28166" y="118435"/>
                  </a:lnTo>
                  <a:cubicBezTo>
                    <a:pt x="28166" y="125930"/>
                    <a:pt x="27559" y="128361"/>
                    <a:pt x="8355" y="128361"/>
                  </a:cubicBezTo>
                  <a:lnTo>
                    <a:pt x="1280" y="128361"/>
                  </a:lnTo>
                  <a:lnTo>
                    <a:pt x="1280" y="135047"/>
                  </a:lnTo>
                  <a:cubicBezTo>
                    <a:pt x="9568" y="134439"/>
                    <a:pt x="26953" y="134439"/>
                    <a:pt x="36049" y="134439"/>
                  </a:cubicBezTo>
                  <a:cubicBezTo>
                    <a:pt x="45146" y="134439"/>
                    <a:pt x="62733" y="134439"/>
                    <a:pt x="71021" y="135047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62" name="任意多边形: 形状 2661">
              <a:extLst>
                <a:ext uri="{FF2B5EF4-FFF2-40B4-BE49-F238E27FC236}">
                  <a16:creationId xmlns:a16="http://schemas.microsoft.com/office/drawing/2014/main" id="{7EC3C48B-52C4-0CB3-A1B7-6C03887CD912}"/>
                </a:ext>
              </a:extLst>
            </p:cNvPr>
            <p:cNvSpPr/>
            <p:nvPr>
              <p:custDataLst>
                <p:tags r:id="rId374"/>
              </p:custDataLst>
            </p:nvPr>
          </p:nvSpPr>
          <p:spPr>
            <a:xfrm>
              <a:off x="4368819" y="10734848"/>
              <a:ext cx="22438" cy="87315"/>
            </a:xfrm>
            <a:custGeom>
              <a:avLst/>
              <a:gdLst>
                <a:gd name="connsiteX0" fmla="*/ 22510 w 22438"/>
                <a:gd name="connsiteY0" fmla="*/ 11671 h 87315"/>
                <a:gd name="connsiteX1" fmla="*/ 11392 w 22438"/>
                <a:gd name="connsiteY1" fmla="*/ 326 h 87315"/>
                <a:gd name="connsiteX2" fmla="*/ 71 w 22438"/>
                <a:gd name="connsiteY2" fmla="*/ 11468 h 87315"/>
                <a:gd name="connsiteX3" fmla="*/ 11189 w 22438"/>
                <a:gd name="connsiteY3" fmla="*/ 22813 h 87315"/>
                <a:gd name="connsiteX4" fmla="*/ 22510 w 22438"/>
                <a:gd name="connsiteY4" fmla="*/ 11671 h 87315"/>
                <a:gd name="connsiteX5" fmla="*/ 22510 w 22438"/>
                <a:gd name="connsiteY5" fmla="*/ 76499 h 87315"/>
                <a:gd name="connsiteX6" fmla="*/ 11392 w 22438"/>
                <a:gd name="connsiteY6" fmla="*/ 65154 h 87315"/>
                <a:gd name="connsiteX7" fmla="*/ 71 w 22438"/>
                <a:gd name="connsiteY7" fmla="*/ 76296 h 87315"/>
                <a:gd name="connsiteX8" fmla="*/ 11189 w 22438"/>
                <a:gd name="connsiteY8" fmla="*/ 87641 h 87315"/>
                <a:gd name="connsiteX9" fmla="*/ 22510 w 22438"/>
                <a:gd name="connsiteY9" fmla="*/ 76499 h 8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38" h="87315">
                  <a:moveTo>
                    <a:pt x="22510" y="11671"/>
                  </a:moveTo>
                  <a:cubicBezTo>
                    <a:pt x="22510" y="4783"/>
                    <a:pt x="17052" y="326"/>
                    <a:pt x="11392" y="326"/>
                  </a:cubicBezTo>
                  <a:cubicBezTo>
                    <a:pt x="4519" y="326"/>
                    <a:pt x="71" y="5796"/>
                    <a:pt x="71" y="11468"/>
                  </a:cubicBezTo>
                  <a:cubicBezTo>
                    <a:pt x="71" y="18356"/>
                    <a:pt x="5529" y="22813"/>
                    <a:pt x="11189" y="22813"/>
                  </a:cubicBezTo>
                  <a:cubicBezTo>
                    <a:pt x="18062" y="22813"/>
                    <a:pt x="22510" y="17343"/>
                    <a:pt x="22510" y="11671"/>
                  </a:cubicBezTo>
                  <a:close/>
                  <a:moveTo>
                    <a:pt x="22510" y="76499"/>
                  </a:moveTo>
                  <a:cubicBezTo>
                    <a:pt x="22510" y="69611"/>
                    <a:pt x="17052" y="65154"/>
                    <a:pt x="11392" y="65154"/>
                  </a:cubicBezTo>
                  <a:cubicBezTo>
                    <a:pt x="4519" y="65154"/>
                    <a:pt x="71" y="70624"/>
                    <a:pt x="71" y="76296"/>
                  </a:cubicBezTo>
                  <a:cubicBezTo>
                    <a:pt x="71" y="83184"/>
                    <a:pt x="5529" y="87641"/>
                    <a:pt x="11189" y="87641"/>
                  </a:cubicBezTo>
                  <a:cubicBezTo>
                    <a:pt x="18062" y="87641"/>
                    <a:pt x="22510" y="82171"/>
                    <a:pt x="22510" y="76499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63" name="任意多边形: 形状 2662">
              <a:extLst>
                <a:ext uri="{FF2B5EF4-FFF2-40B4-BE49-F238E27FC236}">
                  <a16:creationId xmlns:a16="http://schemas.microsoft.com/office/drawing/2014/main" id="{F2229C2A-C0AB-45B0-4FB8-22939D750D84}"/>
                </a:ext>
              </a:extLst>
            </p:cNvPr>
            <p:cNvSpPr/>
            <p:nvPr>
              <p:custDataLst>
                <p:tags r:id="rId375"/>
              </p:custDataLst>
            </p:nvPr>
          </p:nvSpPr>
          <p:spPr>
            <a:xfrm>
              <a:off x="5738599" y="10579592"/>
              <a:ext cx="67466" cy="38998"/>
            </a:xfrm>
            <a:custGeom>
              <a:avLst/>
              <a:gdLst>
                <a:gd name="connsiteX0" fmla="*/ 33985 w 67466"/>
                <a:gd name="connsiteY0" fmla="*/ 323 h 38998"/>
                <a:gd name="connsiteX1" fmla="*/ 125 w 67466"/>
                <a:gd name="connsiteY1" fmla="*/ 34763 h 38998"/>
                <a:gd name="connsiteX2" fmla="*/ 4673 w 67466"/>
                <a:gd name="connsiteY2" fmla="*/ 39321 h 38998"/>
                <a:gd name="connsiteX3" fmla="*/ 33985 w 67466"/>
                <a:gd name="connsiteY3" fmla="*/ 13491 h 38998"/>
                <a:gd name="connsiteX4" fmla="*/ 63043 w 67466"/>
                <a:gd name="connsiteY4" fmla="*/ 39321 h 38998"/>
                <a:gd name="connsiteX5" fmla="*/ 67591 w 67466"/>
                <a:gd name="connsiteY5" fmla="*/ 34763 h 38998"/>
                <a:gd name="connsiteX6" fmla="*/ 33985 w 67466"/>
                <a:gd name="connsiteY6" fmla="*/ 323 h 3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66" h="38998">
                  <a:moveTo>
                    <a:pt x="33985" y="323"/>
                  </a:moveTo>
                  <a:lnTo>
                    <a:pt x="125" y="34763"/>
                  </a:lnTo>
                  <a:lnTo>
                    <a:pt x="4673" y="39321"/>
                  </a:lnTo>
                  <a:lnTo>
                    <a:pt x="33985" y="13491"/>
                  </a:lnTo>
                  <a:lnTo>
                    <a:pt x="63043" y="39321"/>
                  </a:lnTo>
                  <a:lnTo>
                    <a:pt x="67591" y="34763"/>
                  </a:lnTo>
                  <a:lnTo>
                    <a:pt x="33985" y="323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64" name="任意多边形: 形状 2663">
              <a:extLst>
                <a:ext uri="{FF2B5EF4-FFF2-40B4-BE49-F238E27FC236}">
                  <a16:creationId xmlns:a16="http://schemas.microsoft.com/office/drawing/2014/main" id="{12E56948-4AC9-D38F-B08E-312AD1701AF1}"/>
                </a:ext>
              </a:extLst>
            </p:cNvPr>
            <p:cNvSpPr/>
            <p:nvPr>
              <p:custDataLst>
                <p:tags r:id="rId376"/>
              </p:custDataLst>
            </p:nvPr>
          </p:nvSpPr>
          <p:spPr>
            <a:xfrm>
              <a:off x="5680820" y="10643380"/>
              <a:ext cx="137744" cy="227911"/>
            </a:xfrm>
            <a:custGeom>
              <a:avLst/>
              <a:gdLst>
                <a:gd name="connsiteX0" fmla="*/ 137868 w 137744"/>
                <a:gd name="connsiteY0" fmla="*/ 35019 h 227911"/>
                <a:gd name="connsiteX1" fmla="*/ 103503 w 137744"/>
                <a:gd name="connsiteY1" fmla="*/ 326 h 227911"/>
                <a:gd name="connsiteX2" fmla="*/ 72928 w 137744"/>
                <a:gd name="connsiteY2" fmla="*/ 10962 h 227911"/>
                <a:gd name="connsiteX3" fmla="*/ 40332 w 137744"/>
                <a:gd name="connsiteY3" fmla="*/ 64901 h 227911"/>
                <a:gd name="connsiteX4" fmla="*/ 156 w 137744"/>
                <a:gd name="connsiteY4" fmla="*/ 225705 h 227911"/>
                <a:gd name="connsiteX5" fmla="*/ 3188 w 137744"/>
                <a:gd name="connsiteY5" fmla="*/ 228237 h 227911"/>
                <a:gd name="connsiteX6" fmla="*/ 6220 w 137744"/>
                <a:gd name="connsiteY6" fmla="*/ 226971 h 227911"/>
                <a:gd name="connsiteX7" fmla="*/ 23908 w 137744"/>
                <a:gd name="connsiteY7" fmla="*/ 157078 h 227911"/>
                <a:gd name="connsiteX8" fmla="*/ 58273 w 137744"/>
                <a:gd name="connsiteY8" fmla="*/ 181642 h 227911"/>
                <a:gd name="connsiteX9" fmla="*/ 107041 w 137744"/>
                <a:gd name="connsiteY9" fmla="*/ 161637 h 227911"/>
                <a:gd name="connsiteX10" fmla="*/ 127255 w 137744"/>
                <a:gd name="connsiteY10" fmla="*/ 115041 h 227911"/>
                <a:gd name="connsiteX11" fmla="*/ 108809 w 137744"/>
                <a:gd name="connsiteY11" fmla="*/ 77309 h 227911"/>
                <a:gd name="connsiteX12" fmla="*/ 137868 w 137744"/>
                <a:gd name="connsiteY12" fmla="*/ 35019 h 227911"/>
                <a:gd name="connsiteX13" fmla="*/ 92385 w 137744"/>
                <a:gd name="connsiteY13" fmla="*/ 77056 h 227911"/>
                <a:gd name="connsiteX14" fmla="*/ 80256 w 137744"/>
                <a:gd name="connsiteY14" fmla="*/ 78829 h 227911"/>
                <a:gd name="connsiteX15" fmla="*/ 69138 w 137744"/>
                <a:gd name="connsiteY15" fmla="*/ 77816 h 227911"/>
                <a:gd name="connsiteX16" fmla="*/ 81520 w 137744"/>
                <a:gd name="connsiteY16" fmla="*/ 75790 h 227911"/>
                <a:gd name="connsiteX17" fmla="*/ 92385 w 137744"/>
                <a:gd name="connsiteY17" fmla="*/ 77056 h 227911"/>
                <a:gd name="connsiteX18" fmla="*/ 123718 w 137744"/>
                <a:gd name="connsiteY18" fmla="*/ 29195 h 227911"/>
                <a:gd name="connsiteX19" fmla="*/ 100976 w 137744"/>
                <a:gd name="connsiteY19" fmla="*/ 73004 h 227911"/>
                <a:gd name="connsiteX20" fmla="*/ 81520 w 137744"/>
                <a:gd name="connsiteY20" fmla="*/ 69965 h 227911"/>
                <a:gd name="connsiteX21" fmla="*/ 62063 w 137744"/>
                <a:gd name="connsiteY21" fmla="*/ 78069 h 227911"/>
                <a:gd name="connsiteX22" fmla="*/ 79498 w 137744"/>
                <a:gd name="connsiteY22" fmla="*/ 84400 h 227911"/>
                <a:gd name="connsiteX23" fmla="*/ 100218 w 137744"/>
                <a:gd name="connsiteY23" fmla="*/ 81108 h 227911"/>
                <a:gd name="connsiteX24" fmla="*/ 111336 w 137744"/>
                <a:gd name="connsiteY24" fmla="*/ 109723 h 227911"/>
                <a:gd name="connsiteX25" fmla="*/ 98702 w 137744"/>
                <a:gd name="connsiteY25" fmla="*/ 153280 h 227911"/>
                <a:gd name="connsiteX26" fmla="*/ 57515 w 137744"/>
                <a:gd name="connsiteY26" fmla="*/ 176071 h 227911"/>
                <a:gd name="connsiteX27" fmla="*/ 28709 w 137744"/>
                <a:gd name="connsiteY27" fmla="*/ 143404 h 227911"/>
                <a:gd name="connsiteX28" fmla="*/ 29972 w 137744"/>
                <a:gd name="connsiteY28" fmla="*/ 132261 h 227911"/>
                <a:gd name="connsiteX29" fmla="*/ 46144 w 137744"/>
                <a:gd name="connsiteY29" fmla="*/ 68193 h 227911"/>
                <a:gd name="connsiteX30" fmla="*/ 100218 w 137744"/>
                <a:gd name="connsiteY30" fmla="*/ 6150 h 227911"/>
                <a:gd name="connsiteX31" fmla="*/ 123718 w 137744"/>
                <a:gd name="connsiteY31" fmla="*/ 29195 h 22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7744" h="227911">
                  <a:moveTo>
                    <a:pt x="137868" y="35019"/>
                  </a:moveTo>
                  <a:cubicBezTo>
                    <a:pt x="137868" y="16026"/>
                    <a:pt x="123970" y="326"/>
                    <a:pt x="103503" y="326"/>
                  </a:cubicBezTo>
                  <a:cubicBezTo>
                    <a:pt x="88847" y="326"/>
                    <a:pt x="81772" y="4378"/>
                    <a:pt x="72928" y="10962"/>
                  </a:cubicBezTo>
                  <a:cubicBezTo>
                    <a:pt x="59031" y="21091"/>
                    <a:pt x="45133" y="45655"/>
                    <a:pt x="40332" y="64901"/>
                  </a:cubicBezTo>
                  <a:lnTo>
                    <a:pt x="156" y="225705"/>
                  </a:lnTo>
                  <a:cubicBezTo>
                    <a:pt x="-97" y="226718"/>
                    <a:pt x="1166" y="228237"/>
                    <a:pt x="3188" y="228237"/>
                  </a:cubicBezTo>
                  <a:cubicBezTo>
                    <a:pt x="5209" y="228237"/>
                    <a:pt x="5967" y="227731"/>
                    <a:pt x="6220" y="226971"/>
                  </a:cubicBezTo>
                  <a:lnTo>
                    <a:pt x="23908" y="157078"/>
                  </a:lnTo>
                  <a:cubicBezTo>
                    <a:pt x="28709" y="172272"/>
                    <a:pt x="39827" y="181642"/>
                    <a:pt x="58273" y="181642"/>
                  </a:cubicBezTo>
                  <a:cubicBezTo>
                    <a:pt x="76719" y="181642"/>
                    <a:pt x="95670" y="172779"/>
                    <a:pt x="107041" y="161637"/>
                  </a:cubicBezTo>
                  <a:cubicBezTo>
                    <a:pt x="119169" y="149988"/>
                    <a:pt x="127255" y="133781"/>
                    <a:pt x="127255" y="115041"/>
                  </a:cubicBezTo>
                  <a:cubicBezTo>
                    <a:pt x="127255" y="96808"/>
                    <a:pt x="117906" y="83640"/>
                    <a:pt x="108809" y="77309"/>
                  </a:cubicBezTo>
                  <a:cubicBezTo>
                    <a:pt x="123465" y="68953"/>
                    <a:pt x="137868" y="53252"/>
                    <a:pt x="137868" y="35019"/>
                  </a:cubicBezTo>
                  <a:close/>
                  <a:moveTo>
                    <a:pt x="92385" y="77056"/>
                  </a:moveTo>
                  <a:cubicBezTo>
                    <a:pt x="89100" y="78322"/>
                    <a:pt x="86321" y="78829"/>
                    <a:pt x="80256" y="78829"/>
                  </a:cubicBezTo>
                  <a:cubicBezTo>
                    <a:pt x="76719" y="78829"/>
                    <a:pt x="71665" y="79082"/>
                    <a:pt x="69138" y="77816"/>
                  </a:cubicBezTo>
                  <a:cubicBezTo>
                    <a:pt x="69643" y="75283"/>
                    <a:pt x="78740" y="75790"/>
                    <a:pt x="81520" y="75790"/>
                  </a:cubicBezTo>
                  <a:cubicBezTo>
                    <a:pt x="86826" y="75790"/>
                    <a:pt x="89100" y="75790"/>
                    <a:pt x="92385" y="77056"/>
                  </a:cubicBezTo>
                  <a:close/>
                  <a:moveTo>
                    <a:pt x="123718" y="29195"/>
                  </a:moveTo>
                  <a:cubicBezTo>
                    <a:pt x="123718" y="46921"/>
                    <a:pt x="114116" y="65154"/>
                    <a:pt x="100976" y="73004"/>
                  </a:cubicBezTo>
                  <a:cubicBezTo>
                    <a:pt x="94154" y="70472"/>
                    <a:pt x="89100" y="69965"/>
                    <a:pt x="81520" y="69965"/>
                  </a:cubicBezTo>
                  <a:cubicBezTo>
                    <a:pt x="76213" y="69965"/>
                    <a:pt x="62063" y="69712"/>
                    <a:pt x="62063" y="78069"/>
                  </a:cubicBezTo>
                  <a:cubicBezTo>
                    <a:pt x="61810" y="85160"/>
                    <a:pt x="74950" y="84400"/>
                    <a:pt x="79498" y="84400"/>
                  </a:cubicBezTo>
                  <a:cubicBezTo>
                    <a:pt x="88847" y="84400"/>
                    <a:pt x="92638" y="84147"/>
                    <a:pt x="100218" y="81108"/>
                  </a:cubicBezTo>
                  <a:cubicBezTo>
                    <a:pt x="109820" y="90224"/>
                    <a:pt x="111084" y="98075"/>
                    <a:pt x="111336" y="109723"/>
                  </a:cubicBezTo>
                  <a:cubicBezTo>
                    <a:pt x="111842" y="124411"/>
                    <a:pt x="105777" y="143404"/>
                    <a:pt x="98702" y="153280"/>
                  </a:cubicBezTo>
                  <a:cubicBezTo>
                    <a:pt x="88847" y="166954"/>
                    <a:pt x="71918" y="176071"/>
                    <a:pt x="57515" y="176071"/>
                  </a:cubicBezTo>
                  <a:cubicBezTo>
                    <a:pt x="38311" y="176071"/>
                    <a:pt x="28709" y="161383"/>
                    <a:pt x="28709" y="143404"/>
                  </a:cubicBezTo>
                  <a:cubicBezTo>
                    <a:pt x="28709" y="140871"/>
                    <a:pt x="28709" y="137073"/>
                    <a:pt x="29972" y="132261"/>
                  </a:cubicBezTo>
                  <a:lnTo>
                    <a:pt x="46144" y="68193"/>
                  </a:lnTo>
                  <a:cubicBezTo>
                    <a:pt x="51703" y="46415"/>
                    <a:pt x="69896" y="6150"/>
                    <a:pt x="100218" y="6150"/>
                  </a:cubicBezTo>
                  <a:cubicBezTo>
                    <a:pt x="114874" y="6150"/>
                    <a:pt x="123718" y="14001"/>
                    <a:pt x="123718" y="29195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65" name="任意多边形: 形状 2664">
              <a:extLst>
                <a:ext uri="{FF2B5EF4-FFF2-40B4-BE49-F238E27FC236}">
                  <a16:creationId xmlns:a16="http://schemas.microsoft.com/office/drawing/2014/main" id="{F8AA40FB-15AF-8CCB-C5FC-426A36C98431}"/>
                </a:ext>
              </a:extLst>
            </p:cNvPr>
            <p:cNvSpPr/>
            <p:nvPr>
              <p:custDataLst>
                <p:tags r:id="rId377"/>
              </p:custDataLst>
            </p:nvPr>
          </p:nvSpPr>
          <p:spPr>
            <a:xfrm>
              <a:off x="5828754" y="10781975"/>
              <a:ext cx="70574" cy="79946"/>
            </a:xfrm>
            <a:custGeom>
              <a:avLst/>
              <a:gdLst>
                <a:gd name="connsiteX0" fmla="*/ 63805 w 70574"/>
                <a:gd name="connsiteY0" fmla="*/ 11850 h 79946"/>
                <a:gd name="connsiteX1" fmla="*/ 56376 w 70574"/>
                <a:gd name="connsiteY1" fmla="*/ 20181 h 79946"/>
                <a:gd name="connsiteX2" fmla="*/ 62213 w 70574"/>
                <a:gd name="connsiteY2" fmla="*/ 25853 h 79946"/>
                <a:gd name="connsiteX3" fmla="*/ 70704 w 70574"/>
                <a:gd name="connsiteY3" fmla="*/ 15749 h 79946"/>
                <a:gd name="connsiteX4" fmla="*/ 47179 w 70574"/>
                <a:gd name="connsiteY4" fmla="*/ 327 h 79946"/>
                <a:gd name="connsiteX5" fmla="*/ 14633 w 70574"/>
                <a:gd name="connsiteY5" fmla="*/ 26208 h 79946"/>
                <a:gd name="connsiteX6" fmla="*/ 20824 w 70574"/>
                <a:gd name="connsiteY6" fmla="*/ 39148 h 79946"/>
                <a:gd name="connsiteX7" fmla="*/ 40811 w 70574"/>
                <a:gd name="connsiteY7" fmla="*/ 45530 h 79946"/>
                <a:gd name="connsiteX8" fmla="*/ 55846 w 70574"/>
                <a:gd name="connsiteY8" fmla="*/ 57229 h 79946"/>
                <a:gd name="connsiteX9" fmla="*/ 46471 w 70574"/>
                <a:gd name="connsiteY9" fmla="*/ 71410 h 79946"/>
                <a:gd name="connsiteX10" fmla="*/ 28783 w 70574"/>
                <a:gd name="connsiteY10" fmla="*/ 75310 h 79946"/>
                <a:gd name="connsiteX11" fmla="*/ 7558 w 70574"/>
                <a:gd name="connsiteY11" fmla="*/ 67865 h 79946"/>
                <a:gd name="connsiteX12" fmla="*/ 17286 w 70574"/>
                <a:gd name="connsiteY12" fmla="*/ 57761 h 79946"/>
                <a:gd name="connsiteX13" fmla="*/ 10388 w 70574"/>
                <a:gd name="connsiteY13" fmla="*/ 51202 h 79946"/>
                <a:gd name="connsiteX14" fmla="*/ 129 w 70574"/>
                <a:gd name="connsiteY14" fmla="*/ 63079 h 79946"/>
                <a:gd name="connsiteX15" fmla="*/ 28607 w 70574"/>
                <a:gd name="connsiteY15" fmla="*/ 80274 h 79946"/>
                <a:gd name="connsiteX16" fmla="*/ 67166 w 70574"/>
                <a:gd name="connsiteY16" fmla="*/ 51025 h 79946"/>
                <a:gd name="connsiteX17" fmla="*/ 42757 w 70574"/>
                <a:gd name="connsiteY17" fmla="*/ 30285 h 79946"/>
                <a:gd name="connsiteX18" fmla="*/ 35682 w 70574"/>
                <a:gd name="connsiteY18" fmla="*/ 28867 h 79946"/>
                <a:gd name="connsiteX19" fmla="*/ 25953 w 70574"/>
                <a:gd name="connsiteY19" fmla="*/ 20004 h 79946"/>
                <a:gd name="connsiteX20" fmla="*/ 33029 w 70574"/>
                <a:gd name="connsiteY20" fmla="*/ 8659 h 79946"/>
                <a:gd name="connsiteX21" fmla="*/ 47002 w 70574"/>
                <a:gd name="connsiteY21" fmla="*/ 5291 h 79946"/>
                <a:gd name="connsiteX22" fmla="*/ 63805 w 70574"/>
                <a:gd name="connsiteY22" fmla="*/ 11850 h 7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0574" h="79946">
                  <a:moveTo>
                    <a:pt x="63805" y="11850"/>
                  </a:moveTo>
                  <a:cubicBezTo>
                    <a:pt x="59207" y="12913"/>
                    <a:pt x="56376" y="16636"/>
                    <a:pt x="56376" y="20181"/>
                  </a:cubicBezTo>
                  <a:cubicBezTo>
                    <a:pt x="56376" y="24258"/>
                    <a:pt x="59914" y="25853"/>
                    <a:pt x="62213" y="25853"/>
                  </a:cubicBezTo>
                  <a:cubicBezTo>
                    <a:pt x="63982" y="25853"/>
                    <a:pt x="70704" y="24790"/>
                    <a:pt x="70704" y="15749"/>
                  </a:cubicBezTo>
                  <a:cubicBezTo>
                    <a:pt x="70704" y="4227"/>
                    <a:pt x="57968" y="327"/>
                    <a:pt x="47179" y="327"/>
                  </a:cubicBezTo>
                  <a:cubicBezTo>
                    <a:pt x="19586" y="327"/>
                    <a:pt x="14633" y="20713"/>
                    <a:pt x="14633" y="26208"/>
                  </a:cubicBezTo>
                  <a:cubicBezTo>
                    <a:pt x="14633" y="32767"/>
                    <a:pt x="18348" y="37021"/>
                    <a:pt x="20824" y="39148"/>
                  </a:cubicBezTo>
                  <a:cubicBezTo>
                    <a:pt x="25423" y="42694"/>
                    <a:pt x="28607" y="43403"/>
                    <a:pt x="40811" y="45530"/>
                  </a:cubicBezTo>
                  <a:cubicBezTo>
                    <a:pt x="44526" y="46239"/>
                    <a:pt x="55846" y="48366"/>
                    <a:pt x="55846" y="57229"/>
                  </a:cubicBezTo>
                  <a:cubicBezTo>
                    <a:pt x="55846" y="60243"/>
                    <a:pt x="53900" y="66979"/>
                    <a:pt x="46471" y="71410"/>
                  </a:cubicBezTo>
                  <a:cubicBezTo>
                    <a:pt x="39573" y="75310"/>
                    <a:pt x="30906" y="75310"/>
                    <a:pt x="28783" y="75310"/>
                  </a:cubicBezTo>
                  <a:cubicBezTo>
                    <a:pt x="21708" y="75310"/>
                    <a:pt x="11626" y="73715"/>
                    <a:pt x="7558" y="67865"/>
                  </a:cubicBezTo>
                  <a:cubicBezTo>
                    <a:pt x="13395" y="67156"/>
                    <a:pt x="17286" y="62724"/>
                    <a:pt x="17286" y="57761"/>
                  </a:cubicBezTo>
                  <a:cubicBezTo>
                    <a:pt x="17286" y="53329"/>
                    <a:pt x="14103" y="51202"/>
                    <a:pt x="10388" y="51202"/>
                  </a:cubicBezTo>
                  <a:cubicBezTo>
                    <a:pt x="5259" y="51202"/>
                    <a:pt x="129" y="55279"/>
                    <a:pt x="129" y="63079"/>
                  </a:cubicBezTo>
                  <a:cubicBezTo>
                    <a:pt x="129" y="73715"/>
                    <a:pt x="11449" y="80274"/>
                    <a:pt x="28607" y="80274"/>
                  </a:cubicBezTo>
                  <a:cubicBezTo>
                    <a:pt x="61152" y="80274"/>
                    <a:pt x="67166" y="57938"/>
                    <a:pt x="67166" y="51025"/>
                  </a:cubicBezTo>
                  <a:cubicBezTo>
                    <a:pt x="67166" y="34717"/>
                    <a:pt x="49301" y="31526"/>
                    <a:pt x="42757" y="30285"/>
                  </a:cubicBezTo>
                  <a:cubicBezTo>
                    <a:pt x="41165" y="29931"/>
                    <a:pt x="36743" y="29221"/>
                    <a:pt x="35682" y="28867"/>
                  </a:cubicBezTo>
                  <a:cubicBezTo>
                    <a:pt x="29137" y="27626"/>
                    <a:pt x="25953" y="23904"/>
                    <a:pt x="25953" y="20004"/>
                  </a:cubicBezTo>
                  <a:cubicBezTo>
                    <a:pt x="25953" y="15927"/>
                    <a:pt x="29137" y="11140"/>
                    <a:pt x="33029" y="8659"/>
                  </a:cubicBezTo>
                  <a:cubicBezTo>
                    <a:pt x="37804" y="5645"/>
                    <a:pt x="43995" y="5291"/>
                    <a:pt x="47002" y="5291"/>
                  </a:cubicBezTo>
                  <a:cubicBezTo>
                    <a:pt x="50716" y="5291"/>
                    <a:pt x="59914" y="5823"/>
                    <a:pt x="63805" y="11850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66" name="任意多边形: 形状 2665">
              <a:extLst>
                <a:ext uri="{FF2B5EF4-FFF2-40B4-BE49-F238E27FC236}">
                  <a16:creationId xmlns:a16="http://schemas.microsoft.com/office/drawing/2014/main" id="{A024B74C-A5F8-37DB-27D5-0426D605F8D0}"/>
                </a:ext>
              </a:extLst>
            </p:cNvPr>
            <p:cNvSpPr/>
            <p:nvPr>
              <p:custDataLst>
                <p:tags r:id="rId378"/>
              </p:custDataLst>
            </p:nvPr>
          </p:nvSpPr>
          <p:spPr>
            <a:xfrm>
              <a:off x="5923948" y="10750422"/>
              <a:ext cx="130182" cy="130643"/>
            </a:xfrm>
            <a:custGeom>
              <a:avLst/>
              <a:gdLst>
                <a:gd name="connsiteX0" fmla="*/ 69646 w 130182"/>
                <a:gd name="connsiteY0" fmla="*/ 69992 h 130643"/>
                <a:gd name="connsiteX1" fmla="*/ 123771 w 130182"/>
                <a:gd name="connsiteY1" fmla="*/ 69992 h 130643"/>
                <a:gd name="connsiteX2" fmla="*/ 130315 w 130182"/>
                <a:gd name="connsiteY2" fmla="*/ 65738 h 130643"/>
                <a:gd name="connsiteX3" fmla="*/ 123771 w 130182"/>
                <a:gd name="connsiteY3" fmla="*/ 61306 h 130643"/>
                <a:gd name="connsiteX4" fmla="*/ 69646 w 130182"/>
                <a:gd name="connsiteY4" fmla="*/ 61306 h 130643"/>
                <a:gd name="connsiteX5" fmla="*/ 69646 w 130182"/>
                <a:gd name="connsiteY5" fmla="*/ 6886 h 130643"/>
                <a:gd name="connsiteX6" fmla="*/ 65401 w 130182"/>
                <a:gd name="connsiteY6" fmla="*/ 327 h 130643"/>
                <a:gd name="connsiteX7" fmla="*/ 60979 w 130182"/>
                <a:gd name="connsiteY7" fmla="*/ 6886 h 130643"/>
                <a:gd name="connsiteX8" fmla="*/ 60979 w 130182"/>
                <a:gd name="connsiteY8" fmla="*/ 61306 h 130643"/>
                <a:gd name="connsiteX9" fmla="*/ 6677 w 130182"/>
                <a:gd name="connsiteY9" fmla="*/ 61306 h 130643"/>
                <a:gd name="connsiteX10" fmla="*/ 133 w 130182"/>
                <a:gd name="connsiteY10" fmla="*/ 65561 h 130643"/>
                <a:gd name="connsiteX11" fmla="*/ 6677 w 130182"/>
                <a:gd name="connsiteY11" fmla="*/ 69992 h 130643"/>
                <a:gd name="connsiteX12" fmla="*/ 60979 w 130182"/>
                <a:gd name="connsiteY12" fmla="*/ 69992 h 130643"/>
                <a:gd name="connsiteX13" fmla="*/ 60979 w 130182"/>
                <a:gd name="connsiteY13" fmla="*/ 124412 h 130643"/>
                <a:gd name="connsiteX14" fmla="*/ 65224 w 130182"/>
                <a:gd name="connsiteY14" fmla="*/ 130971 h 130643"/>
                <a:gd name="connsiteX15" fmla="*/ 69646 w 130182"/>
                <a:gd name="connsiteY15" fmla="*/ 124412 h 130643"/>
                <a:gd name="connsiteX16" fmla="*/ 69646 w 130182"/>
                <a:gd name="connsiteY16" fmla="*/ 69992 h 130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0182" h="130643">
                  <a:moveTo>
                    <a:pt x="69646" y="69992"/>
                  </a:moveTo>
                  <a:lnTo>
                    <a:pt x="123771" y="69992"/>
                  </a:lnTo>
                  <a:cubicBezTo>
                    <a:pt x="126070" y="69992"/>
                    <a:pt x="130315" y="69992"/>
                    <a:pt x="130315" y="65738"/>
                  </a:cubicBezTo>
                  <a:cubicBezTo>
                    <a:pt x="130315" y="61306"/>
                    <a:pt x="126247" y="61306"/>
                    <a:pt x="123771" y="61306"/>
                  </a:cubicBezTo>
                  <a:lnTo>
                    <a:pt x="69646" y="61306"/>
                  </a:lnTo>
                  <a:lnTo>
                    <a:pt x="69646" y="6886"/>
                  </a:lnTo>
                  <a:cubicBezTo>
                    <a:pt x="69646" y="4582"/>
                    <a:pt x="69646" y="327"/>
                    <a:pt x="65401" y="327"/>
                  </a:cubicBezTo>
                  <a:cubicBezTo>
                    <a:pt x="60979" y="327"/>
                    <a:pt x="60979" y="4404"/>
                    <a:pt x="60979" y="6886"/>
                  </a:cubicBezTo>
                  <a:lnTo>
                    <a:pt x="60979" y="61306"/>
                  </a:lnTo>
                  <a:lnTo>
                    <a:pt x="6677" y="61306"/>
                  </a:lnTo>
                  <a:cubicBezTo>
                    <a:pt x="4378" y="61306"/>
                    <a:pt x="133" y="61306"/>
                    <a:pt x="133" y="65561"/>
                  </a:cubicBezTo>
                  <a:cubicBezTo>
                    <a:pt x="133" y="69992"/>
                    <a:pt x="4201" y="69992"/>
                    <a:pt x="6677" y="69992"/>
                  </a:cubicBezTo>
                  <a:lnTo>
                    <a:pt x="60979" y="69992"/>
                  </a:lnTo>
                  <a:lnTo>
                    <a:pt x="60979" y="124412"/>
                  </a:lnTo>
                  <a:cubicBezTo>
                    <a:pt x="60979" y="126717"/>
                    <a:pt x="60979" y="130971"/>
                    <a:pt x="65224" y="130971"/>
                  </a:cubicBezTo>
                  <a:cubicBezTo>
                    <a:pt x="69646" y="130971"/>
                    <a:pt x="69646" y="126894"/>
                    <a:pt x="69646" y="124412"/>
                  </a:cubicBezTo>
                  <a:lnTo>
                    <a:pt x="69646" y="69992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67" name="任意多边形: 形状 2666">
              <a:extLst>
                <a:ext uri="{FF2B5EF4-FFF2-40B4-BE49-F238E27FC236}">
                  <a16:creationId xmlns:a16="http://schemas.microsoft.com/office/drawing/2014/main" id="{8F4AD534-391F-9C77-B5CC-E3118B15D4EE}"/>
                </a:ext>
              </a:extLst>
            </p:cNvPr>
            <p:cNvSpPr/>
            <p:nvPr>
              <p:custDataLst>
                <p:tags r:id="rId379"/>
              </p:custDataLst>
            </p:nvPr>
          </p:nvSpPr>
          <p:spPr>
            <a:xfrm>
              <a:off x="6085966" y="10742445"/>
              <a:ext cx="64383" cy="117703"/>
            </a:xfrm>
            <a:custGeom>
              <a:avLst/>
              <a:gdLst>
                <a:gd name="connsiteX0" fmla="*/ 40114 w 64383"/>
                <a:gd name="connsiteY0" fmla="*/ 5291 h 117703"/>
                <a:gd name="connsiteX1" fmla="*/ 34807 w 64383"/>
                <a:gd name="connsiteY1" fmla="*/ 327 h 117703"/>
                <a:gd name="connsiteX2" fmla="*/ 139 w 64383"/>
                <a:gd name="connsiteY2" fmla="*/ 11672 h 117703"/>
                <a:gd name="connsiteX3" fmla="*/ 139 w 64383"/>
                <a:gd name="connsiteY3" fmla="*/ 18054 h 117703"/>
                <a:gd name="connsiteX4" fmla="*/ 25786 w 64383"/>
                <a:gd name="connsiteY4" fmla="*/ 13090 h 117703"/>
                <a:gd name="connsiteX5" fmla="*/ 25786 w 64383"/>
                <a:gd name="connsiteY5" fmla="*/ 103495 h 117703"/>
                <a:gd name="connsiteX6" fmla="*/ 8099 w 64383"/>
                <a:gd name="connsiteY6" fmla="*/ 111649 h 117703"/>
                <a:gd name="connsiteX7" fmla="*/ 1377 w 64383"/>
                <a:gd name="connsiteY7" fmla="*/ 111649 h 117703"/>
                <a:gd name="connsiteX8" fmla="*/ 1377 w 64383"/>
                <a:gd name="connsiteY8" fmla="*/ 118031 h 117703"/>
                <a:gd name="connsiteX9" fmla="*/ 32862 w 64383"/>
                <a:gd name="connsiteY9" fmla="*/ 117322 h 117703"/>
                <a:gd name="connsiteX10" fmla="*/ 64523 w 64383"/>
                <a:gd name="connsiteY10" fmla="*/ 118031 h 117703"/>
                <a:gd name="connsiteX11" fmla="*/ 64523 w 64383"/>
                <a:gd name="connsiteY11" fmla="*/ 111649 h 117703"/>
                <a:gd name="connsiteX12" fmla="*/ 57801 w 64383"/>
                <a:gd name="connsiteY12" fmla="*/ 111649 h 117703"/>
                <a:gd name="connsiteX13" fmla="*/ 40114 w 64383"/>
                <a:gd name="connsiteY13" fmla="*/ 103495 h 117703"/>
                <a:gd name="connsiteX14" fmla="*/ 40114 w 64383"/>
                <a:gd name="connsiteY14" fmla="*/ 5291 h 11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383" h="117703">
                  <a:moveTo>
                    <a:pt x="40114" y="5291"/>
                  </a:moveTo>
                  <a:cubicBezTo>
                    <a:pt x="40114" y="505"/>
                    <a:pt x="39760" y="327"/>
                    <a:pt x="34807" y="327"/>
                  </a:cubicBezTo>
                  <a:cubicBezTo>
                    <a:pt x="23487" y="11495"/>
                    <a:pt x="7391" y="11672"/>
                    <a:pt x="139" y="11672"/>
                  </a:cubicBezTo>
                  <a:lnTo>
                    <a:pt x="139" y="18054"/>
                  </a:lnTo>
                  <a:cubicBezTo>
                    <a:pt x="4384" y="18054"/>
                    <a:pt x="16058" y="18054"/>
                    <a:pt x="25786" y="13090"/>
                  </a:cubicBezTo>
                  <a:lnTo>
                    <a:pt x="25786" y="103495"/>
                  </a:lnTo>
                  <a:cubicBezTo>
                    <a:pt x="25786" y="109345"/>
                    <a:pt x="25786" y="111649"/>
                    <a:pt x="8099" y="111649"/>
                  </a:cubicBezTo>
                  <a:lnTo>
                    <a:pt x="1377" y="111649"/>
                  </a:lnTo>
                  <a:lnTo>
                    <a:pt x="1377" y="118031"/>
                  </a:lnTo>
                  <a:cubicBezTo>
                    <a:pt x="4561" y="117854"/>
                    <a:pt x="26317" y="117322"/>
                    <a:pt x="32862" y="117322"/>
                  </a:cubicBezTo>
                  <a:cubicBezTo>
                    <a:pt x="38345" y="117322"/>
                    <a:pt x="60631" y="117854"/>
                    <a:pt x="64523" y="118031"/>
                  </a:cubicBezTo>
                  <a:lnTo>
                    <a:pt x="64523" y="111649"/>
                  </a:lnTo>
                  <a:lnTo>
                    <a:pt x="57801" y="111649"/>
                  </a:lnTo>
                  <a:cubicBezTo>
                    <a:pt x="40114" y="111649"/>
                    <a:pt x="40114" y="109345"/>
                    <a:pt x="40114" y="103495"/>
                  </a:cubicBezTo>
                  <a:lnTo>
                    <a:pt x="40114" y="5291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68" name="任意多边形: 形状 2667">
              <a:extLst>
                <a:ext uri="{FF2B5EF4-FFF2-40B4-BE49-F238E27FC236}">
                  <a16:creationId xmlns:a16="http://schemas.microsoft.com/office/drawing/2014/main" id="{F055BF1E-78B6-249A-1124-ABEAA1D7E89F}"/>
                </a:ext>
              </a:extLst>
            </p:cNvPr>
            <p:cNvSpPr/>
            <p:nvPr>
              <p:custDataLst>
                <p:tags r:id="rId380"/>
              </p:custDataLst>
            </p:nvPr>
          </p:nvSpPr>
          <p:spPr>
            <a:xfrm>
              <a:off x="6181029" y="10792079"/>
              <a:ext cx="130536" cy="47506"/>
            </a:xfrm>
            <a:custGeom>
              <a:avLst/>
              <a:gdLst>
                <a:gd name="connsiteX0" fmla="*/ 130679 w 130536"/>
                <a:gd name="connsiteY0" fmla="*/ 7418 h 47506"/>
                <a:gd name="connsiteX1" fmla="*/ 127672 w 130536"/>
                <a:gd name="connsiteY1" fmla="*/ 505 h 47506"/>
                <a:gd name="connsiteX2" fmla="*/ 124665 w 130536"/>
                <a:gd name="connsiteY2" fmla="*/ 7772 h 47506"/>
                <a:gd name="connsiteX3" fmla="*/ 97957 w 130536"/>
                <a:gd name="connsiteY3" fmla="*/ 35603 h 47506"/>
                <a:gd name="connsiteX4" fmla="*/ 66649 w 130536"/>
                <a:gd name="connsiteY4" fmla="*/ 18408 h 47506"/>
                <a:gd name="connsiteX5" fmla="*/ 32866 w 130536"/>
                <a:gd name="connsiteY5" fmla="*/ 327 h 47506"/>
                <a:gd name="connsiteX6" fmla="*/ 143 w 130536"/>
                <a:gd name="connsiteY6" fmla="*/ 40744 h 47506"/>
                <a:gd name="connsiteX7" fmla="*/ 3150 w 130536"/>
                <a:gd name="connsiteY7" fmla="*/ 47657 h 47506"/>
                <a:gd name="connsiteX8" fmla="*/ 6157 w 130536"/>
                <a:gd name="connsiteY8" fmla="*/ 40389 h 47506"/>
                <a:gd name="connsiteX9" fmla="*/ 32866 w 130536"/>
                <a:gd name="connsiteY9" fmla="*/ 12559 h 47506"/>
                <a:gd name="connsiteX10" fmla="*/ 64173 w 130536"/>
                <a:gd name="connsiteY10" fmla="*/ 29753 h 47506"/>
                <a:gd name="connsiteX11" fmla="*/ 97957 w 130536"/>
                <a:gd name="connsiteY11" fmla="*/ 47834 h 47506"/>
                <a:gd name="connsiteX12" fmla="*/ 130679 w 130536"/>
                <a:gd name="connsiteY12" fmla="*/ 7418 h 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36" h="47506">
                  <a:moveTo>
                    <a:pt x="130679" y="7418"/>
                  </a:moveTo>
                  <a:cubicBezTo>
                    <a:pt x="130679" y="682"/>
                    <a:pt x="128203" y="505"/>
                    <a:pt x="127672" y="505"/>
                  </a:cubicBezTo>
                  <a:cubicBezTo>
                    <a:pt x="125019" y="505"/>
                    <a:pt x="124665" y="5468"/>
                    <a:pt x="124665" y="7772"/>
                  </a:cubicBezTo>
                  <a:cubicBezTo>
                    <a:pt x="123958" y="20713"/>
                    <a:pt x="114406" y="35603"/>
                    <a:pt x="97957" y="35603"/>
                  </a:cubicBezTo>
                  <a:cubicBezTo>
                    <a:pt x="85398" y="35603"/>
                    <a:pt x="76378" y="27272"/>
                    <a:pt x="66649" y="18408"/>
                  </a:cubicBezTo>
                  <a:cubicBezTo>
                    <a:pt x="57275" y="9900"/>
                    <a:pt x="46662" y="327"/>
                    <a:pt x="32866" y="327"/>
                  </a:cubicBezTo>
                  <a:cubicBezTo>
                    <a:pt x="12701" y="327"/>
                    <a:pt x="143" y="21067"/>
                    <a:pt x="143" y="40744"/>
                  </a:cubicBezTo>
                  <a:cubicBezTo>
                    <a:pt x="143" y="47480"/>
                    <a:pt x="2619" y="47657"/>
                    <a:pt x="3150" y="47657"/>
                  </a:cubicBezTo>
                  <a:cubicBezTo>
                    <a:pt x="5803" y="47657"/>
                    <a:pt x="5980" y="43048"/>
                    <a:pt x="6157" y="40389"/>
                  </a:cubicBezTo>
                  <a:cubicBezTo>
                    <a:pt x="6864" y="27449"/>
                    <a:pt x="16239" y="12559"/>
                    <a:pt x="32866" y="12559"/>
                  </a:cubicBezTo>
                  <a:cubicBezTo>
                    <a:pt x="45424" y="12559"/>
                    <a:pt x="54445" y="20890"/>
                    <a:pt x="64173" y="29753"/>
                  </a:cubicBezTo>
                  <a:cubicBezTo>
                    <a:pt x="73548" y="38262"/>
                    <a:pt x="84160" y="47834"/>
                    <a:pt x="97957" y="47834"/>
                  </a:cubicBezTo>
                  <a:cubicBezTo>
                    <a:pt x="118121" y="47834"/>
                    <a:pt x="130679" y="27094"/>
                    <a:pt x="130679" y="7418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69" name="任意多边形: 形状 2668">
              <a:extLst>
                <a:ext uri="{FF2B5EF4-FFF2-40B4-BE49-F238E27FC236}">
                  <a16:creationId xmlns:a16="http://schemas.microsoft.com/office/drawing/2014/main" id="{EF9E7C4F-AE08-4532-26D1-C6D87D9FB99A}"/>
                </a:ext>
              </a:extLst>
            </p:cNvPr>
            <p:cNvSpPr/>
            <p:nvPr>
              <p:custDataLst>
                <p:tags r:id="rId381"/>
              </p:custDataLst>
            </p:nvPr>
          </p:nvSpPr>
          <p:spPr>
            <a:xfrm>
              <a:off x="6325337" y="10742622"/>
              <a:ext cx="77649" cy="153688"/>
            </a:xfrm>
            <a:custGeom>
              <a:avLst/>
              <a:gdLst>
                <a:gd name="connsiteX0" fmla="*/ 77799 w 77649"/>
                <a:gd name="connsiteY0" fmla="*/ 7063 h 153688"/>
                <a:gd name="connsiteX1" fmla="*/ 70724 w 77649"/>
                <a:gd name="connsiteY1" fmla="*/ 327 h 153688"/>
                <a:gd name="connsiteX2" fmla="*/ 60818 w 77649"/>
                <a:gd name="connsiteY2" fmla="*/ 10077 h 153688"/>
                <a:gd name="connsiteX3" fmla="*/ 67894 w 77649"/>
                <a:gd name="connsiteY3" fmla="*/ 16813 h 153688"/>
                <a:gd name="connsiteX4" fmla="*/ 77799 w 77649"/>
                <a:gd name="connsiteY4" fmla="*/ 7063 h 153688"/>
                <a:gd name="connsiteX5" fmla="*/ 40301 w 77649"/>
                <a:gd name="connsiteY5" fmla="*/ 126540 h 153688"/>
                <a:gd name="connsiteX6" fmla="*/ 17483 w 77649"/>
                <a:gd name="connsiteY6" fmla="*/ 149052 h 153688"/>
                <a:gd name="connsiteX7" fmla="*/ 11116 w 77649"/>
                <a:gd name="connsiteY7" fmla="*/ 147989 h 153688"/>
                <a:gd name="connsiteX8" fmla="*/ 17130 w 77649"/>
                <a:gd name="connsiteY8" fmla="*/ 138948 h 153688"/>
                <a:gd name="connsiteX9" fmla="*/ 10231 w 77649"/>
                <a:gd name="connsiteY9" fmla="*/ 132389 h 153688"/>
                <a:gd name="connsiteX10" fmla="*/ 149 w 77649"/>
                <a:gd name="connsiteY10" fmla="*/ 142848 h 153688"/>
                <a:gd name="connsiteX11" fmla="*/ 17660 w 77649"/>
                <a:gd name="connsiteY11" fmla="*/ 154016 h 153688"/>
                <a:gd name="connsiteX12" fmla="*/ 54451 w 77649"/>
                <a:gd name="connsiteY12" fmla="*/ 126008 h 153688"/>
                <a:gd name="connsiteX13" fmla="*/ 70370 w 77649"/>
                <a:gd name="connsiteY13" fmla="*/ 62547 h 153688"/>
                <a:gd name="connsiteX14" fmla="*/ 71254 w 77649"/>
                <a:gd name="connsiteY14" fmla="*/ 56343 h 153688"/>
                <a:gd name="connsiteX15" fmla="*/ 52328 w 77649"/>
                <a:gd name="connsiteY15" fmla="*/ 39680 h 153688"/>
                <a:gd name="connsiteX16" fmla="*/ 21375 w 77649"/>
                <a:gd name="connsiteY16" fmla="*/ 66802 h 153688"/>
                <a:gd name="connsiteX17" fmla="*/ 24382 w 77649"/>
                <a:gd name="connsiteY17" fmla="*/ 69106 h 153688"/>
                <a:gd name="connsiteX18" fmla="*/ 27919 w 77649"/>
                <a:gd name="connsiteY18" fmla="*/ 65915 h 153688"/>
                <a:gd name="connsiteX19" fmla="*/ 51798 w 77649"/>
                <a:gd name="connsiteY19" fmla="*/ 44643 h 153688"/>
                <a:gd name="connsiteX20" fmla="*/ 57812 w 77649"/>
                <a:gd name="connsiteY20" fmla="*/ 53329 h 153688"/>
                <a:gd name="connsiteX21" fmla="*/ 57281 w 77649"/>
                <a:gd name="connsiteY21" fmla="*/ 58647 h 153688"/>
                <a:gd name="connsiteX22" fmla="*/ 40301 w 77649"/>
                <a:gd name="connsiteY22" fmla="*/ 126540 h 153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649" h="153688">
                  <a:moveTo>
                    <a:pt x="77799" y="7063"/>
                  </a:moveTo>
                  <a:cubicBezTo>
                    <a:pt x="77799" y="4050"/>
                    <a:pt x="75499" y="327"/>
                    <a:pt x="70724" y="327"/>
                  </a:cubicBezTo>
                  <a:cubicBezTo>
                    <a:pt x="65594" y="327"/>
                    <a:pt x="60818" y="5291"/>
                    <a:pt x="60818" y="10077"/>
                  </a:cubicBezTo>
                  <a:cubicBezTo>
                    <a:pt x="60818" y="12913"/>
                    <a:pt x="62941" y="16813"/>
                    <a:pt x="67894" y="16813"/>
                  </a:cubicBezTo>
                  <a:cubicBezTo>
                    <a:pt x="72669" y="16813"/>
                    <a:pt x="77799" y="12204"/>
                    <a:pt x="77799" y="7063"/>
                  </a:cubicBezTo>
                  <a:close/>
                  <a:moveTo>
                    <a:pt x="40301" y="126540"/>
                  </a:moveTo>
                  <a:cubicBezTo>
                    <a:pt x="37294" y="138771"/>
                    <a:pt x="27919" y="149052"/>
                    <a:pt x="17483" y="149052"/>
                  </a:cubicBezTo>
                  <a:cubicBezTo>
                    <a:pt x="15184" y="149052"/>
                    <a:pt x="13061" y="148698"/>
                    <a:pt x="11116" y="147989"/>
                  </a:cubicBezTo>
                  <a:cubicBezTo>
                    <a:pt x="15715" y="145861"/>
                    <a:pt x="17130" y="141607"/>
                    <a:pt x="17130" y="138948"/>
                  </a:cubicBezTo>
                  <a:cubicBezTo>
                    <a:pt x="17130" y="134694"/>
                    <a:pt x="13769" y="132389"/>
                    <a:pt x="10231" y="132389"/>
                  </a:cubicBezTo>
                  <a:cubicBezTo>
                    <a:pt x="4748" y="132389"/>
                    <a:pt x="149" y="137175"/>
                    <a:pt x="149" y="142848"/>
                  </a:cubicBezTo>
                  <a:cubicBezTo>
                    <a:pt x="149" y="149584"/>
                    <a:pt x="7047" y="154016"/>
                    <a:pt x="17660" y="154016"/>
                  </a:cubicBezTo>
                  <a:cubicBezTo>
                    <a:pt x="28273" y="154016"/>
                    <a:pt x="48968" y="147634"/>
                    <a:pt x="54451" y="126008"/>
                  </a:cubicBezTo>
                  <a:lnTo>
                    <a:pt x="70370" y="62547"/>
                  </a:lnTo>
                  <a:cubicBezTo>
                    <a:pt x="70901" y="60597"/>
                    <a:pt x="71254" y="59002"/>
                    <a:pt x="71254" y="56343"/>
                  </a:cubicBezTo>
                  <a:cubicBezTo>
                    <a:pt x="71254" y="46593"/>
                    <a:pt x="62941" y="39680"/>
                    <a:pt x="52328" y="39680"/>
                  </a:cubicBezTo>
                  <a:cubicBezTo>
                    <a:pt x="32695" y="39680"/>
                    <a:pt x="21375" y="64320"/>
                    <a:pt x="21375" y="66802"/>
                  </a:cubicBezTo>
                  <a:cubicBezTo>
                    <a:pt x="21375" y="69106"/>
                    <a:pt x="23851" y="69106"/>
                    <a:pt x="24382" y="69106"/>
                  </a:cubicBezTo>
                  <a:cubicBezTo>
                    <a:pt x="26504" y="69106"/>
                    <a:pt x="26681" y="68574"/>
                    <a:pt x="27919" y="65915"/>
                  </a:cubicBezTo>
                  <a:cubicBezTo>
                    <a:pt x="32341" y="55634"/>
                    <a:pt x="41539" y="44643"/>
                    <a:pt x="51798" y="44643"/>
                  </a:cubicBezTo>
                  <a:cubicBezTo>
                    <a:pt x="56220" y="44643"/>
                    <a:pt x="57812" y="47657"/>
                    <a:pt x="57812" y="53329"/>
                  </a:cubicBezTo>
                  <a:cubicBezTo>
                    <a:pt x="57812" y="55279"/>
                    <a:pt x="57458" y="57761"/>
                    <a:pt x="57281" y="58647"/>
                  </a:cubicBezTo>
                  <a:lnTo>
                    <a:pt x="40301" y="126540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70" name="任意多边形: 形状 2669">
              <a:extLst>
                <a:ext uri="{FF2B5EF4-FFF2-40B4-BE49-F238E27FC236}">
                  <a16:creationId xmlns:a16="http://schemas.microsoft.com/office/drawing/2014/main" id="{58B994C0-A583-0A92-EECA-C98F2EB12C0B}"/>
                </a:ext>
              </a:extLst>
            </p:cNvPr>
            <p:cNvSpPr/>
            <p:nvPr>
              <p:custDataLst>
                <p:tags r:id="rId382"/>
              </p:custDataLst>
            </p:nvPr>
          </p:nvSpPr>
          <p:spPr>
            <a:xfrm>
              <a:off x="6516144" y="10729226"/>
              <a:ext cx="168034" cy="59256"/>
            </a:xfrm>
            <a:custGeom>
              <a:avLst/>
              <a:gdLst>
                <a:gd name="connsiteX0" fmla="*/ 159599 w 168034"/>
                <a:gd name="connsiteY0" fmla="*/ 10455 h 59256"/>
                <a:gd name="connsiteX1" fmla="*/ 168191 w 168034"/>
                <a:gd name="connsiteY1" fmla="*/ 5391 h 59256"/>
                <a:gd name="connsiteX2" fmla="*/ 159852 w 168034"/>
                <a:gd name="connsiteY2" fmla="*/ 326 h 59256"/>
                <a:gd name="connsiteX3" fmla="*/ 8495 w 168034"/>
                <a:gd name="connsiteY3" fmla="*/ 326 h 59256"/>
                <a:gd name="connsiteX4" fmla="*/ 156 w 168034"/>
                <a:gd name="connsiteY4" fmla="*/ 5391 h 59256"/>
                <a:gd name="connsiteX5" fmla="*/ 8747 w 168034"/>
                <a:gd name="connsiteY5" fmla="*/ 10455 h 59256"/>
                <a:gd name="connsiteX6" fmla="*/ 159599 w 168034"/>
                <a:gd name="connsiteY6" fmla="*/ 10455 h 59256"/>
                <a:gd name="connsiteX7" fmla="*/ 159852 w 168034"/>
                <a:gd name="connsiteY7" fmla="*/ 59583 h 59256"/>
                <a:gd name="connsiteX8" fmla="*/ 168191 w 168034"/>
                <a:gd name="connsiteY8" fmla="*/ 54518 h 59256"/>
                <a:gd name="connsiteX9" fmla="*/ 159599 w 168034"/>
                <a:gd name="connsiteY9" fmla="*/ 49453 h 59256"/>
                <a:gd name="connsiteX10" fmla="*/ 8747 w 168034"/>
                <a:gd name="connsiteY10" fmla="*/ 49453 h 59256"/>
                <a:gd name="connsiteX11" fmla="*/ 156 w 168034"/>
                <a:gd name="connsiteY11" fmla="*/ 54518 h 59256"/>
                <a:gd name="connsiteX12" fmla="*/ 8495 w 168034"/>
                <a:gd name="connsiteY12" fmla="*/ 59583 h 59256"/>
                <a:gd name="connsiteX13" fmla="*/ 159852 w 168034"/>
                <a:gd name="connsiteY13" fmla="*/ 59583 h 59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034" h="59256">
                  <a:moveTo>
                    <a:pt x="159599" y="10455"/>
                  </a:moveTo>
                  <a:cubicBezTo>
                    <a:pt x="163390" y="10455"/>
                    <a:pt x="168191" y="10455"/>
                    <a:pt x="168191" y="5391"/>
                  </a:cubicBezTo>
                  <a:cubicBezTo>
                    <a:pt x="168191" y="326"/>
                    <a:pt x="163390" y="326"/>
                    <a:pt x="159852" y="326"/>
                  </a:cubicBezTo>
                  <a:lnTo>
                    <a:pt x="8495" y="326"/>
                  </a:lnTo>
                  <a:cubicBezTo>
                    <a:pt x="4957" y="326"/>
                    <a:pt x="156" y="326"/>
                    <a:pt x="156" y="5391"/>
                  </a:cubicBezTo>
                  <a:cubicBezTo>
                    <a:pt x="156" y="10455"/>
                    <a:pt x="4957" y="10455"/>
                    <a:pt x="8747" y="10455"/>
                  </a:cubicBezTo>
                  <a:lnTo>
                    <a:pt x="159599" y="10455"/>
                  </a:lnTo>
                  <a:close/>
                  <a:moveTo>
                    <a:pt x="159852" y="59583"/>
                  </a:moveTo>
                  <a:cubicBezTo>
                    <a:pt x="163390" y="59583"/>
                    <a:pt x="168191" y="59583"/>
                    <a:pt x="168191" y="54518"/>
                  </a:cubicBezTo>
                  <a:cubicBezTo>
                    <a:pt x="168191" y="49453"/>
                    <a:pt x="163390" y="49453"/>
                    <a:pt x="159599" y="49453"/>
                  </a:cubicBezTo>
                  <a:lnTo>
                    <a:pt x="8747" y="49453"/>
                  </a:lnTo>
                  <a:cubicBezTo>
                    <a:pt x="4957" y="49453"/>
                    <a:pt x="156" y="49453"/>
                    <a:pt x="156" y="54518"/>
                  </a:cubicBezTo>
                  <a:cubicBezTo>
                    <a:pt x="156" y="59583"/>
                    <a:pt x="4957" y="59583"/>
                    <a:pt x="8495" y="59583"/>
                  </a:cubicBezTo>
                  <a:lnTo>
                    <a:pt x="159852" y="59583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71" name="任意多边形: 形状 2670">
              <a:extLst>
                <a:ext uri="{FF2B5EF4-FFF2-40B4-BE49-F238E27FC236}">
                  <a16:creationId xmlns:a16="http://schemas.microsoft.com/office/drawing/2014/main" id="{A17C8F5C-AC9C-B6E7-E9AD-5C94E078CD3F}"/>
                </a:ext>
              </a:extLst>
            </p:cNvPr>
            <p:cNvSpPr/>
            <p:nvPr>
              <p:custDataLst>
                <p:tags r:id="rId383"/>
              </p:custDataLst>
            </p:nvPr>
          </p:nvSpPr>
          <p:spPr>
            <a:xfrm>
              <a:off x="6776042" y="10710234"/>
              <a:ext cx="116486" cy="163843"/>
            </a:xfrm>
            <a:custGeom>
              <a:avLst/>
              <a:gdLst>
                <a:gd name="connsiteX0" fmla="*/ 115643 w 116486"/>
                <a:gd name="connsiteY0" fmla="*/ 15773 h 163843"/>
                <a:gd name="connsiteX1" fmla="*/ 116654 w 116486"/>
                <a:gd name="connsiteY1" fmla="*/ 9949 h 163843"/>
                <a:gd name="connsiteX2" fmla="*/ 109326 w 116486"/>
                <a:gd name="connsiteY2" fmla="*/ 3111 h 163843"/>
                <a:gd name="connsiteX3" fmla="*/ 100482 w 116486"/>
                <a:gd name="connsiteY3" fmla="*/ 8429 h 163843"/>
                <a:gd name="connsiteX4" fmla="*/ 96944 w 116486"/>
                <a:gd name="connsiteY4" fmla="*/ 22104 h 163843"/>
                <a:gd name="connsiteX5" fmla="*/ 91891 w 116486"/>
                <a:gd name="connsiteY5" fmla="*/ 42363 h 163843"/>
                <a:gd name="connsiteX6" fmla="*/ 80520 w 116486"/>
                <a:gd name="connsiteY6" fmla="*/ 87945 h 163843"/>
                <a:gd name="connsiteX7" fmla="*/ 51967 w 116486"/>
                <a:gd name="connsiteY7" fmla="*/ 109470 h 163843"/>
                <a:gd name="connsiteX8" fmla="*/ 36300 w 116486"/>
                <a:gd name="connsiteY8" fmla="*/ 88958 h 163843"/>
                <a:gd name="connsiteX9" fmla="*/ 49187 w 116486"/>
                <a:gd name="connsiteY9" fmla="*/ 39324 h 163843"/>
                <a:gd name="connsiteX10" fmla="*/ 54241 w 116486"/>
                <a:gd name="connsiteY10" fmla="*/ 21091 h 163843"/>
                <a:gd name="connsiteX11" fmla="*/ 33521 w 116486"/>
                <a:gd name="connsiteY11" fmla="*/ 326 h 163843"/>
                <a:gd name="connsiteX12" fmla="*/ 167 w 116486"/>
                <a:gd name="connsiteY12" fmla="*/ 39324 h 163843"/>
                <a:gd name="connsiteX13" fmla="*/ 3199 w 116486"/>
                <a:gd name="connsiteY13" fmla="*/ 41856 h 163843"/>
                <a:gd name="connsiteX14" fmla="*/ 7242 w 116486"/>
                <a:gd name="connsiteY14" fmla="*/ 37298 h 163843"/>
                <a:gd name="connsiteX15" fmla="*/ 32763 w 116486"/>
                <a:gd name="connsiteY15" fmla="*/ 5897 h 163843"/>
                <a:gd name="connsiteX16" fmla="*/ 39080 w 116486"/>
                <a:gd name="connsiteY16" fmla="*/ 14001 h 163843"/>
                <a:gd name="connsiteX17" fmla="*/ 34784 w 116486"/>
                <a:gd name="connsiteY17" fmla="*/ 31727 h 163843"/>
                <a:gd name="connsiteX18" fmla="*/ 20129 w 116486"/>
                <a:gd name="connsiteY18" fmla="*/ 84906 h 163843"/>
                <a:gd name="connsiteX19" fmla="*/ 50956 w 116486"/>
                <a:gd name="connsiteY19" fmla="*/ 115041 h 163843"/>
                <a:gd name="connsiteX20" fmla="*/ 76477 w 116486"/>
                <a:gd name="connsiteY20" fmla="*/ 103646 h 163843"/>
                <a:gd name="connsiteX21" fmla="*/ 60053 w 116486"/>
                <a:gd name="connsiteY21" fmla="*/ 142644 h 163843"/>
                <a:gd name="connsiteX22" fmla="*/ 32257 w 116486"/>
                <a:gd name="connsiteY22" fmla="*/ 158598 h 163843"/>
                <a:gd name="connsiteX23" fmla="*/ 13054 w 116486"/>
                <a:gd name="connsiteY23" fmla="*/ 147962 h 163843"/>
                <a:gd name="connsiteX24" fmla="*/ 23919 w 116486"/>
                <a:gd name="connsiteY24" fmla="*/ 144923 h 163843"/>
                <a:gd name="connsiteX25" fmla="*/ 28973 w 116486"/>
                <a:gd name="connsiteY25" fmla="*/ 134540 h 163843"/>
                <a:gd name="connsiteX26" fmla="*/ 19623 w 116486"/>
                <a:gd name="connsiteY26" fmla="*/ 125677 h 163843"/>
                <a:gd name="connsiteX27" fmla="*/ 5473 w 116486"/>
                <a:gd name="connsiteY27" fmla="*/ 142137 h 163843"/>
                <a:gd name="connsiteX28" fmla="*/ 32257 w 116486"/>
                <a:gd name="connsiteY28" fmla="*/ 164169 h 163843"/>
                <a:gd name="connsiteX29" fmla="*/ 91385 w 116486"/>
                <a:gd name="connsiteY29" fmla="*/ 112509 h 163843"/>
                <a:gd name="connsiteX30" fmla="*/ 115643 w 116486"/>
                <a:gd name="connsiteY30" fmla="*/ 15773 h 16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6486" h="163843">
                  <a:moveTo>
                    <a:pt x="115643" y="15773"/>
                  </a:moveTo>
                  <a:cubicBezTo>
                    <a:pt x="116654" y="12228"/>
                    <a:pt x="116654" y="11721"/>
                    <a:pt x="116654" y="9949"/>
                  </a:cubicBezTo>
                  <a:cubicBezTo>
                    <a:pt x="116654" y="5391"/>
                    <a:pt x="113116" y="3111"/>
                    <a:pt x="109326" y="3111"/>
                  </a:cubicBezTo>
                  <a:cubicBezTo>
                    <a:pt x="106799" y="3111"/>
                    <a:pt x="102756" y="4631"/>
                    <a:pt x="100482" y="8429"/>
                  </a:cubicBezTo>
                  <a:cubicBezTo>
                    <a:pt x="99977" y="9696"/>
                    <a:pt x="97955" y="17546"/>
                    <a:pt x="96944" y="22104"/>
                  </a:cubicBezTo>
                  <a:cubicBezTo>
                    <a:pt x="95176" y="28688"/>
                    <a:pt x="93407" y="35525"/>
                    <a:pt x="91891" y="42363"/>
                  </a:cubicBezTo>
                  <a:lnTo>
                    <a:pt x="80520" y="87945"/>
                  </a:lnTo>
                  <a:cubicBezTo>
                    <a:pt x="79509" y="91744"/>
                    <a:pt x="68644" y="109470"/>
                    <a:pt x="51967" y="109470"/>
                  </a:cubicBezTo>
                  <a:cubicBezTo>
                    <a:pt x="39080" y="109470"/>
                    <a:pt x="36300" y="98328"/>
                    <a:pt x="36300" y="88958"/>
                  </a:cubicBezTo>
                  <a:cubicBezTo>
                    <a:pt x="36300" y="77309"/>
                    <a:pt x="40596" y="61609"/>
                    <a:pt x="49187" y="39324"/>
                  </a:cubicBezTo>
                  <a:cubicBezTo>
                    <a:pt x="53230" y="28941"/>
                    <a:pt x="54241" y="26156"/>
                    <a:pt x="54241" y="21091"/>
                  </a:cubicBezTo>
                  <a:cubicBezTo>
                    <a:pt x="54241" y="9696"/>
                    <a:pt x="46155" y="326"/>
                    <a:pt x="33521" y="326"/>
                  </a:cubicBezTo>
                  <a:cubicBezTo>
                    <a:pt x="9516" y="326"/>
                    <a:pt x="167" y="37045"/>
                    <a:pt x="167" y="39324"/>
                  </a:cubicBezTo>
                  <a:cubicBezTo>
                    <a:pt x="167" y="41856"/>
                    <a:pt x="2694" y="41856"/>
                    <a:pt x="3199" y="41856"/>
                  </a:cubicBezTo>
                  <a:cubicBezTo>
                    <a:pt x="5726" y="41856"/>
                    <a:pt x="5978" y="41350"/>
                    <a:pt x="7242" y="37298"/>
                  </a:cubicBezTo>
                  <a:cubicBezTo>
                    <a:pt x="14064" y="13494"/>
                    <a:pt x="24172" y="5897"/>
                    <a:pt x="32763" y="5897"/>
                  </a:cubicBezTo>
                  <a:cubicBezTo>
                    <a:pt x="34784" y="5897"/>
                    <a:pt x="39080" y="5897"/>
                    <a:pt x="39080" y="14001"/>
                  </a:cubicBezTo>
                  <a:cubicBezTo>
                    <a:pt x="39080" y="20331"/>
                    <a:pt x="36553" y="26916"/>
                    <a:pt x="34784" y="31727"/>
                  </a:cubicBezTo>
                  <a:cubicBezTo>
                    <a:pt x="24677" y="58570"/>
                    <a:pt x="20129" y="73004"/>
                    <a:pt x="20129" y="84906"/>
                  </a:cubicBezTo>
                  <a:cubicBezTo>
                    <a:pt x="20129" y="107444"/>
                    <a:pt x="36048" y="115041"/>
                    <a:pt x="50956" y="115041"/>
                  </a:cubicBezTo>
                  <a:cubicBezTo>
                    <a:pt x="60811" y="115041"/>
                    <a:pt x="69402" y="110736"/>
                    <a:pt x="76477" y="103646"/>
                  </a:cubicBezTo>
                  <a:cubicBezTo>
                    <a:pt x="73192" y="116814"/>
                    <a:pt x="70160" y="129222"/>
                    <a:pt x="60053" y="142644"/>
                  </a:cubicBezTo>
                  <a:cubicBezTo>
                    <a:pt x="53483" y="151254"/>
                    <a:pt x="43881" y="158598"/>
                    <a:pt x="32257" y="158598"/>
                  </a:cubicBezTo>
                  <a:cubicBezTo>
                    <a:pt x="28720" y="158598"/>
                    <a:pt x="17349" y="157838"/>
                    <a:pt x="13054" y="147962"/>
                  </a:cubicBezTo>
                  <a:cubicBezTo>
                    <a:pt x="17096" y="147962"/>
                    <a:pt x="20381" y="147962"/>
                    <a:pt x="23919" y="144923"/>
                  </a:cubicBezTo>
                  <a:cubicBezTo>
                    <a:pt x="26446" y="142644"/>
                    <a:pt x="28973" y="139352"/>
                    <a:pt x="28973" y="134540"/>
                  </a:cubicBezTo>
                  <a:cubicBezTo>
                    <a:pt x="28973" y="126690"/>
                    <a:pt x="22150" y="125677"/>
                    <a:pt x="19623" y="125677"/>
                  </a:cubicBezTo>
                  <a:cubicBezTo>
                    <a:pt x="13812" y="125677"/>
                    <a:pt x="5473" y="129729"/>
                    <a:pt x="5473" y="142137"/>
                  </a:cubicBezTo>
                  <a:cubicBezTo>
                    <a:pt x="5473" y="154799"/>
                    <a:pt x="16591" y="164169"/>
                    <a:pt x="32257" y="164169"/>
                  </a:cubicBezTo>
                  <a:cubicBezTo>
                    <a:pt x="58284" y="164169"/>
                    <a:pt x="84310" y="141124"/>
                    <a:pt x="91385" y="112509"/>
                  </a:cubicBezTo>
                  <a:lnTo>
                    <a:pt x="115643" y="15773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72" name="任意多边形: 形状 2671">
              <a:extLst>
                <a:ext uri="{FF2B5EF4-FFF2-40B4-BE49-F238E27FC236}">
                  <a16:creationId xmlns:a16="http://schemas.microsoft.com/office/drawing/2014/main" id="{D2185BD7-4EC0-C890-66B5-E994F579D030}"/>
                </a:ext>
              </a:extLst>
            </p:cNvPr>
            <p:cNvSpPr/>
            <p:nvPr>
              <p:custDataLst>
                <p:tags r:id="rId384"/>
              </p:custDataLst>
            </p:nvPr>
          </p:nvSpPr>
          <p:spPr>
            <a:xfrm>
              <a:off x="6912941" y="10734939"/>
              <a:ext cx="45988" cy="177087"/>
            </a:xfrm>
            <a:custGeom>
              <a:avLst/>
              <a:gdLst>
                <a:gd name="connsiteX0" fmla="*/ 42622 w 45988"/>
                <a:gd name="connsiteY0" fmla="*/ 328 h 177087"/>
                <a:gd name="connsiteX1" fmla="*/ 172 w 45988"/>
                <a:gd name="connsiteY1" fmla="*/ 88783 h 177087"/>
                <a:gd name="connsiteX2" fmla="*/ 42622 w 45988"/>
                <a:gd name="connsiteY2" fmla="*/ 177415 h 177087"/>
                <a:gd name="connsiteX3" fmla="*/ 46160 w 45988"/>
                <a:gd name="connsiteY3" fmla="*/ 175288 h 177087"/>
                <a:gd name="connsiteX4" fmla="*/ 44391 w 45988"/>
                <a:gd name="connsiteY4" fmla="*/ 172629 h 177087"/>
                <a:gd name="connsiteX5" fmla="*/ 12199 w 45988"/>
                <a:gd name="connsiteY5" fmla="*/ 88960 h 177087"/>
                <a:gd name="connsiteX6" fmla="*/ 44922 w 45988"/>
                <a:gd name="connsiteY6" fmla="*/ 4582 h 177087"/>
                <a:gd name="connsiteX7" fmla="*/ 46160 w 45988"/>
                <a:gd name="connsiteY7" fmla="*/ 2455 h 177087"/>
                <a:gd name="connsiteX8" fmla="*/ 42622 w 45988"/>
                <a:gd name="connsiteY8" fmla="*/ 328 h 17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988" h="177087">
                  <a:moveTo>
                    <a:pt x="42622" y="328"/>
                  </a:moveTo>
                  <a:cubicBezTo>
                    <a:pt x="9016" y="24081"/>
                    <a:pt x="172" y="61661"/>
                    <a:pt x="172" y="88783"/>
                  </a:cubicBezTo>
                  <a:cubicBezTo>
                    <a:pt x="172" y="113777"/>
                    <a:pt x="7600" y="152598"/>
                    <a:pt x="42622" y="177415"/>
                  </a:cubicBezTo>
                  <a:cubicBezTo>
                    <a:pt x="44037" y="177415"/>
                    <a:pt x="46160" y="177415"/>
                    <a:pt x="46160" y="175288"/>
                  </a:cubicBezTo>
                  <a:cubicBezTo>
                    <a:pt x="46160" y="174224"/>
                    <a:pt x="45629" y="173870"/>
                    <a:pt x="44391" y="172629"/>
                  </a:cubicBezTo>
                  <a:cubicBezTo>
                    <a:pt x="20866" y="151357"/>
                    <a:pt x="12199" y="121222"/>
                    <a:pt x="12199" y="88960"/>
                  </a:cubicBezTo>
                  <a:cubicBezTo>
                    <a:pt x="12199" y="41098"/>
                    <a:pt x="30418" y="17700"/>
                    <a:pt x="44922" y="4582"/>
                  </a:cubicBezTo>
                  <a:cubicBezTo>
                    <a:pt x="45629" y="3873"/>
                    <a:pt x="46160" y="3341"/>
                    <a:pt x="46160" y="2455"/>
                  </a:cubicBezTo>
                  <a:cubicBezTo>
                    <a:pt x="46160" y="328"/>
                    <a:pt x="44037" y="328"/>
                    <a:pt x="42622" y="328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73" name="任意多边形: 形状 2672">
              <a:extLst>
                <a:ext uri="{FF2B5EF4-FFF2-40B4-BE49-F238E27FC236}">
                  <a16:creationId xmlns:a16="http://schemas.microsoft.com/office/drawing/2014/main" id="{D5BB221C-9D5F-0459-A9CE-74A19DE28C18}"/>
                </a:ext>
              </a:extLst>
            </p:cNvPr>
            <p:cNvSpPr/>
            <p:nvPr>
              <p:custDataLst>
                <p:tags r:id="rId385"/>
              </p:custDataLst>
            </p:nvPr>
          </p:nvSpPr>
          <p:spPr>
            <a:xfrm>
              <a:off x="6971564" y="10750361"/>
              <a:ext cx="77649" cy="153688"/>
            </a:xfrm>
            <a:custGeom>
              <a:avLst/>
              <a:gdLst>
                <a:gd name="connsiteX0" fmla="*/ 77824 w 77649"/>
                <a:gd name="connsiteY0" fmla="*/ 7064 h 153688"/>
                <a:gd name="connsiteX1" fmla="*/ 70749 w 77649"/>
                <a:gd name="connsiteY1" fmla="*/ 328 h 153688"/>
                <a:gd name="connsiteX2" fmla="*/ 60844 w 77649"/>
                <a:gd name="connsiteY2" fmla="*/ 10077 h 153688"/>
                <a:gd name="connsiteX3" fmla="*/ 67919 w 77649"/>
                <a:gd name="connsiteY3" fmla="*/ 16813 h 153688"/>
                <a:gd name="connsiteX4" fmla="*/ 77824 w 77649"/>
                <a:gd name="connsiteY4" fmla="*/ 7064 h 153688"/>
                <a:gd name="connsiteX5" fmla="*/ 40326 w 77649"/>
                <a:gd name="connsiteY5" fmla="*/ 126540 h 153688"/>
                <a:gd name="connsiteX6" fmla="*/ 17509 w 77649"/>
                <a:gd name="connsiteY6" fmla="*/ 149053 h 153688"/>
                <a:gd name="connsiteX7" fmla="*/ 11141 w 77649"/>
                <a:gd name="connsiteY7" fmla="*/ 147989 h 153688"/>
                <a:gd name="connsiteX8" fmla="*/ 17155 w 77649"/>
                <a:gd name="connsiteY8" fmla="*/ 138948 h 153688"/>
                <a:gd name="connsiteX9" fmla="*/ 10257 w 77649"/>
                <a:gd name="connsiteY9" fmla="*/ 132390 h 153688"/>
                <a:gd name="connsiteX10" fmla="*/ 175 w 77649"/>
                <a:gd name="connsiteY10" fmla="*/ 142848 h 153688"/>
                <a:gd name="connsiteX11" fmla="*/ 17686 w 77649"/>
                <a:gd name="connsiteY11" fmla="*/ 154016 h 153688"/>
                <a:gd name="connsiteX12" fmla="*/ 54476 w 77649"/>
                <a:gd name="connsiteY12" fmla="*/ 126008 h 153688"/>
                <a:gd name="connsiteX13" fmla="*/ 70395 w 77649"/>
                <a:gd name="connsiteY13" fmla="*/ 62547 h 153688"/>
                <a:gd name="connsiteX14" fmla="*/ 71280 w 77649"/>
                <a:gd name="connsiteY14" fmla="*/ 56343 h 153688"/>
                <a:gd name="connsiteX15" fmla="*/ 52354 w 77649"/>
                <a:gd name="connsiteY15" fmla="*/ 39680 h 153688"/>
                <a:gd name="connsiteX16" fmla="*/ 21400 w 77649"/>
                <a:gd name="connsiteY16" fmla="*/ 66802 h 153688"/>
                <a:gd name="connsiteX17" fmla="*/ 24407 w 77649"/>
                <a:gd name="connsiteY17" fmla="*/ 69106 h 153688"/>
                <a:gd name="connsiteX18" fmla="*/ 27945 w 77649"/>
                <a:gd name="connsiteY18" fmla="*/ 65915 h 153688"/>
                <a:gd name="connsiteX19" fmla="*/ 51823 w 77649"/>
                <a:gd name="connsiteY19" fmla="*/ 44644 h 153688"/>
                <a:gd name="connsiteX20" fmla="*/ 57837 w 77649"/>
                <a:gd name="connsiteY20" fmla="*/ 53330 h 153688"/>
                <a:gd name="connsiteX21" fmla="*/ 57306 w 77649"/>
                <a:gd name="connsiteY21" fmla="*/ 58648 h 153688"/>
                <a:gd name="connsiteX22" fmla="*/ 40326 w 77649"/>
                <a:gd name="connsiteY22" fmla="*/ 126540 h 153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649" h="153688">
                  <a:moveTo>
                    <a:pt x="77824" y="7064"/>
                  </a:moveTo>
                  <a:cubicBezTo>
                    <a:pt x="77824" y="4050"/>
                    <a:pt x="75525" y="328"/>
                    <a:pt x="70749" y="328"/>
                  </a:cubicBezTo>
                  <a:cubicBezTo>
                    <a:pt x="65620" y="328"/>
                    <a:pt x="60844" y="5291"/>
                    <a:pt x="60844" y="10077"/>
                  </a:cubicBezTo>
                  <a:cubicBezTo>
                    <a:pt x="60844" y="12913"/>
                    <a:pt x="62967" y="16813"/>
                    <a:pt x="67919" y="16813"/>
                  </a:cubicBezTo>
                  <a:cubicBezTo>
                    <a:pt x="72695" y="16813"/>
                    <a:pt x="77824" y="12204"/>
                    <a:pt x="77824" y="7064"/>
                  </a:cubicBezTo>
                  <a:close/>
                  <a:moveTo>
                    <a:pt x="40326" y="126540"/>
                  </a:moveTo>
                  <a:cubicBezTo>
                    <a:pt x="37319" y="138771"/>
                    <a:pt x="27945" y="149053"/>
                    <a:pt x="17509" y="149053"/>
                  </a:cubicBezTo>
                  <a:cubicBezTo>
                    <a:pt x="15209" y="149053"/>
                    <a:pt x="13087" y="148698"/>
                    <a:pt x="11141" y="147989"/>
                  </a:cubicBezTo>
                  <a:cubicBezTo>
                    <a:pt x="15740" y="145862"/>
                    <a:pt x="17155" y="141607"/>
                    <a:pt x="17155" y="138948"/>
                  </a:cubicBezTo>
                  <a:cubicBezTo>
                    <a:pt x="17155" y="134694"/>
                    <a:pt x="13794" y="132390"/>
                    <a:pt x="10257" y="132390"/>
                  </a:cubicBezTo>
                  <a:cubicBezTo>
                    <a:pt x="4774" y="132390"/>
                    <a:pt x="175" y="137176"/>
                    <a:pt x="175" y="142848"/>
                  </a:cubicBezTo>
                  <a:cubicBezTo>
                    <a:pt x="175" y="149584"/>
                    <a:pt x="7073" y="154016"/>
                    <a:pt x="17686" y="154016"/>
                  </a:cubicBezTo>
                  <a:cubicBezTo>
                    <a:pt x="28298" y="154016"/>
                    <a:pt x="48993" y="147634"/>
                    <a:pt x="54476" y="126008"/>
                  </a:cubicBezTo>
                  <a:lnTo>
                    <a:pt x="70395" y="62547"/>
                  </a:lnTo>
                  <a:cubicBezTo>
                    <a:pt x="70926" y="60598"/>
                    <a:pt x="71280" y="59002"/>
                    <a:pt x="71280" y="56343"/>
                  </a:cubicBezTo>
                  <a:cubicBezTo>
                    <a:pt x="71280" y="46594"/>
                    <a:pt x="62967" y="39680"/>
                    <a:pt x="52354" y="39680"/>
                  </a:cubicBezTo>
                  <a:cubicBezTo>
                    <a:pt x="32720" y="39680"/>
                    <a:pt x="21400" y="64320"/>
                    <a:pt x="21400" y="66802"/>
                  </a:cubicBezTo>
                  <a:cubicBezTo>
                    <a:pt x="21400" y="69106"/>
                    <a:pt x="23876" y="69106"/>
                    <a:pt x="24407" y="69106"/>
                  </a:cubicBezTo>
                  <a:cubicBezTo>
                    <a:pt x="26530" y="69106"/>
                    <a:pt x="26706" y="68574"/>
                    <a:pt x="27945" y="65915"/>
                  </a:cubicBezTo>
                  <a:cubicBezTo>
                    <a:pt x="32367" y="55634"/>
                    <a:pt x="41564" y="44644"/>
                    <a:pt x="51823" y="44644"/>
                  </a:cubicBezTo>
                  <a:cubicBezTo>
                    <a:pt x="56245" y="44644"/>
                    <a:pt x="57837" y="47657"/>
                    <a:pt x="57837" y="53330"/>
                  </a:cubicBezTo>
                  <a:cubicBezTo>
                    <a:pt x="57837" y="55280"/>
                    <a:pt x="57483" y="57761"/>
                    <a:pt x="57306" y="58648"/>
                  </a:cubicBezTo>
                  <a:lnTo>
                    <a:pt x="40326" y="126540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74" name="任意多边形: 形状 2673">
              <a:extLst>
                <a:ext uri="{FF2B5EF4-FFF2-40B4-BE49-F238E27FC236}">
                  <a16:creationId xmlns:a16="http://schemas.microsoft.com/office/drawing/2014/main" id="{11E7A2B6-AEC8-FC54-43AD-0FAAA89DF976}"/>
                </a:ext>
              </a:extLst>
            </p:cNvPr>
            <p:cNvSpPr/>
            <p:nvPr>
              <p:custDataLst>
                <p:tags r:id="rId386"/>
              </p:custDataLst>
            </p:nvPr>
          </p:nvSpPr>
          <p:spPr>
            <a:xfrm>
              <a:off x="7077958" y="10734939"/>
              <a:ext cx="45811" cy="177087"/>
            </a:xfrm>
            <a:custGeom>
              <a:avLst/>
              <a:gdLst>
                <a:gd name="connsiteX0" fmla="*/ 3539 w 45811"/>
                <a:gd name="connsiteY0" fmla="*/ 328 h 177087"/>
                <a:gd name="connsiteX1" fmla="*/ 178 w 45811"/>
                <a:gd name="connsiteY1" fmla="*/ 2455 h 177087"/>
                <a:gd name="connsiteX2" fmla="*/ 1770 w 45811"/>
                <a:gd name="connsiteY2" fmla="*/ 5114 h 177087"/>
                <a:gd name="connsiteX3" fmla="*/ 33962 w 45811"/>
                <a:gd name="connsiteY3" fmla="*/ 88783 h 177087"/>
                <a:gd name="connsiteX4" fmla="*/ 3362 w 45811"/>
                <a:gd name="connsiteY4" fmla="*/ 171211 h 177087"/>
                <a:gd name="connsiteX5" fmla="*/ 178 w 45811"/>
                <a:gd name="connsiteY5" fmla="*/ 175288 h 177087"/>
                <a:gd name="connsiteX6" fmla="*/ 2478 w 45811"/>
                <a:gd name="connsiteY6" fmla="*/ 177415 h 177087"/>
                <a:gd name="connsiteX7" fmla="*/ 33078 w 45811"/>
                <a:gd name="connsiteY7" fmla="*/ 143557 h 177087"/>
                <a:gd name="connsiteX8" fmla="*/ 45990 w 45811"/>
                <a:gd name="connsiteY8" fmla="*/ 88960 h 177087"/>
                <a:gd name="connsiteX9" fmla="*/ 3539 w 45811"/>
                <a:gd name="connsiteY9" fmla="*/ 328 h 17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811" h="177087">
                  <a:moveTo>
                    <a:pt x="3539" y="328"/>
                  </a:moveTo>
                  <a:cubicBezTo>
                    <a:pt x="2301" y="328"/>
                    <a:pt x="178" y="328"/>
                    <a:pt x="178" y="2455"/>
                  </a:cubicBezTo>
                  <a:cubicBezTo>
                    <a:pt x="178" y="3341"/>
                    <a:pt x="709" y="3873"/>
                    <a:pt x="1770" y="5114"/>
                  </a:cubicBezTo>
                  <a:cubicBezTo>
                    <a:pt x="16982" y="19118"/>
                    <a:pt x="33962" y="43048"/>
                    <a:pt x="33962" y="88783"/>
                  </a:cubicBezTo>
                  <a:cubicBezTo>
                    <a:pt x="33962" y="125831"/>
                    <a:pt x="22465" y="153839"/>
                    <a:pt x="3362" y="171211"/>
                  </a:cubicBezTo>
                  <a:cubicBezTo>
                    <a:pt x="355" y="174224"/>
                    <a:pt x="178" y="174401"/>
                    <a:pt x="178" y="175288"/>
                  </a:cubicBezTo>
                  <a:cubicBezTo>
                    <a:pt x="178" y="176174"/>
                    <a:pt x="709" y="177415"/>
                    <a:pt x="2478" y="177415"/>
                  </a:cubicBezTo>
                  <a:cubicBezTo>
                    <a:pt x="4600" y="177415"/>
                    <a:pt x="21404" y="165715"/>
                    <a:pt x="33078" y="143557"/>
                  </a:cubicBezTo>
                  <a:cubicBezTo>
                    <a:pt x="40860" y="128844"/>
                    <a:pt x="45990" y="109700"/>
                    <a:pt x="45990" y="88960"/>
                  </a:cubicBezTo>
                  <a:cubicBezTo>
                    <a:pt x="45990" y="63966"/>
                    <a:pt x="38561" y="25145"/>
                    <a:pt x="3539" y="328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75" name="任意多边形: 形状 2674">
              <a:extLst>
                <a:ext uri="{FF2B5EF4-FFF2-40B4-BE49-F238E27FC236}">
                  <a16:creationId xmlns:a16="http://schemas.microsoft.com/office/drawing/2014/main" id="{2AD72C2F-0BA0-F8E1-BE81-391930F77648}"/>
                </a:ext>
              </a:extLst>
            </p:cNvPr>
            <p:cNvSpPr/>
            <p:nvPr>
              <p:custDataLst>
                <p:tags r:id="rId387"/>
              </p:custDataLst>
            </p:nvPr>
          </p:nvSpPr>
          <p:spPr>
            <a:xfrm>
              <a:off x="7234121" y="10753790"/>
              <a:ext cx="154389" cy="10129"/>
            </a:xfrm>
            <a:custGeom>
              <a:avLst/>
              <a:gdLst>
                <a:gd name="connsiteX0" fmla="*/ 145730 w 154389"/>
                <a:gd name="connsiteY0" fmla="*/ 10455 h 10129"/>
                <a:gd name="connsiteX1" fmla="*/ 154574 w 154389"/>
                <a:gd name="connsiteY1" fmla="*/ 5391 h 10129"/>
                <a:gd name="connsiteX2" fmla="*/ 145730 w 154389"/>
                <a:gd name="connsiteY2" fmla="*/ 326 h 10129"/>
                <a:gd name="connsiteX3" fmla="*/ 9028 w 154389"/>
                <a:gd name="connsiteY3" fmla="*/ 326 h 10129"/>
                <a:gd name="connsiteX4" fmla="*/ 184 w 154389"/>
                <a:gd name="connsiteY4" fmla="*/ 5391 h 10129"/>
                <a:gd name="connsiteX5" fmla="*/ 9028 w 154389"/>
                <a:gd name="connsiteY5" fmla="*/ 10455 h 10129"/>
                <a:gd name="connsiteX6" fmla="*/ 145730 w 154389"/>
                <a:gd name="connsiteY6" fmla="*/ 10455 h 10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389" h="10129">
                  <a:moveTo>
                    <a:pt x="145730" y="10455"/>
                  </a:moveTo>
                  <a:cubicBezTo>
                    <a:pt x="150025" y="10455"/>
                    <a:pt x="154574" y="10455"/>
                    <a:pt x="154574" y="5391"/>
                  </a:cubicBezTo>
                  <a:cubicBezTo>
                    <a:pt x="154574" y="326"/>
                    <a:pt x="150025" y="326"/>
                    <a:pt x="145730" y="326"/>
                  </a:cubicBezTo>
                  <a:lnTo>
                    <a:pt x="9028" y="326"/>
                  </a:lnTo>
                  <a:cubicBezTo>
                    <a:pt x="4733" y="326"/>
                    <a:pt x="184" y="326"/>
                    <a:pt x="184" y="5391"/>
                  </a:cubicBezTo>
                  <a:cubicBezTo>
                    <a:pt x="184" y="10455"/>
                    <a:pt x="4733" y="10455"/>
                    <a:pt x="9028" y="10455"/>
                  </a:cubicBezTo>
                  <a:lnTo>
                    <a:pt x="145730" y="10455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76" name="任意多边形: 形状 2675">
              <a:extLst>
                <a:ext uri="{FF2B5EF4-FFF2-40B4-BE49-F238E27FC236}">
                  <a16:creationId xmlns:a16="http://schemas.microsoft.com/office/drawing/2014/main" id="{3C3C8945-341A-4133-4FCB-5D4061B1B165}"/>
                </a:ext>
              </a:extLst>
            </p:cNvPr>
            <p:cNvSpPr/>
            <p:nvPr>
              <p:custDataLst>
                <p:tags r:id="rId388"/>
              </p:custDataLst>
            </p:nvPr>
          </p:nvSpPr>
          <p:spPr>
            <a:xfrm>
              <a:off x="7473158" y="10710234"/>
              <a:ext cx="116486" cy="163843"/>
            </a:xfrm>
            <a:custGeom>
              <a:avLst/>
              <a:gdLst>
                <a:gd name="connsiteX0" fmla="*/ 115670 w 116486"/>
                <a:gd name="connsiteY0" fmla="*/ 15773 h 163843"/>
                <a:gd name="connsiteX1" fmla="*/ 116681 w 116486"/>
                <a:gd name="connsiteY1" fmla="*/ 9949 h 163843"/>
                <a:gd name="connsiteX2" fmla="*/ 109353 w 116486"/>
                <a:gd name="connsiteY2" fmla="*/ 3111 h 163843"/>
                <a:gd name="connsiteX3" fmla="*/ 100509 w 116486"/>
                <a:gd name="connsiteY3" fmla="*/ 8429 h 163843"/>
                <a:gd name="connsiteX4" fmla="*/ 96972 w 116486"/>
                <a:gd name="connsiteY4" fmla="*/ 22104 h 163843"/>
                <a:gd name="connsiteX5" fmla="*/ 91918 w 116486"/>
                <a:gd name="connsiteY5" fmla="*/ 42363 h 163843"/>
                <a:gd name="connsiteX6" fmla="*/ 80547 w 116486"/>
                <a:gd name="connsiteY6" fmla="*/ 87945 h 163843"/>
                <a:gd name="connsiteX7" fmla="*/ 51994 w 116486"/>
                <a:gd name="connsiteY7" fmla="*/ 109470 h 163843"/>
                <a:gd name="connsiteX8" fmla="*/ 36328 w 116486"/>
                <a:gd name="connsiteY8" fmla="*/ 88958 h 163843"/>
                <a:gd name="connsiteX9" fmla="*/ 49215 w 116486"/>
                <a:gd name="connsiteY9" fmla="*/ 39324 h 163843"/>
                <a:gd name="connsiteX10" fmla="*/ 54268 w 116486"/>
                <a:gd name="connsiteY10" fmla="*/ 21091 h 163843"/>
                <a:gd name="connsiteX11" fmla="*/ 33548 w 116486"/>
                <a:gd name="connsiteY11" fmla="*/ 326 h 163843"/>
                <a:gd name="connsiteX12" fmla="*/ 194 w 116486"/>
                <a:gd name="connsiteY12" fmla="*/ 39324 h 163843"/>
                <a:gd name="connsiteX13" fmla="*/ 3226 w 116486"/>
                <a:gd name="connsiteY13" fmla="*/ 41856 h 163843"/>
                <a:gd name="connsiteX14" fmla="*/ 7269 w 116486"/>
                <a:gd name="connsiteY14" fmla="*/ 37298 h 163843"/>
                <a:gd name="connsiteX15" fmla="*/ 32790 w 116486"/>
                <a:gd name="connsiteY15" fmla="*/ 5897 h 163843"/>
                <a:gd name="connsiteX16" fmla="*/ 39107 w 116486"/>
                <a:gd name="connsiteY16" fmla="*/ 14001 h 163843"/>
                <a:gd name="connsiteX17" fmla="*/ 34812 w 116486"/>
                <a:gd name="connsiteY17" fmla="*/ 31727 h 163843"/>
                <a:gd name="connsiteX18" fmla="*/ 20156 w 116486"/>
                <a:gd name="connsiteY18" fmla="*/ 84906 h 163843"/>
                <a:gd name="connsiteX19" fmla="*/ 50984 w 116486"/>
                <a:gd name="connsiteY19" fmla="*/ 115041 h 163843"/>
                <a:gd name="connsiteX20" fmla="*/ 76505 w 116486"/>
                <a:gd name="connsiteY20" fmla="*/ 103646 h 163843"/>
                <a:gd name="connsiteX21" fmla="*/ 60080 w 116486"/>
                <a:gd name="connsiteY21" fmla="*/ 142644 h 163843"/>
                <a:gd name="connsiteX22" fmla="*/ 32285 w 116486"/>
                <a:gd name="connsiteY22" fmla="*/ 158598 h 163843"/>
                <a:gd name="connsiteX23" fmla="*/ 13081 w 116486"/>
                <a:gd name="connsiteY23" fmla="*/ 147962 h 163843"/>
                <a:gd name="connsiteX24" fmla="*/ 23946 w 116486"/>
                <a:gd name="connsiteY24" fmla="*/ 144923 h 163843"/>
                <a:gd name="connsiteX25" fmla="*/ 29000 w 116486"/>
                <a:gd name="connsiteY25" fmla="*/ 134540 h 163843"/>
                <a:gd name="connsiteX26" fmla="*/ 19651 w 116486"/>
                <a:gd name="connsiteY26" fmla="*/ 125677 h 163843"/>
                <a:gd name="connsiteX27" fmla="*/ 5501 w 116486"/>
                <a:gd name="connsiteY27" fmla="*/ 142137 h 163843"/>
                <a:gd name="connsiteX28" fmla="*/ 32285 w 116486"/>
                <a:gd name="connsiteY28" fmla="*/ 164169 h 163843"/>
                <a:gd name="connsiteX29" fmla="*/ 91413 w 116486"/>
                <a:gd name="connsiteY29" fmla="*/ 112509 h 163843"/>
                <a:gd name="connsiteX30" fmla="*/ 115670 w 116486"/>
                <a:gd name="connsiteY30" fmla="*/ 15773 h 16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6486" h="163843">
                  <a:moveTo>
                    <a:pt x="115670" y="15773"/>
                  </a:moveTo>
                  <a:cubicBezTo>
                    <a:pt x="116681" y="12228"/>
                    <a:pt x="116681" y="11721"/>
                    <a:pt x="116681" y="9949"/>
                  </a:cubicBezTo>
                  <a:cubicBezTo>
                    <a:pt x="116681" y="5391"/>
                    <a:pt x="113144" y="3111"/>
                    <a:pt x="109353" y="3111"/>
                  </a:cubicBezTo>
                  <a:cubicBezTo>
                    <a:pt x="106827" y="3111"/>
                    <a:pt x="102784" y="4631"/>
                    <a:pt x="100509" y="8429"/>
                  </a:cubicBezTo>
                  <a:cubicBezTo>
                    <a:pt x="100004" y="9696"/>
                    <a:pt x="97983" y="17546"/>
                    <a:pt x="96972" y="22104"/>
                  </a:cubicBezTo>
                  <a:cubicBezTo>
                    <a:pt x="95203" y="28688"/>
                    <a:pt x="93434" y="35525"/>
                    <a:pt x="91918" y="42363"/>
                  </a:cubicBezTo>
                  <a:lnTo>
                    <a:pt x="80547" y="87945"/>
                  </a:lnTo>
                  <a:cubicBezTo>
                    <a:pt x="79537" y="91744"/>
                    <a:pt x="68671" y="109470"/>
                    <a:pt x="51994" y="109470"/>
                  </a:cubicBezTo>
                  <a:cubicBezTo>
                    <a:pt x="39107" y="109470"/>
                    <a:pt x="36328" y="98328"/>
                    <a:pt x="36328" y="88958"/>
                  </a:cubicBezTo>
                  <a:cubicBezTo>
                    <a:pt x="36328" y="77309"/>
                    <a:pt x="40624" y="61609"/>
                    <a:pt x="49215" y="39324"/>
                  </a:cubicBezTo>
                  <a:cubicBezTo>
                    <a:pt x="53258" y="28941"/>
                    <a:pt x="54268" y="26156"/>
                    <a:pt x="54268" y="21091"/>
                  </a:cubicBezTo>
                  <a:cubicBezTo>
                    <a:pt x="54268" y="9696"/>
                    <a:pt x="46183" y="326"/>
                    <a:pt x="33548" y="326"/>
                  </a:cubicBezTo>
                  <a:cubicBezTo>
                    <a:pt x="9543" y="326"/>
                    <a:pt x="194" y="37045"/>
                    <a:pt x="194" y="39324"/>
                  </a:cubicBezTo>
                  <a:cubicBezTo>
                    <a:pt x="194" y="41856"/>
                    <a:pt x="2721" y="41856"/>
                    <a:pt x="3226" y="41856"/>
                  </a:cubicBezTo>
                  <a:cubicBezTo>
                    <a:pt x="5753" y="41856"/>
                    <a:pt x="6006" y="41350"/>
                    <a:pt x="7269" y="37298"/>
                  </a:cubicBezTo>
                  <a:cubicBezTo>
                    <a:pt x="14092" y="13494"/>
                    <a:pt x="24199" y="5897"/>
                    <a:pt x="32790" y="5897"/>
                  </a:cubicBezTo>
                  <a:cubicBezTo>
                    <a:pt x="34812" y="5897"/>
                    <a:pt x="39107" y="5897"/>
                    <a:pt x="39107" y="14001"/>
                  </a:cubicBezTo>
                  <a:cubicBezTo>
                    <a:pt x="39107" y="20331"/>
                    <a:pt x="36581" y="26916"/>
                    <a:pt x="34812" y="31727"/>
                  </a:cubicBezTo>
                  <a:cubicBezTo>
                    <a:pt x="24704" y="58570"/>
                    <a:pt x="20156" y="73004"/>
                    <a:pt x="20156" y="84906"/>
                  </a:cubicBezTo>
                  <a:cubicBezTo>
                    <a:pt x="20156" y="107444"/>
                    <a:pt x="36075" y="115041"/>
                    <a:pt x="50984" y="115041"/>
                  </a:cubicBezTo>
                  <a:cubicBezTo>
                    <a:pt x="60838" y="115041"/>
                    <a:pt x="69429" y="110736"/>
                    <a:pt x="76505" y="103646"/>
                  </a:cubicBezTo>
                  <a:cubicBezTo>
                    <a:pt x="73220" y="116814"/>
                    <a:pt x="70187" y="129222"/>
                    <a:pt x="60080" y="142644"/>
                  </a:cubicBezTo>
                  <a:cubicBezTo>
                    <a:pt x="53510" y="151254"/>
                    <a:pt x="43908" y="158598"/>
                    <a:pt x="32285" y="158598"/>
                  </a:cubicBezTo>
                  <a:cubicBezTo>
                    <a:pt x="28747" y="158598"/>
                    <a:pt x="17377" y="157838"/>
                    <a:pt x="13081" y="147962"/>
                  </a:cubicBezTo>
                  <a:cubicBezTo>
                    <a:pt x="17124" y="147962"/>
                    <a:pt x="20409" y="147962"/>
                    <a:pt x="23946" y="144923"/>
                  </a:cubicBezTo>
                  <a:cubicBezTo>
                    <a:pt x="26473" y="142644"/>
                    <a:pt x="29000" y="139352"/>
                    <a:pt x="29000" y="134540"/>
                  </a:cubicBezTo>
                  <a:cubicBezTo>
                    <a:pt x="29000" y="126690"/>
                    <a:pt x="22178" y="125677"/>
                    <a:pt x="19651" y="125677"/>
                  </a:cubicBezTo>
                  <a:cubicBezTo>
                    <a:pt x="13839" y="125677"/>
                    <a:pt x="5501" y="129729"/>
                    <a:pt x="5501" y="142137"/>
                  </a:cubicBezTo>
                  <a:cubicBezTo>
                    <a:pt x="5501" y="154799"/>
                    <a:pt x="16619" y="164169"/>
                    <a:pt x="32285" y="164169"/>
                  </a:cubicBezTo>
                  <a:cubicBezTo>
                    <a:pt x="58311" y="164169"/>
                    <a:pt x="84338" y="141124"/>
                    <a:pt x="91413" y="112509"/>
                  </a:cubicBezTo>
                  <a:lnTo>
                    <a:pt x="115670" y="15773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77" name="任意多边形: 形状 2676">
              <a:extLst>
                <a:ext uri="{FF2B5EF4-FFF2-40B4-BE49-F238E27FC236}">
                  <a16:creationId xmlns:a16="http://schemas.microsoft.com/office/drawing/2014/main" id="{C8E6CA39-21F9-21D8-13E2-8E3D04F798A7}"/>
                </a:ext>
              </a:extLst>
            </p:cNvPr>
            <p:cNvSpPr/>
            <p:nvPr>
              <p:custDataLst>
                <p:tags r:id="rId389"/>
              </p:custDataLst>
            </p:nvPr>
          </p:nvSpPr>
          <p:spPr>
            <a:xfrm>
              <a:off x="7610058" y="10734939"/>
              <a:ext cx="45988" cy="177087"/>
            </a:xfrm>
            <a:custGeom>
              <a:avLst/>
              <a:gdLst>
                <a:gd name="connsiteX0" fmla="*/ 42650 w 45988"/>
                <a:gd name="connsiteY0" fmla="*/ 328 h 177087"/>
                <a:gd name="connsiteX1" fmla="*/ 199 w 45988"/>
                <a:gd name="connsiteY1" fmla="*/ 88783 h 177087"/>
                <a:gd name="connsiteX2" fmla="*/ 42650 w 45988"/>
                <a:gd name="connsiteY2" fmla="*/ 177415 h 177087"/>
                <a:gd name="connsiteX3" fmla="*/ 46187 w 45988"/>
                <a:gd name="connsiteY3" fmla="*/ 175288 h 177087"/>
                <a:gd name="connsiteX4" fmla="*/ 44419 w 45988"/>
                <a:gd name="connsiteY4" fmla="*/ 172629 h 177087"/>
                <a:gd name="connsiteX5" fmla="*/ 12227 w 45988"/>
                <a:gd name="connsiteY5" fmla="*/ 88960 h 177087"/>
                <a:gd name="connsiteX6" fmla="*/ 44949 w 45988"/>
                <a:gd name="connsiteY6" fmla="*/ 4582 h 177087"/>
                <a:gd name="connsiteX7" fmla="*/ 46187 w 45988"/>
                <a:gd name="connsiteY7" fmla="*/ 2455 h 177087"/>
                <a:gd name="connsiteX8" fmla="*/ 42650 w 45988"/>
                <a:gd name="connsiteY8" fmla="*/ 328 h 17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988" h="177087">
                  <a:moveTo>
                    <a:pt x="42650" y="328"/>
                  </a:moveTo>
                  <a:cubicBezTo>
                    <a:pt x="9043" y="24081"/>
                    <a:pt x="199" y="61661"/>
                    <a:pt x="199" y="88783"/>
                  </a:cubicBezTo>
                  <a:cubicBezTo>
                    <a:pt x="199" y="113777"/>
                    <a:pt x="7628" y="152598"/>
                    <a:pt x="42650" y="177415"/>
                  </a:cubicBezTo>
                  <a:cubicBezTo>
                    <a:pt x="44065" y="177415"/>
                    <a:pt x="46187" y="177415"/>
                    <a:pt x="46187" y="175288"/>
                  </a:cubicBezTo>
                  <a:cubicBezTo>
                    <a:pt x="46187" y="174224"/>
                    <a:pt x="45657" y="173870"/>
                    <a:pt x="44419" y="172629"/>
                  </a:cubicBezTo>
                  <a:cubicBezTo>
                    <a:pt x="20894" y="151357"/>
                    <a:pt x="12227" y="121222"/>
                    <a:pt x="12227" y="88960"/>
                  </a:cubicBezTo>
                  <a:cubicBezTo>
                    <a:pt x="12227" y="41098"/>
                    <a:pt x="30445" y="17700"/>
                    <a:pt x="44949" y="4582"/>
                  </a:cubicBezTo>
                  <a:cubicBezTo>
                    <a:pt x="45657" y="3873"/>
                    <a:pt x="46187" y="3341"/>
                    <a:pt x="46187" y="2455"/>
                  </a:cubicBezTo>
                  <a:cubicBezTo>
                    <a:pt x="46187" y="328"/>
                    <a:pt x="44065" y="328"/>
                    <a:pt x="42650" y="328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78" name="任意多边形: 形状 2677">
              <a:extLst>
                <a:ext uri="{FF2B5EF4-FFF2-40B4-BE49-F238E27FC236}">
                  <a16:creationId xmlns:a16="http://schemas.microsoft.com/office/drawing/2014/main" id="{C8FD13BF-B781-8ED7-D8B9-7FDD0A569898}"/>
                </a:ext>
              </a:extLst>
            </p:cNvPr>
            <p:cNvSpPr/>
            <p:nvPr>
              <p:custDataLst>
                <p:tags r:id="rId390"/>
              </p:custDataLst>
            </p:nvPr>
          </p:nvSpPr>
          <p:spPr>
            <a:xfrm>
              <a:off x="7681239" y="10789713"/>
              <a:ext cx="70574" cy="79946"/>
            </a:xfrm>
            <a:custGeom>
              <a:avLst/>
              <a:gdLst>
                <a:gd name="connsiteX0" fmla="*/ 63878 w 70574"/>
                <a:gd name="connsiteY0" fmla="*/ 11850 h 79946"/>
                <a:gd name="connsiteX1" fmla="*/ 56450 w 70574"/>
                <a:gd name="connsiteY1" fmla="*/ 20181 h 79946"/>
                <a:gd name="connsiteX2" fmla="*/ 62286 w 70574"/>
                <a:gd name="connsiteY2" fmla="*/ 25854 h 79946"/>
                <a:gd name="connsiteX3" fmla="*/ 70777 w 70574"/>
                <a:gd name="connsiteY3" fmla="*/ 15750 h 79946"/>
                <a:gd name="connsiteX4" fmla="*/ 47252 w 70574"/>
                <a:gd name="connsiteY4" fmla="*/ 328 h 79946"/>
                <a:gd name="connsiteX5" fmla="*/ 14706 w 70574"/>
                <a:gd name="connsiteY5" fmla="*/ 26208 h 79946"/>
                <a:gd name="connsiteX6" fmla="*/ 20897 w 70574"/>
                <a:gd name="connsiteY6" fmla="*/ 39149 h 79946"/>
                <a:gd name="connsiteX7" fmla="*/ 40884 w 70574"/>
                <a:gd name="connsiteY7" fmla="*/ 45530 h 79946"/>
                <a:gd name="connsiteX8" fmla="*/ 55919 w 70574"/>
                <a:gd name="connsiteY8" fmla="*/ 57230 h 79946"/>
                <a:gd name="connsiteX9" fmla="*/ 46544 w 70574"/>
                <a:gd name="connsiteY9" fmla="*/ 71411 h 79946"/>
                <a:gd name="connsiteX10" fmla="*/ 28857 w 70574"/>
                <a:gd name="connsiteY10" fmla="*/ 75311 h 79946"/>
                <a:gd name="connsiteX11" fmla="*/ 7631 w 70574"/>
                <a:gd name="connsiteY11" fmla="*/ 67865 h 79946"/>
                <a:gd name="connsiteX12" fmla="*/ 17359 w 70574"/>
                <a:gd name="connsiteY12" fmla="*/ 57761 h 79946"/>
                <a:gd name="connsiteX13" fmla="*/ 10461 w 70574"/>
                <a:gd name="connsiteY13" fmla="*/ 51203 h 79946"/>
                <a:gd name="connsiteX14" fmla="*/ 202 w 70574"/>
                <a:gd name="connsiteY14" fmla="*/ 63079 h 79946"/>
                <a:gd name="connsiteX15" fmla="*/ 28680 w 70574"/>
                <a:gd name="connsiteY15" fmla="*/ 80274 h 79946"/>
                <a:gd name="connsiteX16" fmla="*/ 67239 w 70574"/>
                <a:gd name="connsiteY16" fmla="*/ 51025 h 79946"/>
                <a:gd name="connsiteX17" fmla="*/ 42830 w 70574"/>
                <a:gd name="connsiteY17" fmla="*/ 30285 h 79946"/>
                <a:gd name="connsiteX18" fmla="*/ 35755 w 70574"/>
                <a:gd name="connsiteY18" fmla="*/ 28867 h 79946"/>
                <a:gd name="connsiteX19" fmla="*/ 26026 w 70574"/>
                <a:gd name="connsiteY19" fmla="*/ 20004 h 79946"/>
                <a:gd name="connsiteX20" fmla="*/ 33102 w 70574"/>
                <a:gd name="connsiteY20" fmla="*/ 8659 h 79946"/>
                <a:gd name="connsiteX21" fmla="*/ 47075 w 70574"/>
                <a:gd name="connsiteY21" fmla="*/ 5291 h 79946"/>
                <a:gd name="connsiteX22" fmla="*/ 63878 w 70574"/>
                <a:gd name="connsiteY22" fmla="*/ 11850 h 7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0574" h="79946">
                  <a:moveTo>
                    <a:pt x="63878" y="11850"/>
                  </a:moveTo>
                  <a:cubicBezTo>
                    <a:pt x="59280" y="12913"/>
                    <a:pt x="56450" y="16636"/>
                    <a:pt x="56450" y="20181"/>
                  </a:cubicBezTo>
                  <a:cubicBezTo>
                    <a:pt x="56450" y="24258"/>
                    <a:pt x="59987" y="25854"/>
                    <a:pt x="62286" y="25854"/>
                  </a:cubicBezTo>
                  <a:cubicBezTo>
                    <a:pt x="64055" y="25854"/>
                    <a:pt x="70777" y="24790"/>
                    <a:pt x="70777" y="15750"/>
                  </a:cubicBezTo>
                  <a:cubicBezTo>
                    <a:pt x="70777" y="4227"/>
                    <a:pt x="58041" y="328"/>
                    <a:pt x="47252" y="328"/>
                  </a:cubicBezTo>
                  <a:cubicBezTo>
                    <a:pt x="19659" y="328"/>
                    <a:pt x="14706" y="20713"/>
                    <a:pt x="14706" y="26208"/>
                  </a:cubicBezTo>
                  <a:cubicBezTo>
                    <a:pt x="14706" y="32767"/>
                    <a:pt x="18421" y="37021"/>
                    <a:pt x="20897" y="39149"/>
                  </a:cubicBezTo>
                  <a:cubicBezTo>
                    <a:pt x="25496" y="42694"/>
                    <a:pt x="28680" y="43403"/>
                    <a:pt x="40884" y="45530"/>
                  </a:cubicBezTo>
                  <a:cubicBezTo>
                    <a:pt x="44599" y="46239"/>
                    <a:pt x="55919" y="48366"/>
                    <a:pt x="55919" y="57230"/>
                  </a:cubicBezTo>
                  <a:cubicBezTo>
                    <a:pt x="55919" y="60243"/>
                    <a:pt x="53973" y="66979"/>
                    <a:pt x="46544" y="71411"/>
                  </a:cubicBezTo>
                  <a:cubicBezTo>
                    <a:pt x="39646" y="75311"/>
                    <a:pt x="30979" y="75311"/>
                    <a:pt x="28857" y="75311"/>
                  </a:cubicBezTo>
                  <a:cubicBezTo>
                    <a:pt x="21781" y="75311"/>
                    <a:pt x="11699" y="73715"/>
                    <a:pt x="7631" y="67865"/>
                  </a:cubicBezTo>
                  <a:cubicBezTo>
                    <a:pt x="13468" y="67156"/>
                    <a:pt x="17359" y="62725"/>
                    <a:pt x="17359" y="57761"/>
                  </a:cubicBezTo>
                  <a:cubicBezTo>
                    <a:pt x="17359" y="53330"/>
                    <a:pt x="14176" y="51203"/>
                    <a:pt x="10461" y="51203"/>
                  </a:cubicBezTo>
                  <a:cubicBezTo>
                    <a:pt x="5332" y="51203"/>
                    <a:pt x="202" y="55280"/>
                    <a:pt x="202" y="63079"/>
                  </a:cubicBezTo>
                  <a:cubicBezTo>
                    <a:pt x="202" y="73715"/>
                    <a:pt x="11522" y="80274"/>
                    <a:pt x="28680" y="80274"/>
                  </a:cubicBezTo>
                  <a:cubicBezTo>
                    <a:pt x="61225" y="80274"/>
                    <a:pt x="67239" y="57939"/>
                    <a:pt x="67239" y="51025"/>
                  </a:cubicBezTo>
                  <a:cubicBezTo>
                    <a:pt x="67239" y="34717"/>
                    <a:pt x="49374" y="31526"/>
                    <a:pt x="42830" y="30285"/>
                  </a:cubicBezTo>
                  <a:cubicBezTo>
                    <a:pt x="41238" y="29931"/>
                    <a:pt x="36816" y="29222"/>
                    <a:pt x="35755" y="28867"/>
                  </a:cubicBezTo>
                  <a:cubicBezTo>
                    <a:pt x="29210" y="27626"/>
                    <a:pt x="26026" y="23904"/>
                    <a:pt x="26026" y="20004"/>
                  </a:cubicBezTo>
                  <a:cubicBezTo>
                    <a:pt x="26026" y="15927"/>
                    <a:pt x="29210" y="11141"/>
                    <a:pt x="33102" y="8659"/>
                  </a:cubicBezTo>
                  <a:cubicBezTo>
                    <a:pt x="37877" y="5646"/>
                    <a:pt x="44068" y="5291"/>
                    <a:pt x="47075" y="5291"/>
                  </a:cubicBezTo>
                  <a:cubicBezTo>
                    <a:pt x="50789" y="5291"/>
                    <a:pt x="59987" y="5823"/>
                    <a:pt x="63878" y="11850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79" name="任意多边形: 形状 2678">
              <a:extLst>
                <a:ext uri="{FF2B5EF4-FFF2-40B4-BE49-F238E27FC236}">
                  <a16:creationId xmlns:a16="http://schemas.microsoft.com/office/drawing/2014/main" id="{68380FCE-8CBA-697B-9375-005CA782412F}"/>
                </a:ext>
              </a:extLst>
            </p:cNvPr>
            <p:cNvSpPr/>
            <p:nvPr>
              <p:custDataLst>
                <p:tags r:id="rId391"/>
              </p:custDataLst>
            </p:nvPr>
          </p:nvSpPr>
          <p:spPr>
            <a:xfrm>
              <a:off x="7776610" y="10734939"/>
              <a:ext cx="45811" cy="177087"/>
            </a:xfrm>
            <a:custGeom>
              <a:avLst/>
              <a:gdLst>
                <a:gd name="connsiteX0" fmla="*/ 3567 w 45811"/>
                <a:gd name="connsiteY0" fmla="*/ 328 h 177087"/>
                <a:gd name="connsiteX1" fmla="*/ 206 w 45811"/>
                <a:gd name="connsiteY1" fmla="*/ 2455 h 177087"/>
                <a:gd name="connsiteX2" fmla="*/ 1798 w 45811"/>
                <a:gd name="connsiteY2" fmla="*/ 5114 h 177087"/>
                <a:gd name="connsiteX3" fmla="*/ 33990 w 45811"/>
                <a:gd name="connsiteY3" fmla="*/ 88783 h 177087"/>
                <a:gd name="connsiteX4" fmla="*/ 3390 w 45811"/>
                <a:gd name="connsiteY4" fmla="*/ 171211 h 177087"/>
                <a:gd name="connsiteX5" fmla="*/ 206 w 45811"/>
                <a:gd name="connsiteY5" fmla="*/ 175288 h 177087"/>
                <a:gd name="connsiteX6" fmla="*/ 2505 w 45811"/>
                <a:gd name="connsiteY6" fmla="*/ 177415 h 177087"/>
                <a:gd name="connsiteX7" fmla="*/ 33105 w 45811"/>
                <a:gd name="connsiteY7" fmla="*/ 143557 h 177087"/>
                <a:gd name="connsiteX8" fmla="*/ 46017 w 45811"/>
                <a:gd name="connsiteY8" fmla="*/ 88960 h 177087"/>
                <a:gd name="connsiteX9" fmla="*/ 3567 w 45811"/>
                <a:gd name="connsiteY9" fmla="*/ 328 h 17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811" h="177087">
                  <a:moveTo>
                    <a:pt x="3567" y="328"/>
                  </a:moveTo>
                  <a:cubicBezTo>
                    <a:pt x="2329" y="328"/>
                    <a:pt x="206" y="328"/>
                    <a:pt x="206" y="2455"/>
                  </a:cubicBezTo>
                  <a:cubicBezTo>
                    <a:pt x="206" y="3341"/>
                    <a:pt x="737" y="3873"/>
                    <a:pt x="1798" y="5114"/>
                  </a:cubicBezTo>
                  <a:cubicBezTo>
                    <a:pt x="17009" y="19118"/>
                    <a:pt x="33990" y="43048"/>
                    <a:pt x="33990" y="88783"/>
                  </a:cubicBezTo>
                  <a:cubicBezTo>
                    <a:pt x="33990" y="125831"/>
                    <a:pt x="22493" y="153839"/>
                    <a:pt x="3390" y="171211"/>
                  </a:cubicBezTo>
                  <a:cubicBezTo>
                    <a:pt x="383" y="174224"/>
                    <a:pt x="206" y="174401"/>
                    <a:pt x="206" y="175288"/>
                  </a:cubicBezTo>
                  <a:cubicBezTo>
                    <a:pt x="206" y="176174"/>
                    <a:pt x="737" y="177415"/>
                    <a:pt x="2505" y="177415"/>
                  </a:cubicBezTo>
                  <a:cubicBezTo>
                    <a:pt x="4628" y="177415"/>
                    <a:pt x="21431" y="165715"/>
                    <a:pt x="33105" y="143557"/>
                  </a:cubicBezTo>
                  <a:cubicBezTo>
                    <a:pt x="40888" y="128844"/>
                    <a:pt x="46017" y="109700"/>
                    <a:pt x="46017" y="88960"/>
                  </a:cubicBezTo>
                  <a:cubicBezTo>
                    <a:pt x="46017" y="63966"/>
                    <a:pt x="38589" y="25145"/>
                    <a:pt x="3567" y="328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80" name="任意多边形: 形状 2679">
              <a:extLst>
                <a:ext uri="{FF2B5EF4-FFF2-40B4-BE49-F238E27FC236}">
                  <a16:creationId xmlns:a16="http://schemas.microsoft.com/office/drawing/2014/main" id="{9C56FDF9-5F46-4F5D-7C56-01D2DB96372A}"/>
                </a:ext>
              </a:extLst>
            </p:cNvPr>
            <p:cNvSpPr/>
            <p:nvPr>
              <p:custDataLst>
                <p:tags r:id="rId392"/>
              </p:custDataLst>
            </p:nvPr>
          </p:nvSpPr>
          <p:spPr>
            <a:xfrm>
              <a:off x="4146256" y="10991324"/>
              <a:ext cx="85710" cy="134721"/>
            </a:xfrm>
            <a:custGeom>
              <a:avLst/>
              <a:gdLst>
                <a:gd name="connsiteX0" fmla="*/ 85773 w 85710"/>
                <a:gd name="connsiteY0" fmla="*/ 98796 h 134721"/>
                <a:gd name="connsiteX1" fmla="*/ 79507 w 85710"/>
                <a:gd name="connsiteY1" fmla="*/ 98796 h 134721"/>
                <a:gd name="connsiteX2" fmla="*/ 74857 w 85710"/>
                <a:gd name="connsiteY2" fmla="*/ 116826 h 134721"/>
                <a:gd name="connsiteX3" fmla="*/ 55047 w 85710"/>
                <a:gd name="connsiteY3" fmla="*/ 118447 h 134721"/>
                <a:gd name="connsiteX4" fmla="*/ 19065 w 85710"/>
                <a:gd name="connsiteY4" fmla="*/ 118447 h 134721"/>
                <a:gd name="connsiteX5" fmla="*/ 46354 w 85710"/>
                <a:gd name="connsiteY5" fmla="*/ 93731 h 134721"/>
                <a:gd name="connsiteX6" fmla="*/ 61313 w 85710"/>
                <a:gd name="connsiteY6" fmla="*/ 81170 h 134721"/>
                <a:gd name="connsiteX7" fmla="*/ 85773 w 85710"/>
                <a:gd name="connsiteY7" fmla="*/ 40045 h 134721"/>
                <a:gd name="connsiteX8" fmla="*/ 40290 w 85710"/>
                <a:gd name="connsiteY8" fmla="*/ 338 h 134721"/>
                <a:gd name="connsiteX9" fmla="*/ 63 w 85710"/>
                <a:gd name="connsiteY9" fmla="*/ 36804 h 134721"/>
                <a:gd name="connsiteX10" fmla="*/ 10777 w 85710"/>
                <a:gd name="connsiteY10" fmla="*/ 48149 h 134721"/>
                <a:gd name="connsiteX11" fmla="*/ 21288 w 85710"/>
                <a:gd name="connsiteY11" fmla="*/ 37411 h 134721"/>
                <a:gd name="connsiteX12" fmla="*/ 8755 w 85710"/>
                <a:gd name="connsiteY12" fmla="*/ 26877 h 134721"/>
                <a:gd name="connsiteX13" fmla="*/ 38066 w 85710"/>
                <a:gd name="connsiteY13" fmla="*/ 7023 h 134721"/>
                <a:gd name="connsiteX14" fmla="*/ 66569 w 85710"/>
                <a:gd name="connsiteY14" fmla="*/ 40045 h 134721"/>
                <a:gd name="connsiteX15" fmla="*/ 27959 w 85710"/>
                <a:gd name="connsiteY15" fmla="*/ 101024 h 134721"/>
                <a:gd name="connsiteX16" fmla="*/ 2489 w 85710"/>
                <a:gd name="connsiteY16" fmla="*/ 127360 h 134721"/>
                <a:gd name="connsiteX17" fmla="*/ 63 w 85710"/>
                <a:gd name="connsiteY17" fmla="*/ 135059 h 134721"/>
                <a:gd name="connsiteX18" fmla="*/ 79911 w 85710"/>
                <a:gd name="connsiteY18" fmla="*/ 135059 h 134721"/>
                <a:gd name="connsiteX19" fmla="*/ 85773 w 85710"/>
                <a:gd name="connsiteY19" fmla="*/ 98796 h 1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710" h="134721">
                  <a:moveTo>
                    <a:pt x="85773" y="98796"/>
                  </a:moveTo>
                  <a:lnTo>
                    <a:pt x="79507" y="98796"/>
                  </a:lnTo>
                  <a:cubicBezTo>
                    <a:pt x="78900" y="102847"/>
                    <a:pt x="77283" y="112977"/>
                    <a:pt x="74857" y="116826"/>
                  </a:cubicBezTo>
                  <a:cubicBezTo>
                    <a:pt x="73644" y="118447"/>
                    <a:pt x="58281" y="118447"/>
                    <a:pt x="55047" y="118447"/>
                  </a:cubicBezTo>
                  <a:lnTo>
                    <a:pt x="19065" y="118447"/>
                  </a:lnTo>
                  <a:lnTo>
                    <a:pt x="46354" y="93731"/>
                  </a:lnTo>
                  <a:cubicBezTo>
                    <a:pt x="49589" y="90692"/>
                    <a:pt x="58079" y="84007"/>
                    <a:pt x="61313" y="81170"/>
                  </a:cubicBezTo>
                  <a:cubicBezTo>
                    <a:pt x="73846" y="69623"/>
                    <a:pt x="85773" y="58481"/>
                    <a:pt x="85773" y="40045"/>
                  </a:cubicBezTo>
                  <a:cubicBezTo>
                    <a:pt x="85773" y="15937"/>
                    <a:pt x="65558" y="338"/>
                    <a:pt x="40290" y="338"/>
                  </a:cubicBezTo>
                  <a:cubicBezTo>
                    <a:pt x="16032" y="338"/>
                    <a:pt x="63" y="18773"/>
                    <a:pt x="63" y="36804"/>
                  </a:cubicBezTo>
                  <a:cubicBezTo>
                    <a:pt x="63" y="46730"/>
                    <a:pt x="7947" y="48149"/>
                    <a:pt x="10777" y="48149"/>
                  </a:cubicBezTo>
                  <a:cubicBezTo>
                    <a:pt x="15022" y="48149"/>
                    <a:pt x="21288" y="45110"/>
                    <a:pt x="21288" y="37411"/>
                  </a:cubicBezTo>
                  <a:cubicBezTo>
                    <a:pt x="21288" y="26877"/>
                    <a:pt x="11181" y="26877"/>
                    <a:pt x="8755" y="26877"/>
                  </a:cubicBezTo>
                  <a:cubicBezTo>
                    <a:pt x="14617" y="12088"/>
                    <a:pt x="28161" y="7023"/>
                    <a:pt x="38066" y="7023"/>
                  </a:cubicBezTo>
                  <a:cubicBezTo>
                    <a:pt x="56866" y="7023"/>
                    <a:pt x="66569" y="23028"/>
                    <a:pt x="66569" y="40045"/>
                  </a:cubicBezTo>
                  <a:cubicBezTo>
                    <a:pt x="66569" y="61114"/>
                    <a:pt x="51812" y="76511"/>
                    <a:pt x="27959" y="101024"/>
                  </a:cubicBezTo>
                  <a:lnTo>
                    <a:pt x="2489" y="127360"/>
                  </a:lnTo>
                  <a:cubicBezTo>
                    <a:pt x="63" y="129589"/>
                    <a:pt x="63" y="129994"/>
                    <a:pt x="63" y="135059"/>
                  </a:cubicBezTo>
                  <a:lnTo>
                    <a:pt x="79911" y="135059"/>
                  </a:lnTo>
                  <a:lnTo>
                    <a:pt x="85773" y="98796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81" name="任意多边形: 形状 2680">
              <a:extLst>
                <a:ext uri="{FF2B5EF4-FFF2-40B4-BE49-F238E27FC236}">
                  <a16:creationId xmlns:a16="http://schemas.microsoft.com/office/drawing/2014/main" id="{E1331CA6-1574-0939-4B85-651102063569}"/>
                </a:ext>
              </a:extLst>
            </p:cNvPr>
            <p:cNvSpPr/>
            <p:nvPr>
              <p:custDataLst>
                <p:tags r:id="rId393"/>
              </p:custDataLst>
            </p:nvPr>
          </p:nvSpPr>
          <p:spPr>
            <a:xfrm>
              <a:off x="4253595" y="10991324"/>
              <a:ext cx="85710" cy="134721"/>
            </a:xfrm>
            <a:custGeom>
              <a:avLst/>
              <a:gdLst>
                <a:gd name="connsiteX0" fmla="*/ 85777 w 85710"/>
                <a:gd name="connsiteY0" fmla="*/ 98796 h 134721"/>
                <a:gd name="connsiteX1" fmla="*/ 79511 w 85710"/>
                <a:gd name="connsiteY1" fmla="*/ 98796 h 134721"/>
                <a:gd name="connsiteX2" fmla="*/ 74861 w 85710"/>
                <a:gd name="connsiteY2" fmla="*/ 116826 h 134721"/>
                <a:gd name="connsiteX3" fmla="*/ 55051 w 85710"/>
                <a:gd name="connsiteY3" fmla="*/ 118447 h 134721"/>
                <a:gd name="connsiteX4" fmla="*/ 19069 w 85710"/>
                <a:gd name="connsiteY4" fmla="*/ 118447 h 134721"/>
                <a:gd name="connsiteX5" fmla="*/ 46359 w 85710"/>
                <a:gd name="connsiteY5" fmla="*/ 93731 h 134721"/>
                <a:gd name="connsiteX6" fmla="*/ 61318 w 85710"/>
                <a:gd name="connsiteY6" fmla="*/ 81170 h 134721"/>
                <a:gd name="connsiteX7" fmla="*/ 85777 w 85710"/>
                <a:gd name="connsiteY7" fmla="*/ 40045 h 134721"/>
                <a:gd name="connsiteX8" fmla="*/ 40294 w 85710"/>
                <a:gd name="connsiteY8" fmla="*/ 338 h 134721"/>
                <a:gd name="connsiteX9" fmla="*/ 67 w 85710"/>
                <a:gd name="connsiteY9" fmla="*/ 36804 h 134721"/>
                <a:gd name="connsiteX10" fmla="*/ 10781 w 85710"/>
                <a:gd name="connsiteY10" fmla="*/ 48149 h 134721"/>
                <a:gd name="connsiteX11" fmla="*/ 21293 w 85710"/>
                <a:gd name="connsiteY11" fmla="*/ 37411 h 134721"/>
                <a:gd name="connsiteX12" fmla="*/ 8759 w 85710"/>
                <a:gd name="connsiteY12" fmla="*/ 26877 h 134721"/>
                <a:gd name="connsiteX13" fmla="*/ 38071 w 85710"/>
                <a:gd name="connsiteY13" fmla="*/ 7023 h 134721"/>
                <a:gd name="connsiteX14" fmla="*/ 66573 w 85710"/>
                <a:gd name="connsiteY14" fmla="*/ 40045 h 134721"/>
                <a:gd name="connsiteX15" fmla="*/ 27963 w 85710"/>
                <a:gd name="connsiteY15" fmla="*/ 101024 h 134721"/>
                <a:gd name="connsiteX16" fmla="*/ 2493 w 85710"/>
                <a:gd name="connsiteY16" fmla="*/ 127360 h 134721"/>
                <a:gd name="connsiteX17" fmla="*/ 67 w 85710"/>
                <a:gd name="connsiteY17" fmla="*/ 135059 h 134721"/>
                <a:gd name="connsiteX18" fmla="*/ 79915 w 85710"/>
                <a:gd name="connsiteY18" fmla="*/ 135059 h 134721"/>
                <a:gd name="connsiteX19" fmla="*/ 85777 w 85710"/>
                <a:gd name="connsiteY19" fmla="*/ 98796 h 1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710" h="134721">
                  <a:moveTo>
                    <a:pt x="85777" y="98796"/>
                  </a:moveTo>
                  <a:lnTo>
                    <a:pt x="79511" y="98796"/>
                  </a:lnTo>
                  <a:cubicBezTo>
                    <a:pt x="78904" y="102847"/>
                    <a:pt x="77287" y="112977"/>
                    <a:pt x="74861" y="116826"/>
                  </a:cubicBezTo>
                  <a:cubicBezTo>
                    <a:pt x="73649" y="118447"/>
                    <a:pt x="58285" y="118447"/>
                    <a:pt x="55051" y="118447"/>
                  </a:cubicBezTo>
                  <a:lnTo>
                    <a:pt x="19069" y="118447"/>
                  </a:lnTo>
                  <a:lnTo>
                    <a:pt x="46359" y="93731"/>
                  </a:lnTo>
                  <a:cubicBezTo>
                    <a:pt x="49593" y="90692"/>
                    <a:pt x="58083" y="84007"/>
                    <a:pt x="61318" y="81170"/>
                  </a:cubicBezTo>
                  <a:cubicBezTo>
                    <a:pt x="73851" y="69623"/>
                    <a:pt x="85777" y="58481"/>
                    <a:pt x="85777" y="40045"/>
                  </a:cubicBezTo>
                  <a:cubicBezTo>
                    <a:pt x="85777" y="15937"/>
                    <a:pt x="65563" y="338"/>
                    <a:pt x="40294" y="338"/>
                  </a:cubicBezTo>
                  <a:cubicBezTo>
                    <a:pt x="16037" y="338"/>
                    <a:pt x="67" y="18773"/>
                    <a:pt x="67" y="36804"/>
                  </a:cubicBezTo>
                  <a:cubicBezTo>
                    <a:pt x="67" y="46730"/>
                    <a:pt x="7951" y="48149"/>
                    <a:pt x="10781" y="48149"/>
                  </a:cubicBezTo>
                  <a:cubicBezTo>
                    <a:pt x="15026" y="48149"/>
                    <a:pt x="21293" y="45110"/>
                    <a:pt x="21293" y="37411"/>
                  </a:cubicBezTo>
                  <a:cubicBezTo>
                    <a:pt x="21293" y="26877"/>
                    <a:pt x="11185" y="26877"/>
                    <a:pt x="8759" y="26877"/>
                  </a:cubicBezTo>
                  <a:cubicBezTo>
                    <a:pt x="14622" y="12088"/>
                    <a:pt x="28166" y="7023"/>
                    <a:pt x="38071" y="7023"/>
                  </a:cubicBezTo>
                  <a:cubicBezTo>
                    <a:pt x="56870" y="7023"/>
                    <a:pt x="66573" y="23028"/>
                    <a:pt x="66573" y="40045"/>
                  </a:cubicBezTo>
                  <a:cubicBezTo>
                    <a:pt x="66573" y="61114"/>
                    <a:pt x="51817" y="76511"/>
                    <a:pt x="27963" y="101024"/>
                  </a:cubicBezTo>
                  <a:lnTo>
                    <a:pt x="2493" y="127360"/>
                  </a:lnTo>
                  <a:cubicBezTo>
                    <a:pt x="67" y="129589"/>
                    <a:pt x="67" y="129994"/>
                    <a:pt x="67" y="135059"/>
                  </a:cubicBezTo>
                  <a:lnTo>
                    <a:pt x="79915" y="135059"/>
                  </a:lnTo>
                  <a:lnTo>
                    <a:pt x="85777" y="98796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82" name="任意多边形: 形状 2681">
              <a:extLst>
                <a:ext uri="{FF2B5EF4-FFF2-40B4-BE49-F238E27FC236}">
                  <a16:creationId xmlns:a16="http://schemas.microsoft.com/office/drawing/2014/main" id="{85D22AC3-3359-2667-3FF9-A077B6970E9A}"/>
                </a:ext>
              </a:extLst>
            </p:cNvPr>
            <p:cNvSpPr/>
            <p:nvPr>
              <p:custDataLst>
                <p:tags r:id="rId394"/>
              </p:custDataLst>
            </p:nvPr>
          </p:nvSpPr>
          <p:spPr>
            <a:xfrm>
              <a:off x="4368819" y="11038730"/>
              <a:ext cx="22438" cy="87315"/>
            </a:xfrm>
            <a:custGeom>
              <a:avLst/>
              <a:gdLst>
                <a:gd name="connsiteX0" fmla="*/ 22510 w 22438"/>
                <a:gd name="connsiteY0" fmla="*/ 11683 h 87315"/>
                <a:gd name="connsiteX1" fmla="*/ 11392 w 22438"/>
                <a:gd name="connsiteY1" fmla="*/ 338 h 87315"/>
                <a:gd name="connsiteX2" fmla="*/ 71 w 22438"/>
                <a:gd name="connsiteY2" fmla="*/ 11480 h 87315"/>
                <a:gd name="connsiteX3" fmla="*/ 11189 w 22438"/>
                <a:gd name="connsiteY3" fmla="*/ 22825 h 87315"/>
                <a:gd name="connsiteX4" fmla="*/ 22510 w 22438"/>
                <a:gd name="connsiteY4" fmla="*/ 11683 h 87315"/>
                <a:gd name="connsiteX5" fmla="*/ 22510 w 22438"/>
                <a:gd name="connsiteY5" fmla="*/ 76511 h 87315"/>
                <a:gd name="connsiteX6" fmla="*/ 11392 w 22438"/>
                <a:gd name="connsiteY6" fmla="*/ 65166 h 87315"/>
                <a:gd name="connsiteX7" fmla="*/ 71 w 22438"/>
                <a:gd name="connsiteY7" fmla="*/ 76308 h 87315"/>
                <a:gd name="connsiteX8" fmla="*/ 11189 w 22438"/>
                <a:gd name="connsiteY8" fmla="*/ 87653 h 87315"/>
                <a:gd name="connsiteX9" fmla="*/ 22510 w 22438"/>
                <a:gd name="connsiteY9" fmla="*/ 76511 h 8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38" h="87315">
                  <a:moveTo>
                    <a:pt x="22510" y="11683"/>
                  </a:moveTo>
                  <a:cubicBezTo>
                    <a:pt x="22510" y="4795"/>
                    <a:pt x="17052" y="338"/>
                    <a:pt x="11392" y="338"/>
                  </a:cubicBezTo>
                  <a:cubicBezTo>
                    <a:pt x="4519" y="338"/>
                    <a:pt x="71" y="5808"/>
                    <a:pt x="71" y="11480"/>
                  </a:cubicBezTo>
                  <a:cubicBezTo>
                    <a:pt x="71" y="18368"/>
                    <a:pt x="5529" y="22825"/>
                    <a:pt x="11189" y="22825"/>
                  </a:cubicBezTo>
                  <a:cubicBezTo>
                    <a:pt x="18062" y="22825"/>
                    <a:pt x="22510" y="17355"/>
                    <a:pt x="22510" y="11683"/>
                  </a:cubicBezTo>
                  <a:close/>
                  <a:moveTo>
                    <a:pt x="22510" y="76511"/>
                  </a:moveTo>
                  <a:cubicBezTo>
                    <a:pt x="22510" y="69623"/>
                    <a:pt x="17052" y="65166"/>
                    <a:pt x="11392" y="65166"/>
                  </a:cubicBezTo>
                  <a:cubicBezTo>
                    <a:pt x="4519" y="65166"/>
                    <a:pt x="71" y="70636"/>
                    <a:pt x="71" y="76308"/>
                  </a:cubicBezTo>
                  <a:cubicBezTo>
                    <a:pt x="71" y="83196"/>
                    <a:pt x="5529" y="87653"/>
                    <a:pt x="11189" y="87653"/>
                  </a:cubicBezTo>
                  <a:cubicBezTo>
                    <a:pt x="18062" y="87653"/>
                    <a:pt x="22510" y="82183"/>
                    <a:pt x="22510" y="76511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83" name="任意多边形: 形状 2682">
              <a:extLst>
                <a:ext uri="{FF2B5EF4-FFF2-40B4-BE49-F238E27FC236}">
                  <a16:creationId xmlns:a16="http://schemas.microsoft.com/office/drawing/2014/main" id="{C9CF3796-F1DF-6433-826C-5500B05F799B}"/>
                </a:ext>
              </a:extLst>
            </p:cNvPr>
            <p:cNvSpPr/>
            <p:nvPr>
              <p:custDataLst>
                <p:tags r:id="rId395"/>
              </p:custDataLst>
            </p:nvPr>
          </p:nvSpPr>
          <p:spPr>
            <a:xfrm>
              <a:off x="5302332" y="11011330"/>
              <a:ext cx="116739" cy="116234"/>
            </a:xfrm>
            <a:custGeom>
              <a:avLst/>
              <a:gdLst>
                <a:gd name="connsiteX0" fmla="*/ 116848 w 116739"/>
                <a:gd name="connsiteY0" fmla="*/ 85425 h 116234"/>
                <a:gd name="connsiteX1" fmla="*/ 110784 w 116739"/>
                <a:gd name="connsiteY1" fmla="*/ 80867 h 116234"/>
                <a:gd name="connsiteX2" fmla="*/ 104467 w 116739"/>
                <a:gd name="connsiteY2" fmla="*/ 86184 h 116234"/>
                <a:gd name="connsiteX3" fmla="*/ 68333 w 116739"/>
                <a:gd name="connsiteY3" fmla="*/ 106443 h 116234"/>
                <a:gd name="connsiteX4" fmla="*/ 32452 w 116739"/>
                <a:gd name="connsiteY4" fmla="*/ 59848 h 116234"/>
                <a:gd name="connsiteX5" fmla="*/ 108762 w 116739"/>
                <a:gd name="connsiteY5" fmla="*/ 59848 h 116234"/>
                <a:gd name="connsiteX6" fmla="*/ 116848 w 116739"/>
                <a:gd name="connsiteY6" fmla="*/ 53011 h 116234"/>
                <a:gd name="connsiteX7" fmla="*/ 102698 w 116739"/>
                <a:gd name="connsiteY7" fmla="*/ 14012 h 116234"/>
                <a:gd name="connsiteX8" fmla="*/ 62521 w 116739"/>
                <a:gd name="connsiteY8" fmla="*/ 338 h 116234"/>
                <a:gd name="connsiteX9" fmla="*/ 109 w 116739"/>
                <a:gd name="connsiteY9" fmla="*/ 58075 h 116234"/>
                <a:gd name="connsiteX10" fmla="*/ 66059 w 116739"/>
                <a:gd name="connsiteY10" fmla="*/ 116573 h 116234"/>
                <a:gd name="connsiteX11" fmla="*/ 116848 w 116739"/>
                <a:gd name="connsiteY11" fmla="*/ 85425 h 116234"/>
                <a:gd name="connsiteX12" fmla="*/ 92843 w 116739"/>
                <a:gd name="connsiteY12" fmla="*/ 51491 h 116234"/>
                <a:gd name="connsiteX13" fmla="*/ 32452 w 116739"/>
                <a:gd name="connsiteY13" fmla="*/ 51491 h 116234"/>
                <a:gd name="connsiteX14" fmla="*/ 38516 w 116739"/>
                <a:gd name="connsiteY14" fmla="*/ 22622 h 116234"/>
                <a:gd name="connsiteX15" fmla="*/ 62521 w 116739"/>
                <a:gd name="connsiteY15" fmla="*/ 9454 h 116234"/>
                <a:gd name="connsiteX16" fmla="*/ 92843 w 116739"/>
                <a:gd name="connsiteY16" fmla="*/ 51491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39" h="116234">
                  <a:moveTo>
                    <a:pt x="116848" y="85425"/>
                  </a:moveTo>
                  <a:cubicBezTo>
                    <a:pt x="116848" y="80867"/>
                    <a:pt x="112047" y="80867"/>
                    <a:pt x="110784" y="80867"/>
                  </a:cubicBezTo>
                  <a:cubicBezTo>
                    <a:pt x="106488" y="80867"/>
                    <a:pt x="105983" y="82133"/>
                    <a:pt x="104467" y="86184"/>
                  </a:cubicBezTo>
                  <a:cubicBezTo>
                    <a:pt x="99160" y="98340"/>
                    <a:pt x="84758" y="106443"/>
                    <a:pt x="68333" y="106443"/>
                  </a:cubicBezTo>
                  <a:cubicBezTo>
                    <a:pt x="32705" y="106443"/>
                    <a:pt x="32452" y="72763"/>
                    <a:pt x="32452" y="59848"/>
                  </a:cubicBezTo>
                  <a:lnTo>
                    <a:pt x="108762" y="59848"/>
                  </a:lnTo>
                  <a:cubicBezTo>
                    <a:pt x="114321" y="59848"/>
                    <a:pt x="116848" y="59848"/>
                    <a:pt x="116848" y="53011"/>
                  </a:cubicBezTo>
                  <a:cubicBezTo>
                    <a:pt x="116848" y="45160"/>
                    <a:pt x="115332" y="26674"/>
                    <a:pt x="102698" y="14012"/>
                  </a:cubicBezTo>
                  <a:cubicBezTo>
                    <a:pt x="93349" y="4896"/>
                    <a:pt x="79957" y="338"/>
                    <a:pt x="62521" y="338"/>
                  </a:cubicBezTo>
                  <a:cubicBezTo>
                    <a:pt x="22092" y="338"/>
                    <a:pt x="109" y="26421"/>
                    <a:pt x="109" y="58075"/>
                  </a:cubicBezTo>
                  <a:cubicBezTo>
                    <a:pt x="109" y="92009"/>
                    <a:pt x="25377" y="116573"/>
                    <a:pt x="66059" y="116573"/>
                  </a:cubicBezTo>
                  <a:cubicBezTo>
                    <a:pt x="105983" y="116573"/>
                    <a:pt x="116848" y="89730"/>
                    <a:pt x="116848" y="85425"/>
                  </a:cubicBezTo>
                  <a:close/>
                  <a:moveTo>
                    <a:pt x="92843" y="51491"/>
                  </a:moveTo>
                  <a:lnTo>
                    <a:pt x="32452" y="51491"/>
                  </a:lnTo>
                  <a:cubicBezTo>
                    <a:pt x="32957" y="41615"/>
                    <a:pt x="33210" y="30979"/>
                    <a:pt x="38516" y="22622"/>
                  </a:cubicBezTo>
                  <a:cubicBezTo>
                    <a:pt x="45086" y="12493"/>
                    <a:pt x="55194" y="9454"/>
                    <a:pt x="62521" y="9454"/>
                  </a:cubicBezTo>
                  <a:cubicBezTo>
                    <a:pt x="92085" y="9454"/>
                    <a:pt x="92591" y="42628"/>
                    <a:pt x="92843" y="51491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84" name="任意多边形: 形状 2683">
              <a:extLst>
                <a:ext uri="{FF2B5EF4-FFF2-40B4-BE49-F238E27FC236}">
                  <a16:creationId xmlns:a16="http://schemas.microsoft.com/office/drawing/2014/main" id="{2B39A319-9C15-256B-42B8-5F65B196CFCF}"/>
                </a:ext>
              </a:extLst>
            </p:cNvPr>
            <p:cNvSpPr/>
            <p:nvPr>
              <p:custDataLst>
                <p:tags r:id="rId396"/>
              </p:custDataLst>
            </p:nvPr>
          </p:nvSpPr>
          <p:spPr>
            <a:xfrm>
              <a:off x="5438781" y="11012090"/>
              <a:ext cx="144029" cy="113955"/>
            </a:xfrm>
            <a:custGeom>
              <a:avLst/>
              <a:gdLst>
                <a:gd name="connsiteX0" fmla="*/ 144143 w 144029"/>
                <a:gd name="connsiteY0" fmla="*/ 114294 h 113955"/>
                <a:gd name="connsiteX1" fmla="*/ 144143 w 144029"/>
                <a:gd name="connsiteY1" fmla="*/ 102391 h 113955"/>
                <a:gd name="connsiteX2" fmla="*/ 126708 w 144029"/>
                <a:gd name="connsiteY2" fmla="*/ 102391 h 113955"/>
                <a:gd name="connsiteX3" fmla="*/ 126708 w 144029"/>
                <a:gd name="connsiteY3" fmla="*/ 36804 h 113955"/>
                <a:gd name="connsiteX4" fmla="*/ 87795 w 144029"/>
                <a:gd name="connsiteY4" fmla="*/ 338 h 113955"/>
                <a:gd name="connsiteX5" fmla="*/ 43575 w 144029"/>
                <a:gd name="connsiteY5" fmla="*/ 27687 h 113955"/>
                <a:gd name="connsiteX6" fmla="*/ 43575 w 144029"/>
                <a:gd name="connsiteY6" fmla="*/ 338 h 113955"/>
                <a:gd name="connsiteX7" fmla="*/ 114 w 144029"/>
                <a:gd name="connsiteY7" fmla="*/ 2364 h 113955"/>
                <a:gd name="connsiteX8" fmla="*/ 114 w 144029"/>
                <a:gd name="connsiteY8" fmla="*/ 14266 h 113955"/>
                <a:gd name="connsiteX9" fmla="*/ 17549 w 144029"/>
                <a:gd name="connsiteY9" fmla="*/ 24142 h 113955"/>
                <a:gd name="connsiteX10" fmla="*/ 17549 w 144029"/>
                <a:gd name="connsiteY10" fmla="*/ 102391 h 113955"/>
                <a:gd name="connsiteX11" fmla="*/ 114 w 144029"/>
                <a:gd name="connsiteY11" fmla="*/ 102391 h 113955"/>
                <a:gd name="connsiteX12" fmla="*/ 114 w 144029"/>
                <a:gd name="connsiteY12" fmla="*/ 114294 h 113955"/>
                <a:gd name="connsiteX13" fmla="*/ 31952 w 144029"/>
                <a:gd name="connsiteY13" fmla="*/ 113534 h 113955"/>
                <a:gd name="connsiteX14" fmla="*/ 63790 w 144029"/>
                <a:gd name="connsiteY14" fmla="*/ 114294 h 113955"/>
                <a:gd name="connsiteX15" fmla="*/ 63790 w 144029"/>
                <a:gd name="connsiteY15" fmla="*/ 102391 h 113955"/>
                <a:gd name="connsiteX16" fmla="*/ 46355 w 144029"/>
                <a:gd name="connsiteY16" fmla="*/ 102391 h 113955"/>
                <a:gd name="connsiteX17" fmla="*/ 46355 w 144029"/>
                <a:gd name="connsiteY17" fmla="*/ 49465 h 113955"/>
                <a:gd name="connsiteX18" fmla="*/ 84005 w 144029"/>
                <a:gd name="connsiteY18" fmla="*/ 9454 h 113955"/>
                <a:gd name="connsiteX19" fmla="*/ 97902 w 144029"/>
                <a:gd name="connsiteY19" fmla="*/ 34018 h 113955"/>
                <a:gd name="connsiteX20" fmla="*/ 97902 w 144029"/>
                <a:gd name="connsiteY20" fmla="*/ 102391 h 113955"/>
                <a:gd name="connsiteX21" fmla="*/ 80467 w 144029"/>
                <a:gd name="connsiteY21" fmla="*/ 102391 h 113955"/>
                <a:gd name="connsiteX22" fmla="*/ 80467 w 144029"/>
                <a:gd name="connsiteY22" fmla="*/ 114294 h 113955"/>
                <a:gd name="connsiteX23" fmla="*/ 112305 w 144029"/>
                <a:gd name="connsiteY23" fmla="*/ 113534 h 113955"/>
                <a:gd name="connsiteX24" fmla="*/ 144143 w 144029"/>
                <a:gd name="connsiteY24" fmla="*/ 114294 h 11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4029" h="113955">
                  <a:moveTo>
                    <a:pt x="144143" y="114294"/>
                  </a:moveTo>
                  <a:lnTo>
                    <a:pt x="144143" y="102391"/>
                  </a:lnTo>
                  <a:lnTo>
                    <a:pt x="126708" y="102391"/>
                  </a:lnTo>
                  <a:lnTo>
                    <a:pt x="126708" y="36804"/>
                  </a:lnTo>
                  <a:cubicBezTo>
                    <a:pt x="126708" y="10214"/>
                    <a:pt x="113063" y="338"/>
                    <a:pt x="87795" y="338"/>
                  </a:cubicBezTo>
                  <a:cubicBezTo>
                    <a:pt x="63537" y="338"/>
                    <a:pt x="50145" y="14772"/>
                    <a:pt x="43575" y="27687"/>
                  </a:cubicBezTo>
                  <a:lnTo>
                    <a:pt x="43575" y="338"/>
                  </a:lnTo>
                  <a:lnTo>
                    <a:pt x="114" y="2364"/>
                  </a:lnTo>
                  <a:lnTo>
                    <a:pt x="114" y="14266"/>
                  </a:lnTo>
                  <a:cubicBezTo>
                    <a:pt x="15780" y="14266"/>
                    <a:pt x="17549" y="14266"/>
                    <a:pt x="17549" y="24142"/>
                  </a:cubicBezTo>
                  <a:lnTo>
                    <a:pt x="17549" y="102391"/>
                  </a:lnTo>
                  <a:lnTo>
                    <a:pt x="114" y="102391"/>
                  </a:lnTo>
                  <a:lnTo>
                    <a:pt x="114" y="114294"/>
                  </a:lnTo>
                  <a:lnTo>
                    <a:pt x="31952" y="113534"/>
                  </a:lnTo>
                  <a:lnTo>
                    <a:pt x="63790" y="114294"/>
                  </a:lnTo>
                  <a:lnTo>
                    <a:pt x="63790" y="102391"/>
                  </a:lnTo>
                  <a:lnTo>
                    <a:pt x="46355" y="102391"/>
                  </a:lnTo>
                  <a:lnTo>
                    <a:pt x="46355" y="49465"/>
                  </a:lnTo>
                  <a:cubicBezTo>
                    <a:pt x="46355" y="21863"/>
                    <a:pt x="68086" y="9454"/>
                    <a:pt x="84005" y="9454"/>
                  </a:cubicBezTo>
                  <a:cubicBezTo>
                    <a:pt x="92596" y="9454"/>
                    <a:pt x="97902" y="14772"/>
                    <a:pt x="97902" y="34018"/>
                  </a:cubicBezTo>
                  <a:lnTo>
                    <a:pt x="97902" y="102391"/>
                  </a:lnTo>
                  <a:lnTo>
                    <a:pt x="80467" y="102391"/>
                  </a:lnTo>
                  <a:lnTo>
                    <a:pt x="80467" y="114294"/>
                  </a:lnTo>
                  <a:lnTo>
                    <a:pt x="112305" y="113534"/>
                  </a:lnTo>
                  <a:lnTo>
                    <a:pt x="144143" y="114294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85" name="任意多边形: 形状 2684">
              <a:extLst>
                <a:ext uri="{FF2B5EF4-FFF2-40B4-BE49-F238E27FC236}">
                  <a16:creationId xmlns:a16="http://schemas.microsoft.com/office/drawing/2014/main" id="{FD4716EE-AFD5-D449-6E61-2365777CB1B8}"/>
                </a:ext>
              </a:extLst>
            </p:cNvPr>
            <p:cNvSpPr/>
            <p:nvPr>
              <p:custDataLst>
                <p:tags r:id="rId397"/>
              </p:custDataLst>
            </p:nvPr>
          </p:nvSpPr>
          <p:spPr>
            <a:xfrm>
              <a:off x="5598477" y="10950300"/>
              <a:ext cx="142260" cy="177264"/>
            </a:xfrm>
            <a:custGeom>
              <a:avLst/>
              <a:gdLst>
                <a:gd name="connsiteX0" fmla="*/ 142381 w 142260"/>
                <a:gd name="connsiteY0" fmla="*/ 176083 h 177264"/>
                <a:gd name="connsiteX1" fmla="*/ 142381 w 142260"/>
                <a:gd name="connsiteY1" fmla="*/ 164181 h 177264"/>
                <a:gd name="connsiteX2" fmla="*/ 124946 w 142260"/>
                <a:gd name="connsiteY2" fmla="*/ 154305 h 177264"/>
                <a:gd name="connsiteX3" fmla="*/ 124946 w 142260"/>
                <a:gd name="connsiteY3" fmla="*/ 338 h 177264"/>
                <a:gd name="connsiteX4" fmla="*/ 80221 w 142260"/>
                <a:gd name="connsiteY4" fmla="*/ 2364 h 177264"/>
                <a:gd name="connsiteX5" fmla="*/ 80221 w 142260"/>
                <a:gd name="connsiteY5" fmla="*/ 14266 h 177264"/>
                <a:gd name="connsiteX6" fmla="*/ 97656 w 142260"/>
                <a:gd name="connsiteY6" fmla="*/ 24142 h 177264"/>
                <a:gd name="connsiteX7" fmla="*/ 97656 w 142260"/>
                <a:gd name="connsiteY7" fmla="*/ 73523 h 177264"/>
                <a:gd name="connsiteX8" fmla="*/ 63544 w 142260"/>
                <a:gd name="connsiteY8" fmla="*/ 62127 h 177264"/>
                <a:gd name="connsiteX9" fmla="*/ 120 w 142260"/>
                <a:gd name="connsiteY9" fmla="*/ 120118 h 177264"/>
                <a:gd name="connsiteX10" fmla="*/ 60764 w 142260"/>
                <a:gd name="connsiteY10" fmla="*/ 177602 h 177264"/>
                <a:gd name="connsiteX11" fmla="*/ 96140 w 142260"/>
                <a:gd name="connsiteY11" fmla="*/ 165194 h 177264"/>
                <a:gd name="connsiteX12" fmla="*/ 96140 w 142260"/>
                <a:gd name="connsiteY12" fmla="*/ 177602 h 177264"/>
                <a:gd name="connsiteX13" fmla="*/ 142381 w 142260"/>
                <a:gd name="connsiteY13" fmla="*/ 176083 h 177264"/>
                <a:gd name="connsiteX14" fmla="*/ 96140 w 142260"/>
                <a:gd name="connsiteY14" fmla="*/ 150000 h 177264"/>
                <a:gd name="connsiteX15" fmla="*/ 63291 w 142260"/>
                <a:gd name="connsiteY15" fmla="*/ 168486 h 177264"/>
                <a:gd name="connsiteX16" fmla="*/ 32464 w 142260"/>
                <a:gd name="connsiteY16" fmla="*/ 120118 h 177264"/>
                <a:gd name="connsiteX17" fmla="*/ 39033 w 142260"/>
                <a:gd name="connsiteY17" fmla="*/ 84412 h 177264"/>
                <a:gd name="connsiteX18" fmla="*/ 66071 w 142260"/>
                <a:gd name="connsiteY18" fmla="*/ 71244 h 177264"/>
                <a:gd name="connsiteX19" fmla="*/ 96140 w 142260"/>
                <a:gd name="connsiteY19" fmla="*/ 86691 h 177264"/>
                <a:gd name="connsiteX20" fmla="*/ 96140 w 142260"/>
                <a:gd name="connsiteY20" fmla="*/ 150000 h 17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2260" h="177264">
                  <a:moveTo>
                    <a:pt x="142381" y="176083"/>
                  </a:moveTo>
                  <a:lnTo>
                    <a:pt x="142381" y="164181"/>
                  </a:lnTo>
                  <a:cubicBezTo>
                    <a:pt x="126715" y="164181"/>
                    <a:pt x="124946" y="164181"/>
                    <a:pt x="124946" y="154305"/>
                  </a:cubicBezTo>
                  <a:lnTo>
                    <a:pt x="124946" y="338"/>
                  </a:lnTo>
                  <a:lnTo>
                    <a:pt x="80221" y="2364"/>
                  </a:lnTo>
                  <a:lnTo>
                    <a:pt x="80221" y="14266"/>
                  </a:lnTo>
                  <a:cubicBezTo>
                    <a:pt x="95887" y="14266"/>
                    <a:pt x="97656" y="14266"/>
                    <a:pt x="97656" y="24142"/>
                  </a:cubicBezTo>
                  <a:lnTo>
                    <a:pt x="97656" y="73523"/>
                  </a:lnTo>
                  <a:cubicBezTo>
                    <a:pt x="85022" y="63647"/>
                    <a:pt x="71882" y="62127"/>
                    <a:pt x="63544" y="62127"/>
                  </a:cubicBezTo>
                  <a:cubicBezTo>
                    <a:pt x="26652" y="62127"/>
                    <a:pt x="120" y="84412"/>
                    <a:pt x="120" y="120118"/>
                  </a:cubicBezTo>
                  <a:cubicBezTo>
                    <a:pt x="120" y="153545"/>
                    <a:pt x="23367" y="177602"/>
                    <a:pt x="60764" y="177602"/>
                  </a:cubicBezTo>
                  <a:cubicBezTo>
                    <a:pt x="76178" y="177602"/>
                    <a:pt x="88307" y="171525"/>
                    <a:pt x="96140" y="165194"/>
                  </a:cubicBezTo>
                  <a:lnTo>
                    <a:pt x="96140" y="177602"/>
                  </a:lnTo>
                  <a:lnTo>
                    <a:pt x="142381" y="176083"/>
                  </a:lnTo>
                  <a:close/>
                  <a:moveTo>
                    <a:pt x="96140" y="150000"/>
                  </a:moveTo>
                  <a:cubicBezTo>
                    <a:pt x="92855" y="154558"/>
                    <a:pt x="82495" y="168486"/>
                    <a:pt x="63291" y="168486"/>
                  </a:cubicBezTo>
                  <a:cubicBezTo>
                    <a:pt x="32464" y="168486"/>
                    <a:pt x="32464" y="137844"/>
                    <a:pt x="32464" y="120118"/>
                  </a:cubicBezTo>
                  <a:cubicBezTo>
                    <a:pt x="32464" y="107963"/>
                    <a:pt x="32464" y="94288"/>
                    <a:pt x="39033" y="84412"/>
                  </a:cubicBezTo>
                  <a:cubicBezTo>
                    <a:pt x="46361" y="73776"/>
                    <a:pt x="58237" y="71244"/>
                    <a:pt x="66071" y="71244"/>
                  </a:cubicBezTo>
                  <a:cubicBezTo>
                    <a:pt x="80473" y="71244"/>
                    <a:pt x="90581" y="79347"/>
                    <a:pt x="96140" y="86691"/>
                  </a:cubicBezTo>
                  <a:lnTo>
                    <a:pt x="96140" y="150000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86" name="任意多边形: 形状 2685">
              <a:extLst>
                <a:ext uri="{FF2B5EF4-FFF2-40B4-BE49-F238E27FC236}">
                  <a16:creationId xmlns:a16="http://schemas.microsoft.com/office/drawing/2014/main" id="{FE982834-0A8C-D4DF-44F5-C4CC85DB189B}"/>
                </a:ext>
              </a:extLst>
            </p:cNvPr>
            <p:cNvSpPr/>
            <p:nvPr>
              <p:custDataLst>
                <p:tags r:id="rId398"/>
              </p:custDataLst>
            </p:nvPr>
          </p:nvSpPr>
          <p:spPr>
            <a:xfrm>
              <a:off x="5846359" y="10952580"/>
              <a:ext cx="60391" cy="173465"/>
            </a:xfrm>
            <a:custGeom>
              <a:avLst/>
              <a:gdLst>
                <a:gd name="connsiteX0" fmla="*/ 60521 w 60391"/>
                <a:gd name="connsiteY0" fmla="*/ 173804 h 173465"/>
                <a:gd name="connsiteX1" fmla="*/ 60521 w 60391"/>
                <a:gd name="connsiteY1" fmla="*/ 161902 h 173465"/>
                <a:gd name="connsiteX2" fmla="*/ 44855 w 60391"/>
                <a:gd name="connsiteY2" fmla="*/ 161902 h 173465"/>
                <a:gd name="connsiteX3" fmla="*/ 44855 w 60391"/>
                <a:gd name="connsiteY3" fmla="*/ 59848 h 173465"/>
                <a:gd name="connsiteX4" fmla="*/ 888 w 60391"/>
                <a:gd name="connsiteY4" fmla="*/ 61874 h 173465"/>
                <a:gd name="connsiteX5" fmla="*/ 888 w 60391"/>
                <a:gd name="connsiteY5" fmla="*/ 73776 h 173465"/>
                <a:gd name="connsiteX6" fmla="*/ 17565 w 60391"/>
                <a:gd name="connsiteY6" fmla="*/ 83652 h 173465"/>
                <a:gd name="connsiteX7" fmla="*/ 17565 w 60391"/>
                <a:gd name="connsiteY7" fmla="*/ 161902 h 173465"/>
                <a:gd name="connsiteX8" fmla="*/ 130 w 60391"/>
                <a:gd name="connsiteY8" fmla="*/ 161902 h 173465"/>
                <a:gd name="connsiteX9" fmla="*/ 130 w 60391"/>
                <a:gd name="connsiteY9" fmla="*/ 173804 h 173465"/>
                <a:gd name="connsiteX10" fmla="*/ 30957 w 60391"/>
                <a:gd name="connsiteY10" fmla="*/ 173044 h 173465"/>
                <a:gd name="connsiteX11" fmla="*/ 60521 w 60391"/>
                <a:gd name="connsiteY11" fmla="*/ 173804 h 173465"/>
                <a:gd name="connsiteX12" fmla="*/ 48392 w 60391"/>
                <a:gd name="connsiteY12" fmla="*/ 20090 h 173465"/>
                <a:gd name="connsiteX13" fmla="*/ 28683 w 60391"/>
                <a:gd name="connsiteY13" fmla="*/ 338 h 173465"/>
                <a:gd name="connsiteX14" fmla="*/ 8974 w 60391"/>
                <a:gd name="connsiteY14" fmla="*/ 20090 h 173465"/>
                <a:gd name="connsiteX15" fmla="*/ 28683 w 60391"/>
                <a:gd name="connsiteY15" fmla="*/ 39842 h 173465"/>
                <a:gd name="connsiteX16" fmla="*/ 48392 w 60391"/>
                <a:gd name="connsiteY16" fmla="*/ 20090 h 173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391" h="173465">
                  <a:moveTo>
                    <a:pt x="60521" y="173804"/>
                  </a:moveTo>
                  <a:lnTo>
                    <a:pt x="60521" y="161902"/>
                  </a:lnTo>
                  <a:lnTo>
                    <a:pt x="44855" y="161902"/>
                  </a:lnTo>
                  <a:lnTo>
                    <a:pt x="44855" y="59848"/>
                  </a:lnTo>
                  <a:lnTo>
                    <a:pt x="888" y="61874"/>
                  </a:lnTo>
                  <a:lnTo>
                    <a:pt x="888" y="73776"/>
                  </a:lnTo>
                  <a:cubicBezTo>
                    <a:pt x="15796" y="73776"/>
                    <a:pt x="17565" y="73776"/>
                    <a:pt x="17565" y="83652"/>
                  </a:cubicBezTo>
                  <a:lnTo>
                    <a:pt x="17565" y="161902"/>
                  </a:lnTo>
                  <a:lnTo>
                    <a:pt x="130" y="161902"/>
                  </a:lnTo>
                  <a:lnTo>
                    <a:pt x="130" y="173804"/>
                  </a:lnTo>
                  <a:lnTo>
                    <a:pt x="30957" y="173044"/>
                  </a:lnTo>
                  <a:lnTo>
                    <a:pt x="60521" y="173804"/>
                  </a:lnTo>
                  <a:close/>
                  <a:moveTo>
                    <a:pt x="48392" y="20090"/>
                  </a:moveTo>
                  <a:cubicBezTo>
                    <a:pt x="48392" y="9201"/>
                    <a:pt x="39548" y="338"/>
                    <a:pt x="28683" y="338"/>
                  </a:cubicBezTo>
                  <a:cubicBezTo>
                    <a:pt x="17818" y="338"/>
                    <a:pt x="8974" y="9201"/>
                    <a:pt x="8974" y="20090"/>
                  </a:cubicBezTo>
                  <a:cubicBezTo>
                    <a:pt x="8974" y="30979"/>
                    <a:pt x="17818" y="39842"/>
                    <a:pt x="28683" y="39842"/>
                  </a:cubicBezTo>
                  <a:cubicBezTo>
                    <a:pt x="39548" y="39842"/>
                    <a:pt x="48392" y="30979"/>
                    <a:pt x="48392" y="20090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87" name="任意多边形: 形状 2686">
              <a:extLst>
                <a:ext uri="{FF2B5EF4-FFF2-40B4-BE49-F238E27FC236}">
                  <a16:creationId xmlns:a16="http://schemas.microsoft.com/office/drawing/2014/main" id="{4ABE48D7-0AE8-BD87-68E8-8CA8312B58EC}"/>
                </a:ext>
              </a:extLst>
            </p:cNvPr>
            <p:cNvSpPr/>
            <p:nvPr>
              <p:custDataLst>
                <p:tags r:id="rId399"/>
              </p:custDataLst>
            </p:nvPr>
          </p:nvSpPr>
          <p:spPr>
            <a:xfrm>
              <a:off x="5925702" y="10948781"/>
              <a:ext cx="99809" cy="177264"/>
            </a:xfrm>
            <a:custGeom>
              <a:avLst/>
              <a:gdLst>
                <a:gd name="connsiteX0" fmla="*/ 99943 w 99809"/>
                <a:gd name="connsiteY0" fmla="*/ 22369 h 177264"/>
                <a:gd name="connsiteX1" fmla="*/ 71137 w 99809"/>
                <a:gd name="connsiteY1" fmla="*/ 338 h 177264"/>
                <a:gd name="connsiteX2" fmla="*/ 19084 w 99809"/>
                <a:gd name="connsiteY2" fmla="*/ 39589 h 177264"/>
                <a:gd name="connsiteX3" fmla="*/ 19084 w 99809"/>
                <a:gd name="connsiteY3" fmla="*/ 65166 h 177264"/>
                <a:gd name="connsiteX4" fmla="*/ 133 w 99809"/>
                <a:gd name="connsiteY4" fmla="*/ 65166 h 177264"/>
                <a:gd name="connsiteX5" fmla="*/ 133 w 99809"/>
                <a:gd name="connsiteY5" fmla="*/ 77068 h 177264"/>
                <a:gd name="connsiteX6" fmla="*/ 19084 w 99809"/>
                <a:gd name="connsiteY6" fmla="*/ 77068 h 177264"/>
                <a:gd name="connsiteX7" fmla="*/ 19084 w 99809"/>
                <a:gd name="connsiteY7" fmla="*/ 165700 h 177264"/>
                <a:gd name="connsiteX8" fmla="*/ 1649 w 99809"/>
                <a:gd name="connsiteY8" fmla="*/ 165700 h 177264"/>
                <a:gd name="connsiteX9" fmla="*/ 1649 w 99809"/>
                <a:gd name="connsiteY9" fmla="*/ 177602 h 177264"/>
                <a:gd name="connsiteX10" fmla="*/ 33487 w 99809"/>
                <a:gd name="connsiteY10" fmla="*/ 176843 h 177264"/>
                <a:gd name="connsiteX11" fmla="*/ 68358 w 99809"/>
                <a:gd name="connsiteY11" fmla="*/ 177602 h 177264"/>
                <a:gd name="connsiteX12" fmla="*/ 68358 w 99809"/>
                <a:gd name="connsiteY12" fmla="*/ 165700 h 177264"/>
                <a:gd name="connsiteX13" fmla="*/ 46374 w 99809"/>
                <a:gd name="connsiteY13" fmla="*/ 165700 h 177264"/>
                <a:gd name="connsiteX14" fmla="*/ 46374 w 99809"/>
                <a:gd name="connsiteY14" fmla="*/ 77068 h 177264"/>
                <a:gd name="connsiteX15" fmla="*/ 75433 w 99809"/>
                <a:gd name="connsiteY15" fmla="*/ 77068 h 177264"/>
                <a:gd name="connsiteX16" fmla="*/ 75433 w 99809"/>
                <a:gd name="connsiteY16" fmla="*/ 65166 h 177264"/>
                <a:gd name="connsiteX17" fmla="*/ 44858 w 99809"/>
                <a:gd name="connsiteY17" fmla="*/ 65166 h 177264"/>
                <a:gd name="connsiteX18" fmla="*/ 44858 w 99809"/>
                <a:gd name="connsiteY18" fmla="*/ 39589 h 177264"/>
                <a:gd name="connsiteX19" fmla="*/ 70379 w 99809"/>
                <a:gd name="connsiteY19" fmla="*/ 9454 h 177264"/>
                <a:gd name="connsiteX20" fmla="*/ 74675 w 99809"/>
                <a:gd name="connsiteY20" fmla="*/ 9961 h 177264"/>
                <a:gd name="connsiteX21" fmla="*/ 68863 w 99809"/>
                <a:gd name="connsiteY21" fmla="*/ 22369 h 177264"/>
                <a:gd name="connsiteX22" fmla="*/ 84277 w 99809"/>
                <a:gd name="connsiteY22" fmla="*/ 38070 h 177264"/>
                <a:gd name="connsiteX23" fmla="*/ 99943 w 99809"/>
                <a:gd name="connsiteY23" fmla="*/ 22369 h 17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809" h="177264">
                  <a:moveTo>
                    <a:pt x="99943" y="22369"/>
                  </a:moveTo>
                  <a:cubicBezTo>
                    <a:pt x="99943" y="11733"/>
                    <a:pt x="90846" y="338"/>
                    <a:pt x="71137" y="338"/>
                  </a:cubicBezTo>
                  <a:cubicBezTo>
                    <a:pt x="46374" y="338"/>
                    <a:pt x="19084" y="10974"/>
                    <a:pt x="19084" y="39589"/>
                  </a:cubicBezTo>
                  <a:lnTo>
                    <a:pt x="19084" y="65166"/>
                  </a:lnTo>
                  <a:lnTo>
                    <a:pt x="133" y="65166"/>
                  </a:lnTo>
                  <a:lnTo>
                    <a:pt x="133" y="77068"/>
                  </a:lnTo>
                  <a:lnTo>
                    <a:pt x="19084" y="77068"/>
                  </a:lnTo>
                  <a:lnTo>
                    <a:pt x="19084" y="165700"/>
                  </a:lnTo>
                  <a:lnTo>
                    <a:pt x="1649" y="165700"/>
                  </a:lnTo>
                  <a:lnTo>
                    <a:pt x="1649" y="177602"/>
                  </a:lnTo>
                  <a:lnTo>
                    <a:pt x="33487" y="176843"/>
                  </a:lnTo>
                  <a:cubicBezTo>
                    <a:pt x="43089" y="176843"/>
                    <a:pt x="59261" y="176843"/>
                    <a:pt x="68358" y="177602"/>
                  </a:cubicBezTo>
                  <a:lnTo>
                    <a:pt x="68358" y="165700"/>
                  </a:lnTo>
                  <a:lnTo>
                    <a:pt x="46374" y="165700"/>
                  </a:lnTo>
                  <a:lnTo>
                    <a:pt x="46374" y="77068"/>
                  </a:lnTo>
                  <a:lnTo>
                    <a:pt x="75433" y="77068"/>
                  </a:lnTo>
                  <a:lnTo>
                    <a:pt x="75433" y="65166"/>
                  </a:lnTo>
                  <a:lnTo>
                    <a:pt x="44858" y="65166"/>
                  </a:lnTo>
                  <a:lnTo>
                    <a:pt x="44858" y="39589"/>
                  </a:lnTo>
                  <a:cubicBezTo>
                    <a:pt x="44858" y="11733"/>
                    <a:pt x="64062" y="9454"/>
                    <a:pt x="70379" y="9454"/>
                  </a:cubicBezTo>
                  <a:cubicBezTo>
                    <a:pt x="71642" y="9454"/>
                    <a:pt x="72906" y="9454"/>
                    <a:pt x="74675" y="9961"/>
                  </a:cubicBezTo>
                  <a:cubicBezTo>
                    <a:pt x="70884" y="12746"/>
                    <a:pt x="68863" y="17558"/>
                    <a:pt x="68863" y="22369"/>
                  </a:cubicBezTo>
                  <a:cubicBezTo>
                    <a:pt x="68863" y="33258"/>
                    <a:pt x="77707" y="38070"/>
                    <a:pt x="84277" y="38070"/>
                  </a:cubicBezTo>
                  <a:cubicBezTo>
                    <a:pt x="91857" y="38070"/>
                    <a:pt x="99943" y="32752"/>
                    <a:pt x="99943" y="22369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88" name="任意多边形: 形状 2687">
              <a:extLst>
                <a:ext uri="{FF2B5EF4-FFF2-40B4-BE49-F238E27FC236}">
                  <a16:creationId xmlns:a16="http://schemas.microsoft.com/office/drawing/2014/main" id="{B5AA4E8F-A573-A06C-A461-6E269FF15913}"/>
                </a:ext>
              </a:extLst>
            </p:cNvPr>
            <p:cNvSpPr/>
            <p:nvPr>
              <p:custDataLst>
                <p:tags r:id="rId400"/>
              </p:custDataLst>
            </p:nvPr>
          </p:nvSpPr>
          <p:spPr>
            <a:xfrm>
              <a:off x="4146256" y="11295206"/>
              <a:ext cx="85710" cy="134721"/>
            </a:xfrm>
            <a:custGeom>
              <a:avLst/>
              <a:gdLst>
                <a:gd name="connsiteX0" fmla="*/ 85773 w 85710"/>
                <a:gd name="connsiteY0" fmla="*/ 98808 h 134721"/>
                <a:gd name="connsiteX1" fmla="*/ 79507 w 85710"/>
                <a:gd name="connsiteY1" fmla="*/ 98808 h 134721"/>
                <a:gd name="connsiteX2" fmla="*/ 74857 w 85710"/>
                <a:gd name="connsiteY2" fmla="*/ 116838 h 134721"/>
                <a:gd name="connsiteX3" fmla="*/ 55047 w 85710"/>
                <a:gd name="connsiteY3" fmla="*/ 118459 h 134721"/>
                <a:gd name="connsiteX4" fmla="*/ 19065 w 85710"/>
                <a:gd name="connsiteY4" fmla="*/ 118459 h 134721"/>
                <a:gd name="connsiteX5" fmla="*/ 46354 w 85710"/>
                <a:gd name="connsiteY5" fmla="*/ 93743 h 134721"/>
                <a:gd name="connsiteX6" fmla="*/ 61313 w 85710"/>
                <a:gd name="connsiteY6" fmla="*/ 81182 h 134721"/>
                <a:gd name="connsiteX7" fmla="*/ 85773 w 85710"/>
                <a:gd name="connsiteY7" fmla="*/ 40057 h 134721"/>
                <a:gd name="connsiteX8" fmla="*/ 40290 w 85710"/>
                <a:gd name="connsiteY8" fmla="*/ 350 h 134721"/>
                <a:gd name="connsiteX9" fmla="*/ 63 w 85710"/>
                <a:gd name="connsiteY9" fmla="*/ 36816 h 134721"/>
                <a:gd name="connsiteX10" fmla="*/ 10777 w 85710"/>
                <a:gd name="connsiteY10" fmla="*/ 48161 h 134721"/>
                <a:gd name="connsiteX11" fmla="*/ 21288 w 85710"/>
                <a:gd name="connsiteY11" fmla="*/ 37423 h 134721"/>
                <a:gd name="connsiteX12" fmla="*/ 8755 w 85710"/>
                <a:gd name="connsiteY12" fmla="*/ 26889 h 134721"/>
                <a:gd name="connsiteX13" fmla="*/ 38066 w 85710"/>
                <a:gd name="connsiteY13" fmla="*/ 7035 h 134721"/>
                <a:gd name="connsiteX14" fmla="*/ 66569 w 85710"/>
                <a:gd name="connsiteY14" fmla="*/ 40057 h 134721"/>
                <a:gd name="connsiteX15" fmla="*/ 27959 w 85710"/>
                <a:gd name="connsiteY15" fmla="*/ 101036 h 134721"/>
                <a:gd name="connsiteX16" fmla="*/ 2489 w 85710"/>
                <a:gd name="connsiteY16" fmla="*/ 127372 h 134721"/>
                <a:gd name="connsiteX17" fmla="*/ 63 w 85710"/>
                <a:gd name="connsiteY17" fmla="*/ 135071 h 134721"/>
                <a:gd name="connsiteX18" fmla="*/ 79911 w 85710"/>
                <a:gd name="connsiteY18" fmla="*/ 135071 h 134721"/>
                <a:gd name="connsiteX19" fmla="*/ 85773 w 85710"/>
                <a:gd name="connsiteY19" fmla="*/ 98808 h 1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710" h="134721">
                  <a:moveTo>
                    <a:pt x="85773" y="98808"/>
                  </a:moveTo>
                  <a:lnTo>
                    <a:pt x="79507" y="98808"/>
                  </a:lnTo>
                  <a:cubicBezTo>
                    <a:pt x="78900" y="102859"/>
                    <a:pt x="77283" y="112989"/>
                    <a:pt x="74857" y="116838"/>
                  </a:cubicBezTo>
                  <a:cubicBezTo>
                    <a:pt x="73644" y="118459"/>
                    <a:pt x="58281" y="118459"/>
                    <a:pt x="55047" y="118459"/>
                  </a:cubicBezTo>
                  <a:lnTo>
                    <a:pt x="19065" y="118459"/>
                  </a:lnTo>
                  <a:lnTo>
                    <a:pt x="46354" y="93743"/>
                  </a:lnTo>
                  <a:cubicBezTo>
                    <a:pt x="49589" y="90704"/>
                    <a:pt x="58079" y="84019"/>
                    <a:pt x="61313" y="81182"/>
                  </a:cubicBezTo>
                  <a:cubicBezTo>
                    <a:pt x="73846" y="69635"/>
                    <a:pt x="85773" y="58493"/>
                    <a:pt x="85773" y="40057"/>
                  </a:cubicBezTo>
                  <a:cubicBezTo>
                    <a:pt x="85773" y="15949"/>
                    <a:pt x="65558" y="350"/>
                    <a:pt x="40290" y="350"/>
                  </a:cubicBezTo>
                  <a:cubicBezTo>
                    <a:pt x="16032" y="350"/>
                    <a:pt x="63" y="18785"/>
                    <a:pt x="63" y="36816"/>
                  </a:cubicBezTo>
                  <a:cubicBezTo>
                    <a:pt x="63" y="46742"/>
                    <a:pt x="7947" y="48161"/>
                    <a:pt x="10777" y="48161"/>
                  </a:cubicBezTo>
                  <a:cubicBezTo>
                    <a:pt x="15022" y="48161"/>
                    <a:pt x="21288" y="45122"/>
                    <a:pt x="21288" y="37423"/>
                  </a:cubicBezTo>
                  <a:cubicBezTo>
                    <a:pt x="21288" y="26889"/>
                    <a:pt x="11181" y="26889"/>
                    <a:pt x="8755" y="26889"/>
                  </a:cubicBezTo>
                  <a:cubicBezTo>
                    <a:pt x="14617" y="12100"/>
                    <a:pt x="28161" y="7035"/>
                    <a:pt x="38066" y="7035"/>
                  </a:cubicBezTo>
                  <a:cubicBezTo>
                    <a:pt x="56866" y="7035"/>
                    <a:pt x="66569" y="23040"/>
                    <a:pt x="66569" y="40057"/>
                  </a:cubicBezTo>
                  <a:cubicBezTo>
                    <a:pt x="66569" y="61126"/>
                    <a:pt x="51812" y="76523"/>
                    <a:pt x="27959" y="101036"/>
                  </a:cubicBezTo>
                  <a:lnTo>
                    <a:pt x="2489" y="127372"/>
                  </a:lnTo>
                  <a:cubicBezTo>
                    <a:pt x="63" y="129601"/>
                    <a:pt x="63" y="130006"/>
                    <a:pt x="63" y="135071"/>
                  </a:cubicBezTo>
                  <a:lnTo>
                    <a:pt x="79911" y="135071"/>
                  </a:lnTo>
                  <a:lnTo>
                    <a:pt x="85773" y="98808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89" name="任意多边形: 形状 2688">
              <a:extLst>
                <a:ext uri="{FF2B5EF4-FFF2-40B4-BE49-F238E27FC236}">
                  <a16:creationId xmlns:a16="http://schemas.microsoft.com/office/drawing/2014/main" id="{4141428A-94C8-A0C5-7E95-7F85298F9878}"/>
                </a:ext>
              </a:extLst>
            </p:cNvPr>
            <p:cNvSpPr/>
            <p:nvPr>
              <p:custDataLst>
                <p:tags r:id="rId401"/>
              </p:custDataLst>
            </p:nvPr>
          </p:nvSpPr>
          <p:spPr>
            <a:xfrm>
              <a:off x="4251776" y="11295206"/>
              <a:ext cx="89348" cy="138975"/>
            </a:xfrm>
            <a:custGeom>
              <a:avLst/>
              <a:gdLst>
                <a:gd name="connsiteX0" fmla="*/ 89416 w 89348"/>
                <a:gd name="connsiteY0" fmla="*/ 100428 h 138975"/>
                <a:gd name="connsiteX1" fmla="*/ 55455 w 89348"/>
                <a:gd name="connsiteY1" fmla="*/ 63760 h 138975"/>
                <a:gd name="connsiteX2" fmla="*/ 83352 w 89348"/>
                <a:gd name="connsiteY2" fmla="*/ 28104 h 138975"/>
                <a:gd name="connsiteX3" fmla="*/ 44135 w 89348"/>
                <a:gd name="connsiteY3" fmla="*/ 350 h 138975"/>
                <a:gd name="connsiteX4" fmla="*/ 6132 w 89348"/>
                <a:gd name="connsiteY4" fmla="*/ 27497 h 138975"/>
                <a:gd name="connsiteX5" fmla="*/ 16441 w 89348"/>
                <a:gd name="connsiteY5" fmla="*/ 38234 h 138975"/>
                <a:gd name="connsiteX6" fmla="*/ 26750 w 89348"/>
                <a:gd name="connsiteY6" fmla="*/ 27902 h 138975"/>
                <a:gd name="connsiteX7" fmla="*/ 15835 w 89348"/>
                <a:gd name="connsiteY7" fmla="*/ 17367 h 138975"/>
                <a:gd name="connsiteX8" fmla="*/ 43529 w 89348"/>
                <a:gd name="connsiteY8" fmla="*/ 5617 h 138975"/>
                <a:gd name="connsiteX9" fmla="*/ 64148 w 89348"/>
                <a:gd name="connsiteY9" fmla="*/ 28104 h 138975"/>
                <a:gd name="connsiteX10" fmla="*/ 55455 w 89348"/>
                <a:gd name="connsiteY10" fmla="*/ 54036 h 138975"/>
                <a:gd name="connsiteX11" fmla="*/ 32411 w 89348"/>
                <a:gd name="connsiteY11" fmla="*/ 61531 h 138975"/>
                <a:gd name="connsiteX12" fmla="*/ 26953 w 89348"/>
                <a:gd name="connsiteY12" fmla="*/ 64570 h 138975"/>
                <a:gd name="connsiteX13" fmla="*/ 32208 w 89348"/>
                <a:gd name="connsiteY13" fmla="*/ 67406 h 138975"/>
                <a:gd name="connsiteX14" fmla="*/ 42316 w 89348"/>
                <a:gd name="connsiteY14" fmla="*/ 67406 h 138975"/>
                <a:gd name="connsiteX15" fmla="*/ 68393 w 89348"/>
                <a:gd name="connsiteY15" fmla="*/ 100428 h 138975"/>
                <a:gd name="connsiteX16" fmla="*/ 43327 w 89348"/>
                <a:gd name="connsiteY16" fmla="*/ 133247 h 138975"/>
                <a:gd name="connsiteX17" fmla="*/ 9972 w 89348"/>
                <a:gd name="connsiteY17" fmla="*/ 118459 h 138975"/>
                <a:gd name="connsiteX18" fmla="*/ 22303 w 89348"/>
                <a:gd name="connsiteY18" fmla="*/ 107114 h 138975"/>
                <a:gd name="connsiteX19" fmla="*/ 11185 w 89348"/>
                <a:gd name="connsiteY19" fmla="*/ 95971 h 138975"/>
                <a:gd name="connsiteX20" fmla="*/ 67 w 89348"/>
                <a:gd name="connsiteY20" fmla="*/ 107519 h 138975"/>
                <a:gd name="connsiteX21" fmla="*/ 43731 w 89348"/>
                <a:gd name="connsiteY21" fmla="*/ 139325 h 138975"/>
                <a:gd name="connsiteX22" fmla="*/ 89416 w 89348"/>
                <a:gd name="connsiteY22" fmla="*/ 100428 h 13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9348" h="138975">
                  <a:moveTo>
                    <a:pt x="89416" y="100428"/>
                  </a:moveTo>
                  <a:cubicBezTo>
                    <a:pt x="89416" y="83613"/>
                    <a:pt x="76074" y="68217"/>
                    <a:pt x="55455" y="63760"/>
                  </a:cubicBezTo>
                  <a:cubicBezTo>
                    <a:pt x="71425" y="58087"/>
                    <a:pt x="83352" y="44311"/>
                    <a:pt x="83352" y="28104"/>
                  </a:cubicBezTo>
                  <a:cubicBezTo>
                    <a:pt x="83352" y="11897"/>
                    <a:pt x="65158" y="350"/>
                    <a:pt x="44135" y="350"/>
                  </a:cubicBezTo>
                  <a:cubicBezTo>
                    <a:pt x="22505" y="350"/>
                    <a:pt x="6132" y="12100"/>
                    <a:pt x="6132" y="27497"/>
                  </a:cubicBezTo>
                  <a:cubicBezTo>
                    <a:pt x="6132" y="34992"/>
                    <a:pt x="11185" y="38234"/>
                    <a:pt x="16441" y="38234"/>
                  </a:cubicBezTo>
                  <a:cubicBezTo>
                    <a:pt x="22708" y="38234"/>
                    <a:pt x="26750" y="33777"/>
                    <a:pt x="26750" y="27902"/>
                  </a:cubicBezTo>
                  <a:cubicBezTo>
                    <a:pt x="26750" y="20406"/>
                    <a:pt x="20282" y="17570"/>
                    <a:pt x="15835" y="17367"/>
                  </a:cubicBezTo>
                  <a:cubicBezTo>
                    <a:pt x="24325" y="6225"/>
                    <a:pt x="39890" y="5617"/>
                    <a:pt x="43529" y="5617"/>
                  </a:cubicBezTo>
                  <a:cubicBezTo>
                    <a:pt x="48784" y="5617"/>
                    <a:pt x="64148" y="7238"/>
                    <a:pt x="64148" y="28104"/>
                  </a:cubicBezTo>
                  <a:cubicBezTo>
                    <a:pt x="64148" y="42285"/>
                    <a:pt x="58285" y="50794"/>
                    <a:pt x="55455" y="54036"/>
                  </a:cubicBezTo>
                  <a:cubicBezTo>
                    <a:pt x="49391" y="60316"/>
                    <a:pt x="44742" y="60721"/>
                    <a:pt x="32411" y="61531"/>
                  </a:cubicBezTo>
                  <a:cubicBezTo>
                    <a:pt x="28570" y="61734"/>
                    <a:pt x="26953" y="61937"/>
                    <a:pt x="26953" y="64570"/>
                  </a:cubicBezTo>
                  <a:cubicBezTo>
                    <a:pt x="26953" y="67406"/>
                    <a:pt x="28772" y="67406"/>
                    <a:pt x="32208" y="67406"/>
                  </a:cubicBezTo>
                  <a:lnTo>
                    <a:pt x="42316" y="67406"/>
                  </a:lnTo>
                  <a:cubicBezTo>
                    <a:pt x="58285" y="67406"/>
                    <a:pt x="68393" y="79156"/>
                    <a:pt x="68393" y="100428"/>
                  </a:cubicBezTo>
                  <a:cubicBezTo>
                    <a:pt x="68393" y="125752"/>
                    <a:pt x="54040" y="133247"/>
                    <a:pt x="43327" y="133247"/>
                  </a:cubicBezTo>
                  <a:cubicBezTo>
                    <a:pt x="32208" y="133247"/>
                    <a:pt x="17047" y="129196"/>
                    <a:pt x="9972" y="118459"/>
                  </a:cubicBezTo>
                  <a:cubicBezTo>
                    <a:pt x="17250" y="118459"/>
                    <a:pt x="22303" y="113799"/>
                    <a:pt x="22303" y="107114"/>
                  </a:cubicBezTo>
                  <a:cubicBezTo>
                    <a:pt x="22303" y="100631"/>
                    <a:pt x="17654" y="95971"/>
                    <a:pt x="11185" y="95971"/>
                  </a:cubicBezTo>
                  <a:cubicBezTo>
                    <a:pt x="5727" y="95971"/>
                    <a:pt x="67" y="99415"/>
                    <a:pt x="67" y="107519"/>
                  </a:cubicBezTo>
                  <a:cubicBezTo>
                    <a:pt x="67" y="126765"/>
                    <a:pt x="20686" y="139325"/>
                    <a:pt x="43731" y="139325"/>
                  </a:cubicBezTo>
                  <a:cubicBezTo>
                    <a:pt x="70616" y="139325"/>
                    <a:pt x="89416" y="120687"/>
                    <a:pt x="89416" y="100428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90" name="任意多边形: 形状 2689">
              <a:extLst>
                <a:ext uri="{FF2B5EF4-FFF2-40B4-BE49-F238E27FC236}">
                  <a16:creationId xmlns:a16="http://schemas.microsoft.com/office/drawing/2014/main" id="{CF2FCCEE-8B8E-2439-52E0-D8D9D9AF0D3D}"/>
                </a:ext>
              </a:extLst>
            </p:cNvPr>
            <p:cNvSpPr/>
            <p:nvPr>
              <p:custDataLst>
                <p:tags r:id="rId402"/>
              </p:custDataLst>
            </p:nvPr>
          </p:nvSpPr>
          <p:spPr>
            <a:xfrm>
              <a:off x="4368819" y="11342612"/>
              <a:ext cx="22438" cy="87315"/>
            </a:xfrm>
            <a:custGeom>
              <a:avLst/>
              <a:gdLst>
                <a:gd name="connsiteX0" fmla="*/ 22510 w 22438"/>
                <a:gd name="connsiteY0" fmla="*/ 11695 h 87315"/>
                <a:gd name="connsiteX1" fmla="*/ 11392 w 22438"/>
                <a:gd name="connsiteY1" fmla="*/ 350 h 87315"/>
                <a:gd name="connsiteX2" fmla="*/ 71 w 22438"/>
                <a:gd name="connsiteY2" fmla="*/ 11492 h 87315"/>
                <a:gd name="connsiteX3" fmla="*/ 11189 w 22438"/>
                <a:gd name="connsiteY3" fmla="*/ 22837 h 87315"/>
                <a:gd name="connsiteX4" fmla="*/ 22510 w 22438"/>
                <a:gd name="connsiteY4" fmla="*/ 11695 h 87315"/>
                <a:gd name="connsiteX5" fmla="*/ 22510 w 22438"/>
                <a:gd name="connsiteY5" fmla="*/ 76523 h 87315"/>
                <a:gd name="connsiteX6" fmla="*/ 11392 w 22438"/>
                <a:gd name="connsiteY6" fmla="*/ 65178 h 87315"/>
                <a:gd name="connsiteX7" fmla="*/ 71 w 22438"/>
                <a:gd name="connsiteY7" fmla="*/ 76320 h 87315"/>
                <a:gd name="connsiteX8" fmla="*/ 11189 w 22438"/>
                <a:gd name="connsiteY8" fmla="*/ 87665 h 87315"/>
                <a:gd name="connsiteX9" fmla="*/ 22510 w 22438"/>
                <a:gd name="connsiteY9" fmla="*/ 76523 h 8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38" h="87315">
                  <a:moveTo>
                    <a:pt x="22510" y="11695"/>
                  </a:moveTo>
                  <a:cubicBezTo>
                    <a:pt x="22510" y="4807"/>
                    <a:pt x="17052" y="350"/>
                    <a:pt x="11392" y="350"/>
                  </a:cubicBezTo>
                  <a:cubicBezTo>
                    <a:pt x="4519" y="350"/>
                    <a:pt x="71" y="5820"/>
                    <a:pt x="71" y="11492"/>
                  </a:cubicBezTo>
                  <a:cubicBezTo>
                    <a:pt x="71" y="18380"/>
                    <a:pt x="5529" y="22837"/>
                    <a:pt x="11189" y="22837"/>
                  </a:cubicBezTo>
                  <a:cubicBezTo>
                    <a:pt x="18062" y="22837"/>
                    <a:pt x="22510" y="17367"/>
                    <a:pt x="22510" y="11695"/>
                  </a:cubicBezTo>
                  <a:close/>
                  <a:moveTo>
                    <a:pt x="22510" y="76523"/>
                  </a:moveTo>
                  <a:cubicBezTo>
                    <a:pt x="22510" y="69635"/>
                    <a:pt x="17052" y="65178"/>
                    <a:pt x="11392" y="65178"/>
                  </a:cubicBezTo>
                  <a:cubicBezTo>
                    <a:pt x="4519" y="65178"/>
                    <a:pt x="71" y="70648"/>
                    <a:pt x="71" y="76320"/>
                  </a:cubicBezTo>
                  <a:cubicBezTo>
                    <a:pt x="71" y="83208"/>
                    <a:pt x="5529" y="87665"/>
                    <a:pt x="11189" y="87665"/>
                  </a:cubicBezTo>
                  <a:cubicBezTo>
                    <a:pt x="18062" y="87665"/>
                    <a:pt x="22510" y="82195"/>
                    <a:pt x="22510" y="76523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91" name="任意多边形: 形状 2690">
              <a:extLst>
                <a:ext uri="{FF2B5EF4-FFF2-40B4-BE49-F238E27FC236}">
                  <a16:creationId xmlns:a16="http://schemas.microsoft.com/office/drawing/2014/main" id="{20EEECF0-1105-C7E6-8B41-67CD792991F5}"/>
                </a:ext>
              </a:extLst>
            </p:cNvPr>
            <p:cNvSpPr/>
            <p:nvPr>
              <p:custDataLst>
                <p:tags r:id="rId403"/>
              </p:custDataLst>
            </p:nvPr>
          </p:nvSpPr>
          <p:spPr>
            <a:xfrm>
              <a:off x="4923307" y="11315212"/>
              <a:ext cx="116739" cy="116234"/>
            </a:xfrm>
            <a:custGeom>
              <a:avLst/>
              <a:gdLst>
                <a:gd name="connsiteX0" fmla="*/ 116833 w 116739"/>
                <a:gd name="connsiteY0" fmla="*/ 85437 h 116234"/>
                <a:gd name="connsiteX1" fmla="*/ 110769 w 116739"/>
                <a:gd name="connsiteY1" fmla="*/ 80878 h 116234"/>
                <a:gd name="connsiteX2" fmla="*/ 104452 w 116739"/>
                <a:gd name="connsiteY2" fmla="*/ 86196 h 116234"/>
                <a:gd name="connsiteX3" fmla="*/ 68318 w 116739"/>
                <a:gd name="connsiteY3" fmla="*/ 106455 h 116234"/>
                <a:gd name="connsiteX4" fmla="*/ 32437 w 116739"/>
                <a:gd name="connsiteY4" fmla="*/ 59860 h 116234"/>
                <a:gd name="connsiteX5" fmla="*/ 108747 w 116739"/>
                <a:gd name="connsiteY5" fmla="*/ 59860 h 116234"/>
                <a:gd name="connsiteX6" fmla="*/ 116833 w 116739"/>
                <a:gd name="connsiteY6" fmla="*/ 53023 h 116234"/>
                <a:gd name="connsiteX7" fmla="*/ 102683 w 116739"/>
                <a:gd name="connsiteY7" fmla="*/ 14024 h 116234"/>
                <a:gd name="connsiteX8" fmla="*/ 62506 w 116739"/>
                <a:gd name="connsiteY8" fmla="*/ 350 h 116234"/>
                <a:gd name="connsiteX9" fmla="*/ 94 w 116739"/>
                <a:gd name="connsiteY9" fmla="*/ 58087 h 116234"/>
                <a:gd name="connsiteX10" fmla="*/ 66044 w 116739"/>
                <a:gd name="connsiteY10" fmla="*/ 116585 h 116234"/>
                <a:gd name="connsiteX11" fmla="*/ 116833 w 116739"/>
                <a:gd name="connsiteY11" fmla="*/ 85437 h 116234"/>
                <a:gd name="connsiteX12" fmla="*/ 92828 w 116739"/>
                <a:gd name="connsiteY12" fmla="*/ 51503 h 116234"/>
                <a:gd name="connsiteX13" fmla="*/ 32437 w 116739"/>
                <a:gd name="connsiteY13" fmla="*/ 51503 h 116234"/>
                <a:gd name="connsiteX14" fmla="*/ 38502 w 116739"/>
                <a:gd name="connsiteY14" fmla="*/ 22634 h 116234"/>
                <a:gd name="connsiteX15" fmla="*/ 62506 w 116739"/>
                <a:gd name="connsiteY15" fmla="*/ 9466 h 116234"/>
                <a:gd name="connsiteX16" fmla="*/ 92828 w 116739"/>
                <a:gd name="connsiteY16" fmla="*/ 51503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39" h="116234">
                  <a:moveTo>
                    <a:pt x="116833" y="85437"/>
                  </a:moveTo>
                  <a:cubicBezTo>
                    <a:pt x="116833" y="80878"/>
                    <a:pt x="112032" y="80878"/>
                    <a:pt x="110769" y="80878"/>
                  </a:cubicBezTo>
                  <a:cubicBezTo>
                    <a:pt x="106473" y="80878"/>
                    <a:pt x="105968" y="82145"/>
                    <a:pt x="104452" y="86196"/>
                  </a:cubicBezTo>
                  <a:cubicBezTo>
                    <a:pt x="99145" y="98352"/>
                    <a:pt x="84743" y="106455"/>
                    <a:pt x="68318" y="106455"/>
                  </a:cubicBezTo>
                  <a:cubicBezTo>
                    <a:pt x="32690" y="106455"/>
                    <a:pt x="32437" y="72775"/>
                    <a:pt x="32437" y="59860"/>
                  </a:cubicBezTo>
                  <a:lnTo>
                    <a:pt x="108747" y="59860"/>
                  </a:lnTo>
                  <a:cubicBezTo>
                    <a:pt x="114306" y="59860"/>
                    <a:pt x="116833" y="59860"/>
                    <a:pt x="116833" y="53023"/>
                  </a:cubicBezTo>
                  <a:cubicBezTo>
                    <a:pt x="116833" y="45172"/>
                    <a:pt x="115317" y="26686"/>
                    <a:pt x="102683" y="14024"/>
                  </a:cubicBezTo>
                  <a:cubicBezTo>
                    <a:pt x="93334" y="4908"/>
                    <a:pt x="79942" y="350"/>
                    <a:pt x="62506" y="350"/>
                  </a:cubicBezTo>
                  <a:cubicBezTo>
                    <a:pt x="22077" y="350"/>
                    <a:pt x="94" y="26433"/>
                    <a:pt x="94" y="58087"/>
                  </a:cubicBezTo>
                  <a:cubicBezTo>
                    <a:pt x="94" y="92021"/>
                    <a:pt x="25362" y="116585"/>
                    <a:pt x="66044" y="116585"/>
                  </a:cubicBezTo>
                  <a:cubicBezTo>
                    <a:pt x="105968" y="116585"/>
                    <a:pt x="116833" y="89742"/>
                    <a:pt x="116833" y="85437"/>
                  </a:cubicBezTo>
                  <a:close/>
                  <a:moveTo>
                    <a:pt x="92828" y="51503"/>
                  </a:moveTo>
                  <a:lnTo>
                    <a:pt x="32437" y="51503"/>
                  </a:lnTo>
                  <a:cubicBezTo>
                    <a:pt x="32942" y="41627"/>
                    <a:pt x="33195" y="30991"/>
                    <a:pt x="38502" y="22634"/>
                  </a:cubicBezTo>
                  <a:cubicBezTo>
                    <a:pt x="45071" y="12505"/>
                    <a:pt x="55179" y="9466"/>
                    <a:pt x="62506" y="9466"/>
                  </a:cubicBezTo>
                  <a:cubicBezTo>
                    <a:pt x="92070" y="9466"/>
                    <a:pt x="92576" y="42640"/>
                    <a:pt x="92828" y="51503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92" name="任意多边形: 形状 2691">
              <a:extLst>
                <a:ext uri="{FF2B5EF4-FFF2-40B4-BE49-F238E27FC236}">
                  <a16:creationId xmlns:a16="http://schemas.microsoft.com/office/drawing/2014/main" id="{99222F3A-C348-86D7-18A9-835A3F3B525B}"/>
                </a:ext>
              </a:extLst>
            </p:cNvPr>
            <p:cNvSpPr/>
            <p:nvPr>
              <p:custDataLst>
                <p:tags r:id="rId404"/>
              </p:custDataLst>
            </p:nvPr>
          </p:nvSpPr>
          <p:spPr>
            <a:xfrm>
              <a:off x="5059756" y="11315972"/>
              <a:ext cx="144029" cy="113955"/>
            </a:xfrm>
            <a:custGeom>
              <a:avLst/>
              <a:gdLst>
                <a:gd name="connsiteX0" fmla="*/ 144128 w 144029"/>
                <a:gd name="connsiteY0" fmla="*/ 114305 h 113955"/>
                <a:gd name="connsiteX1" fmla="*/ 144128 w 144029"/>
                <a:gd name="connsiteY1" fmla="*/ 102403 h 113955"/>
                <a:gd name="connsiteX2" fmla="*/ 126693 w 144029"/>
                <a:gd name="connsiteY2" fmla="*/ 102403 h 113955"/>
                <a:gd name="connsiteX3" fmla="*/ 126693 w 144029"/>
                <a:gd name="connsiteY3" fmla="*/ 36816 h 113955"/>
                <a:gd name="connsiteX4" fmla="*/ 87780 w 144029"/>
                <a:gd name="connsiteY4" fmla="*/ 350 h 113955"/>
                <a:gd name="connsiteX5" fmla="*/ 43560 w 144029"/>
                <a:gd name="connsiteY5" fmla="*/ 27699 h 113955"/>
                <a:gd name="connsiteX6" fmla="*/ 43560 w 144029"/>
                <a:gd name="connsiteY6" fmla="*/ 350 h 113955"/>
                <a:gd name="connsiteX7" fmla="*/ 99 w 144029"/>
                <a:gd name="connsiteY7" fmla="*/ 2376 h 113955"/>
                <a:gd name="connsiteX8" fmla="*/ 99 w 144029"/>
                <a:gd name="connsiteY8" fmla="*/ 14278 h 113955"/>
                <a:gd name="connsiteX9" fmla="*/ 17534 w 144029"/>
                <a:gd name="connsiteY9" fmla="*/ 24154 h 113955"/>
                <a:gd name="connsiteX10" fmla="*/ 17534 w 144029"/>
                <a:gd name="connsiteY10" fmla="*/ 102403 h 113955"/>
                <a:gd name="connsiteX11" fmla="*/ 99 w 144029"/>
                <a:gd name="connsiteY11" fmla="*/ 102403 h 113955"/>
                <a:gd name="connsiteX12" fmla="*/ 99 w 144029"/>
                <a:gd name="connsiteY12" fmla="*/ 114305 h 113955"/>
                <a:gd name="connsiteX13" fmla="*/ 31937 w 144029"/>
                <a:gd name="connsiteY13" fmla="*/ 113546 h 113955"/>
                <a:gd name="connsiteX14" fmla="*/ 63775 w 144029"/>
                <a:gd name="connsiteY14" fmla="*/ 114305 h 113955"/>
                <a:gd name="connsiteX15" fmla="*/ 63775 w 144029"/>
                <a:gd name="connsiteY15" fmla="*/ 102403 h 113955"/>
                <a:gd name="connsiteX16" fmla="*/ 46340 w 144029"/>
                <a:gd name="connsiteY16" fmla="*/ 102403 h 113955"/>
                <a:gd name="connsiteX17" fmla="*/ 46340 w 144029"/>
                <a:gd name="connsiteY17" fmla="*/ 49477 h 113955"/>
                <a:gd name="connsiteX18" fmla="*/ 83990 w 144029"/>
                <a:gd name="connsiteY18" fmla="*/ 9466 h 113955"/>
                <a:gd name="connsiteX19" fmla="*/ 97887 w 144029"/>
                <a:gd name="connsiteY19" fmla="*/ 34030 h 113955"/>
                <a:gd name="connsiteX20" fmla="*/ 97887 w 144029"/>
                <a:gd name="connsiteY20" fmla="*/ 102403 h 113955"/>
                <a:gd name="connsiteX21" fmla="*/ 80452 w 144029"/>
                <a:gd name="connsiteY21" fmla="*/ 102403 h 113955"/>
                <a:gd name="connsiteX22" fmla="*/ 80452 w 144029"/>
                <a:gd name="connsiteY22" fmla="*/ 114305 h 113955"/>
                <a:gd name="connsiteX23" fmla="*/ 112290 w 144029"/>
                <a:gd name="connsiteY23" fmla="*/ 113546 h 113955"/>
                <a:gd name="connsiteX24" fmla="*/ 144128 w 144029"/>
                <a:gd name="connsiteY24" fmla="*/ 114305 h 11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4029" h="113955">
                  <a:moveTo>
                    <a:pt x="144128" y="114305"/>
                  </a:moveTo>
                  <a:lnTo>
                    <a:pt x="144128" y="102403"/>
                  </a:lnTo>
                  <a:lnTo>
                    <a:pt x="126693" y="102403"/>
                  </a:lnTo>
                  <a:lnTo>
                    <a:pt x="126693" y="36816"/>
                  </a:lnTo>
                  <a:cubicBezTo>
                    <a:pt x="126693" y="10226"/>
                    <a:pt x="113048" y="350"/>
                    <a:pt x="87780" y="350"/>
                  </a:cubicBezTo>
                  <a:cubicBezTo>
                    <a:pt x="63522" y="350"/>
                    <a:pt x="50130" y="14784"/>
                    <a:pt x="43560" y="27699"/>
                  </a:cubicBezTo>
                  <a:lnTo>
                    <a:pt x="43560" y="350"/>
                  </a:lnTo>
                  <a:lnTo>
                    <a:pt x="99" y="2376"/>
                  </a:lnTo>
                  <a:lnTo>
                    <a:pt x="99" y="14278"/>
                  </a:lnTo>
                  <a:cubicBezTo>
                    <a:pt x="15765" y="14278"/>
                    <a:pt x="17534" y="14278"/>
                    <a:pt x="17534" y="24154"/>
                  </a:cubicBezTo>
                  <a:lnTo>
                    <a:pt x="17534" y="102403"/>
                  </a:lnTo>
                  <a:lnTo>
                    <a:pt x="99" y="102403"/>
                  </a:lnTo>
                  <a:lnTo>
                    <a:pt x="99" y="114305"/>
                  </a:lnTo>
                  <a:lnTo>
                    <a:pt x="31937" y="113546"/>
                  </a:lnTo>
                  <a:lnTo>
                    <a:pt x="63775" y="114305"/>
                  </a:lnTo>
                  <a:lnTo>
                    <a:pt x="63775" y="102403"/>
                  </a:lnTo>
                  <a:lnTo>
                    <a:pt x="46340" y="102403"/>
                  </a:lnTo>
                  <a:lnTo>
                    <a:pt x="46340" y="49477"/>
                  </a:lnTo>
                  <a:cubicBezTo>
                    <a:pt x="46340" y="21875"/>
                    <a:pt x="68071" y="9466"/>
                    <a:pt x="83990" y="9466"/>
                  </a:cubicBezTo>
                  <a:cubicBezTo>
                    <a:pt x="92581" y="9466"/>
                    <a:pt x="97887" y="14784"/>
                    <a:pt x="97887" y="34030"/>
                  </a:cubicBezTo>
                  <a:lnTo>
                    <a:pt x="97887" y="102403"/>
                  </a:lnTo>
                  <a:lnTo>
                    <a:pt x="80452" y="102403"/>
                  </a:lnTo>
                  <a:lnTo>
                    <a:pt x="80452" y="114305"/>
                  </a:lnTo>
                  <a:lnTo>
                    <a:pt x="112290" y="113546"/>
                  </a:lnTo>
                  <a:lnTo>
                    <a:pt x="144128" y="114305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93" name="任意多边形: 形状 2692">
              <a:extLst>
                <a:ext uri="{FF2B5EF4-FFF2-40B4-BE49-F238E27FC236}">
                  <a16:creationId xmlns:a16="http://schemas.microsoft.com/office/drawing/2014/main" id="{8FFD835A-B939-BD9E-E664-EA4F7B985433}"/>
                </a:ext>
              </a:extLst>
            </p:cNvPr>
            <p:cNvSpPr/>
            <p:nvPr>
              <p:custDataLst>
                <p:tags r:id="rId405"/>
              </p:custDataLst>
            </p:nvPr>
          </p:nvSpPr>
          <p:spPr>
            <a:xfrm>
              <a:off x="5219452" y="11254182"/>
              <a:ext cx="142260" cy="177264"/>
            </a:xfrm>
            <a:custGeom>
              <a:avLst/>
              <a:gdLst>
                <a:gd name="connsiteX0" fmla="*/ 142366 w 142260"/>
                <a:gd name="connsiteY0" fmla="*/ 176095 h 177264"/>
                <a:gd name="connsiteX1" fmla="*/ 142366 w 142260"/>
                <a:gd name="connsiteY1" fmla="*/ 164193 h 177264"/>
                <a:gd name="connsiteX2" fmla="*/ 124931 w 142260"/>
                <a:gd name="connsiteY2" fmla="*/ 154317 h 177264"/>
                <a:gd name="connsiteX3" fmla="*/ 124931 w 142260"/>
                <a:gd name="connsiteY3" fmla="*/ 350 h 177264"/>
                <a:gd name="connsiteX4" fmla="*/ 80206 w 142260"/>
                <a:gd name="connsiteY4" fmla="*/ 2376 h 177264"/>
                <a:gd name="connsiteX5" fmla="*/ 80206 w 142260"/>
                <a:gd name="connsiteY5" fmla="*/ 14278 h 177264"/>
                <a:gd name="connsiteX6" fmla="*/ 97641 w 142260"/>
                <a:gd name="connsiteY6" fmla="*/ 24154 h 177264"/>
                <a:gd name="connsiteX7" fmla="*/ 97641 w 142260"/>
                <a:gd name="connsiteY7" fmla="*/ 73535 h 177264"/>
                <a:gd name="connsiteX8" fmla="*/ 63529 w 142260"/>
                <a:gd name="connsiteY8" fmla="*/ 62139 h 177264"/>
                <a:gd name="connsiteX9" fmla="*/ 105 w 142260"/>
                <a:gd name="connsiteY9" fmla="*/ 120130 h 177264"/>
                <a:gd name="connsiteX10" fmla="*/ 60749 w 142260"/>
                <a:gd name="connsiteY10" fmla="*/ 177614 h 177264"/>
                <a:gd name="connsiteX11" fmla="*/ 96125 w 142260"/>
                <a:gd name="connsiteY11" fmla="*/ 165206 h 177264"/>
                <a:gd name="connsiteX12" fmla="*/ 96125 w 142260"/>
                <a:gd name="connsiteY12" fmla="*/ 177614 h 177264"/>
                <a:gd name="connsiteX13" fmla="*/ 142366 w 142260"/>
                <a:gd name="connsiteY13" fmla="*/ 176095 h 177264"/>
                <a:gd name="connsiteX14" fmla="*/ 96125 w 142260"/>
                <a:gd name="connsiteY14" fmla="*/ 150012 h 177264"/>
                <a:gd name="connsiteX15" fmla="*/ 63276 w 142260"/>
                <a:gd name="connsiteY15" fmla="*/ 168498 h 177264"/>
                <a:gd name="connsiteX16" fmla="*/ 32449 w 142260"/>
                <a:gd name="connsiteY16" fmla="*/ 120130 h 177264"/>
                <a:gd name="connsiteX17" fmla="*/ 39018 w 142260"/>
                <a:gd name="connsiteY17" fmla="*/ 84424 h 177264"/>
                <a:gd name="connsiteX18" fmla="*/ 66056 w 142260"/>
                <a:gd name="connsiteY18" fmla="*/ 71256 h 177264"/>
                <a:gd name="connsiteX19" fmla="*/ 96125 w 142260"/>
                <a:gd name="connsiteY19" fmla="*/ 86703 h 177264"/>
                <a:gd name="connsiteX20" fmla="*/ 96125 w 142260"/>
                <a:gd name="connsiteY20" fmla="*/ 150012 h 17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2260" h="177264">
                  <a:moveTo>
                    <a:pt x="142366" y="176095"/>
                  </a:moveTo>
                  <a:lnTo>
                    <a:pt x="142366" y="164193"/>
                  </a:lnTo>
                  <a:cubicBezTo>
                    <a:pt x="126700" y="164193"/>
                    <a:pt x="124931" y="164193"/>
                    <a:pt x="124931" y="154317"/>
                  </a:cubicBezTo>
                  <a:lnTo>
                    <a:pt x="124931" y="350"/>
                  </a:lnTo>
                  <a:lnTo>
                    <a:pt x="80206" y="2376"/>
                  </a:lnTo>
                  <a:lnTo>
                    <a:pt x="80206" y="14278"/>
                  </a:lnTo>
                  <a:cubicBezTo>
                    <a:pt x="95872" y="14278"/>
                    <a:pt x="97641" y="14278"/>
                    <a:pt x="97641" y="24154"/>
                  </a:cubicBezTo>
                  <a:lnTo>
                    <a:pt x="97641" y="73535"/>
                  </a:lnTo>
                  <a:cubicBezTo>
                    <a:pt x="85007" y="63658"/>
                    <a:pt x="71867" y="62139"/>
                    <a:pt x="63529" y="62139"/>
                  </a:cubicBezTo>
                  <a:cubicBezTo>
                    <a:pt x="26637" y="62139"/>
                    <a:pt x="105" y="84424"/>
                    <a:pt x="105" y="120130"/>
                  </a:cubicBezTo>
                  <a:cubicBezTo>
                    <a:pt x="105" y="153557"/>
                    <a:pt x="23352" y="177614"/>
                    <a:pt x="60749" y="177614"/>
                  </a:cubicBezTo>
                  <a:cubicBezTo>
                    <a:pt x="76163" y="177614"/>
                    <a:pt x="88292" y="171537"/>
                    <a:pt x="96125" y="165206"/>
                  </a:cubicBezTo>
                  <a:lnTo>
                    <a:pt x="96125" y="177614"/>
                  </a:lnTo>
                  <a:lnTo>
                    <a:pt x="142366" y="176095"/>
                  </a:lnTo>
                  <a:close/>
                  <a:moveTo>
                    <a:pt x="96125" y="150012"/>
                  </a:moveTo>
                  <a:cubicBezTo>
                    <a:pt x="92840" y="154570"/>
                    <a:pt x="82480" y="168498"/>
                    <a:pt x="63276" y="168498"/>
                  </a:cubicBezTo>
                  <a:cubicBezTo>
                    <a:pt x="32449" y="168498"/>
                    <a:pt x="32449" y="137856"/>
                    <a:pt x="32449" y="120130"/>
                  </a:cubicBezTo>
                  <a:cubicBezTo>
                    <a:pt x="32449" y="107975"/>
                    <a:pt x="32449" y="94300"/>
                    <a:pt x="39018" y="84424"/>
                  </a:cubicBezTo>
                  <a:cubicBezTo>
                    <a:pt x="46346" y="73788"/>
                    <a:pt x="58222" y="71256"/>
                    <a:pt x="66056" y="71256"/>
                  </a:cubicBezTo>
                  <a:cubicBezTo>
                    <a:pt x="80459" y="71256"/>
                    <a:pt x="90566" y="79359"/>
                    <a:pt x="96125" y="86703"/>
                  </a:cubicBezTo>
                  <a:lnTo>
                    <a:pt x="96125" y="150012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94" name="任意多边形: 形状 2693">
              <a:extLst>
                <a:ext uri="{FF2B5EF4-FFF2-40B4-BE49-F238E27FC236}">
                  <a16:creationId xmlns:a16="http://schemas.microsoft.com/office/drawing/2014/main" id="{2DD50458-CC5F-5497-6B3C-2B5A113DDC80}"/>
                </a:ext>
              </a:extLst>
            </p:cNvPr>
            <p:cNvSpPr/>
            <p:nvPr>
              <p:custDataLst>
                <p:tags r:id="rId406"/>
              </p:custDataLst>
            </p:nvPr>
          </p:nvSpPr>
          <p:spPr>
            <a:xfrm>
              <a:off x="5467334" y="11256462"/>
              <a:ext cx="60391" cy="173465"/>
            </a:xfrm>
            <a:custGeom>
              <a:avLst/>
              <a:gdLst>
                <a:gd name="connsiteX0" fmla="*/ 60506 w 60391"/>
                <a:gd name="connsiteY0" fmla="*/ 173816 h 173465"/>
                <a:gd name="connsiteX1" fmla="*/ 60506 w 60391"/>
                <a:gd name="connsiteY1" fmla="*/ 161914 h 173465"/>
                <a:gd name="connsiteX2" fmla="*/ 44840 w 60391"/>
                <a:gd name="connsiteY2" fmla="*/ 161914 h 173465"/>
                <a:gd name="connsiteX3" fmla="*/ 44840 w 60391"/>
                <a:gd name="connsiteY3" fmla="*/ 59860 h 173465"/>
                <a:gd name="connsiteX4" fmla="*/ 873 w 60391"/>
                <a:gd name="connsiteY4" fmla="*/ 61886 h 173465"/>
                <a:gd name="connsiteX5" fmla="*/ 873 w 60391"/>
                <a:gd name="connsiteY5" fmla="*/ 73788 h 173465"/>
                <a:gd name="connsiteX6" fmla="*/ 17550 w 60391"/>
                <a:gd name="connsiteY6" fmla="*/ 83664 h 173465"/>
                <a:gd name="connsiteX7" fmla="*/ 17550 w 60391"/>
                <a:gd name="connsiteY7" fmla="*/ 161914 h 173465"/>
                <a:gd name="connsiteX8" fmla="*/ 115 w 60391"/>
                <a:gd name="connsiteY8" fmla="*/ 161914 h 173465"/>
                <a:gd name="connsiteX9" fmla="*/ 115 w 60391"/>
                <a:gd name="connsiteY9" fmla="*/ 173816 h 173465"/>
                <a:gd name="connsiteX10" fmla="*/ 30942 w 60391"/>
                <a:gd name="connsiteY10" fmla="*/ 173056 h 173465"/>
                <a:gd name="connsiteX11" fmla="*/ 60506 w 60391"/>
                <a:gd name="connsiteY11" fmla="*/ 173816 h 173465"/>
                <a:gd name="connsiteX12" fmla="*/ 48377 w 60391"/>
                <a:gd name="connsiteY12" fmla="*/ 20102 h 173465"/>
                <a:gd name="connsiteX13" fmla="*/ 28668 w 60391"/>
                <a:gd name="connsiteY13" fmla="*/ 350 h 173465"/>
                <a:gd name="connsiteX14" fmla="*/ 8959 w 60391"/>
                <a:gd name="connsiteY14" fmla="*/ 20102 h 173465"/>
                <a:gd name="connsiteX15" fmla="*/ 28668 w 60391"/>
                <a:gd name="connsiteY15" fmla="*/ 39854 h 173465"/>
                <a:gd name="connsiteX16" fmla="*/ 48377 w 60391"/>
                <a:gd name="connsiteY16" fmla="*/ 20102 h 173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391" h="173465">
                  <a:moveTo>
                    <a:pt x="60506" y="173816"/>
                  </a:moveTo>
                  <a:lnTo>
                    <a:pt x="60506" y="161914"/>
                  </a:lnTo>
                  <a:lnTo>
                    <a:pt x="44840" y="161914"/>
                  </a:lnTo>
                  <a:lnTo>
                    <a:pt x="44840" y="59860"/>
                  </a:lnTo>
                  <a:lnTo>
                    <a:pt x="873" y="61886"/>
                  </a:lnTo>
                  <a:lnTo>
                    <a:pt x="873" y="73788"/>
                  </a:lnTo>
                  <a:cubicBezTo>
                    <a:pt x="15781" y="73788"/>
                    <a:pt x="17550" y="73788"/>
                    <a:pt x="17550" y="83664"/>
                  </a:cubicBezTo>
                  <a:lnTo>
                    <a:pt x="17550" y="161914"/>
                  </a:lnTo>
                  <a:lnTo>
                    <a:pt x="115" y="161914"/>
                  </a:lnTo>
                  <a:lnTo>
                    <a:pt x="115" y="173816"/>
                  </a:lnTo>
                  <a:lnTo>
                    <a:pt x="30942" y="173056"/>
                  </a:lnTo>
                  <a:lnTo>
                    <a:pt x="60506" y="173816"/>
                  </a:lnTo>
                  <a:close/>
                  <a:moveTo>
                    <a:pt x="48377" y="20102"/>
                  </a:moveTo>
                  <a:cubicBezTo>
                    <a:pt x="48377" y="9213"/>
                    <a:pt x="39534" y="350"/>
                    <a:pt x="28668" y="350"/>
                  </a:cubicBezTo>
                  <a:cubicBezTo>
                    <a:pt x="17803" y="350"/>
                    <a:pt x="8959" y="9213"/>
                    <a:pt x="8959" y="20102"/>
                  </a:cubicBezTo>
                  <a:cubicBezTo>
                    <a:pt x="8959" y="30991"/>
                    <a:pt x="17803" y="39854"/>
                    <a:pt x="28668" y="39854"/>
                  </a:cubicBezTo>
                  <a:cubicBezTo>
                    <a:pt x="39534" y="39854"/>
                    <a:pt x="48377" y="30991"/>
                    <a:pt x="48377" y="20102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95" name="任意多边形: 形状 2694">
              <a:extLst>
                <a:ext uri="{FF2B5EF4-FFF2-40B4-BE49-F238E27FC236}">
                  <a16:creationId xmlns:a16="http://schemas.microsoft.com/office/drawing/2014/main" id="{06257662-C352-3BD3-E008-005739B12739}"/>
                </a:ext>
              </a:extLst>
            </p:cNvPr>
            <p:cNvSpPr/>
            <p:nvPr>
              <p:custDataLst>
                <p:tags r:id="rId407"/>
              </p:custDataLst>
            </p:nvPr>
          </p:nvSpPr>
          <p:spPr>
            <a:xfrm>
              <a:off x="5546677" y="11252663"/>
              <a:ext cx="99809" cy="177264"/>
            </a:xfrm>
            <a:custGeom>
              <a:avLst/>
              <a:gdLst>
                <a:gd name="connsiteX0" fmla="*/ 99928 w 99809"/>
                <a:gd name="connsiteY0" fmla="*/ 22381 h 177264"/>
                <a:gd name="connsiteX1" fmla="*/ 71122 w 99809"/>
                <a:gd name="connsiteY1" fmla="*/ 350 h 177264"/>
                <a:gd name="connsiteX2" fmla="*/ 19069 w 99809"/>
                <a:gd name="connsiteY2" fmla="*/ 39601 h 177264"/>
                <a:gd name="connsiteX3" fmla="*/ 19069 w 99809"/>
                <a:gd name="connsiteY3" fmla="*/ 65178 h 177264"/>
                <a:gd name="connsiteX4" fmla="*/ 118 w 99809"/>
                <a:gd name="connsiteY4" fmla="*/ 65178 h 177264"/>
                <a:gd name="connsiteX5" fmla="*/ 118 w 99809"/>
                <a:gd name="connsiteY5" fmla="*/ 77080 h 177264"/>
                <a:gd name="connsiteX6" fmla="*/ 19069 w 99809"/>
                <a:gd name="connsiteY6" fmla="*/ 77080 h 177264"/>
                <a:gd name="connsiteX7" fmla="*/ 19069 w 99809"/>
                <a:gd name="connsiteY7" fmla="*/ 165712 h 177264"/>
                <a:gd name="connsiteX8" fmla="*/ 1634 w 99809"/>
                <a:gd name="connsiteY8" fmla="*/ 165712 h 177264"/>
                <a:gd name="connsiteX9" fmla="*/ 1634 w 99809"/>
                <a:gd name="connsiteY9" fmla="*/ 177614 h 177264"/>
                <a:gd name="connsiteX10" fmla="*/ 33472 w 99809"/>
                <a:gd name="connsiteY10" fmla="*/ 176855 h 177264"/>
                <a:gd name="connsiteX11" fmla="*/ 68343 w 99809"/>
                <a:gd name="connsiteY11" fmla="*/ 177614 h 177264"/>
                <a:gd name="connsiteX12" fmla="*/ 68343 w 99809"/>
                <a:gd name="connsiteY12" fmla="*/ 165712 h 177264"/>
                <a:gd name="connsiteX13" fmla="*/ 46359 w 99809"/>
                <a:gd name="connsiteY13" fmla="*/ 165712 h 177264"/>
                <a:gd name="connsiteX14" fmla="*/ 46359 w 99809"/>
                <a:gd name="connsiteY14" fmla="*/ 77080 h 177264"/>
                <a:gd name="connsiteX15" fmla="*/ 75418 w 99809"/>
                <a:gd name="connsiteY15" fmla="*/ 77080 h 177264"/>
                <a:gd name="connsiteX16" fmla="*/ 75418 w 99809"/>
                <a:gd name="connsiteY16" fmla="*/ 65178 h 177264"/>
                <a:gd name="connsiteX17" fmla="*/ 44843 w 99809"/>
                <a:gd name="connsiteY17" fmla="*/ 65178 h 177264"/>
                <a:gd name="connsiteX18" fmla="*/ 44843 w 99809"/>
                <a:gd name="connsiteY18" fmla="*/ 39601 h 177264"/>
                <a:gd name="connsiteX19" fmla="*/ 70364 w 99809"/>
                <a:gd name="connsiteY19" fmla="*/ 9466 h 177264"/>
                <a:gd name="connsiteX20" fmla="*/ 74660 w 99809"/>
                <a:gd name="connsiteY20" fmla="*/ 9973 h 177264"/>
                <a:gd name="connsiteX21" fmla="*/ 68848 w 99809"/>
                <a:gd name="connsiteY21" fmla="*/ 22381 h 177264"/>
                <a:gd name="connsiteX22" fmla="*/ 84262 w 99809"/>
                <a:gd name="connsiteY22" fmla="*/ 38082 h 177264"/>
                <a:gd name="connsiteX23" fmla="*/ 99928 w 99809"/>
                <a:gd name="connsiteY23" fmla="*/ 22381 h 17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809" h="177264">
                  <a:moveTo>
                    <a:pt x="99928" y="22381"/>
                  </a:moveTo>
                  <a:cubicBezTo>
                    <a:pt x="99928" y="11745"/>
                    <a:pt x="90831" y="350"/>
                    <a:pt x="71122" y="350"/>
                  </a:cubicBezTo>
                  <a:cubicBezTo>
                    <a:pt x="46359" y="350"/>
                    <a:pt x="19069" y="10986"/>
                    <a:pt x="19069" y="39601"/>
                  </a:cubicBezTo>
                  <a:lnTo>
                    <a:pt x="19069" y="65178"/>
                  </a:lnTo>
                  <a:lnTo>
                    <a:pt x="118" y="65178"/>
                  </a:lnTo>
                  <a:lnTo>
                    <a:pt x="118" y="77080"/>
                  </a:lnTo>
                  <a:lnTo>
                    <a:pt x="19069" y="77080"/>
                  </a:lnTo>
                  <a:lnTo>
                    <a:pt x="19069" y="165712"/>
                  </a:lnTo>
                  <a:lnTo>
                    <a:pt x="1634" y="165712"/>
                  </a:lnTo>
                  <a:lnTo>
                    <a:pt x="1634" y="177614"/>
                  </a:lnTo>
                  <a:lnTo>
                    <a:pt x="33472" y="176855"/>
                  </a:lnTo>
                  <a:cubicBezTo>
                    <a:pt x="43074" y="176855"/>
                    <a:pt x="59246" y="176855"/>
                    <a:pt x="68343" y="177614"/>
                  </a:cubicBezTo>
                  <a:lnTo>
                    <a:pt x="68343" y="165712"/>
                  </a:lnTo>
                  <a:lnTo>
                    <a:pt x="46359" y="165712"/>
                  </a:lnTo>
                  <a:lnTo>
                    <a:pt x="46359" y="77080"/>
                  </a:lnTo>
                  <a:lnTo>
                    <a:pt x="75418" y="77080"/>
                  </a:lnTo>
                  <a:lnTo>
                    <a:pt x="75418" y="65178"/>
                  </a:lnTo>
                  <a:lnTo>
                    <a:pt x="44843" y="65178"/>
                  </a:lnTo>
                  <a:lnTo>
                    <a:pt x="44843" y="39601"/>
                  </a:lnTo>
                  <a:cubicBezTo>
                    <a:pt x="44843" y="11745"/>
                    <a:pt x="64047" y="9466"/>
                    <a:pt x="70364" y="9466"/>
                  </a:cubicBezTo>
                  <a:cubicBezTo>
                    <a:pt x="71627" y="9466"/>
                    <a:pt x="72891" y="9466"/>
                    <a:pt x="74660" y="9973"/>
                  </a:cubicBezTo>
                  <a:cubicBezTo>
                    <a:pt x="70869" y="12758"/>
                    <a:pt x="68848" y="17570"/>
                    <a:pt x="68848" y="22381"/>
                  </a:cubicBezTo>
                  <a:cubicBezTo>
                    <a:pt x="68848" y="33270"/>
                    <a:pt x="77692" y="38082"/>
                    <a:pt x="84262" y="38082"/>
                  </a:cubicBezTo>
                  <a:cubicBezTo>
                    <a:pt x="91842" y="38082"/>
                    <a:pt x="99928" y="32764"/>
                    <a:pt x="99928" y="22381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96" name="任意多边形: 形状 2695">
              <a:extLst>
                <a:ext uri="{FF2B5EF4-FFF2-40B4-BE49-F238E27FC236}">
                  <a16:creationId xmlns:a16="http://schemas.microsoft.com/office/drawing/2014/main" id="{BF20AF39-DBD1-5884-1186-E1680E8423AE}"/>
                </a:ext>
              </a:extLst>
            </p:cNvPr>
            <p:cNvSpPr/>
            <p:nvPr>
              <p:custDataLst>
                <p:tags r:id="rId408"/>
              </p:custDataLst>
            </p:nvPr>
          </p:nvSpPr>
          <p:spPr>
            <a:xfrm>
              <a:off x="4146256" y="11599088"/>
              <a:ext cx="85710" cy="134721"/>
            </a:xfrm>
            <a:custGeom>
              <a:avLst/>
              <a:gdLst>
                <a:gd name="connsiteX0" fmla="*/ 85773 w 85710"/>
                <a:gd name="connsiteY0" fmla="*/ 98819 h 134721"/>
                <a:gd name="connsiteX1" fmla="*/ 79507 w 85710"/>
                <a:gd name="connsiteY1" fmla="*/ 98819 h 134721"/>
                <a:gd name="connsiteX2" fmla="*/ 74857 w 85710"/>
                <a:gd name="connsiteY2" fmla="*/ 116850 h 134721"/>
                <a:gd name="connsiteX3" fmla="*/ 55047 w 85710"/>
                <a:gd name="connsiteY3" fmla="*/ 118471 h 134721"/>
                <a:gd name="connsiteX4" fmla="*/ 19065 w 85710"/>
                <a:gd name="connsiteY4" fmla="*/ 118471 h 134721"/>
                <a:gd name="connsiteX5" fmla="*/ 46354 w 85710"/>
                <a:gd name="connsiteY5" fmla="*/ 93755 h 134721"/>
                <a:gd name="connsiteX6" fmla="*/ 61313 w 85710"/>
                <a:gd name="connsiteY6" fmla="*/ 81194 h 134721"/>
                <a:gd name="connsiteX7" fmla="*/ 85773 w 85710"/>
                <a:gd name="connsiteY7" fmla="*/ 40069 h 134721"/>
                <a:gd name="connsiteX8" fmla="*/ 40290 w 85710"/>
                <a:gd name="connsiteY8" fmla="*/ 362 h 134721"/>
                <a:gd name="connsiteX9" fmla="*/ 63 w 85710"/>
                <a:gd name="connsiteY9" fmla="*/ 36828 h 134721"/>
                <a:gd name="connsiteX10" fmla="*/ 10777 w 85710"/>
                <a:gd name="connsiteY10" fmla="*/ 48172 h 134721"/>
                <a:gd name="connsiteX11" fmla="*/ 21288 w 85710"/>
                <a:gd name="connsiteY11" fmla="*/ 37435 h 134721"/>
                <a:gd name="connsiteX12" fmla="*/ 8755 w 85710"/>
                <a:gd name="connsiteY12" fmla="*/ 26901 h 134721"/>
                <a:gd name="connsiteX13" fmla="*/ 38066 w 85710"/>
                <a:gd name="connsiteY13" fmla="*/ 7047 h 134721"/>
                <a:gd name="connsiteX14" fmla="*/ 66569 w 85710"/>
                <a:gd name="connsiteY14" fmla="*/ 40069 h 134721"/>
                <a:gd name="connsiteX15" fmla="*/ 27959 w 85710"/>
                <a:gd name="connsiteY15" fmla="*/ 101048 h 134721"/>
                <a:gd name="connsiteX16" fmla="*/ 2489 w 85710"/>
                <a:gd name="connsiteY16" fmla="*/ 127384 h 134721"/>
                <a:gd name="connsiteX17" fmla="*/ 63 w 85710"/>
                <a:gd name="connsiteY17" fmla="*/ 135083 h 134721"/>
                <a:gd name="connsiteX18" fmla="*/ 79911 w 85710"/>
                <a:gd name="connsiteY18" fmla="*/ 135083 h 134721"/>
                <a:gd name="connsiteX19" fmla="*/ 85773 w 85710"/>
                <a:gd name="connsiteY19" fmla="*/ 98819 h 1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710" h="134721">
                  <a:moveTo>
                    <a:pt x="85773" y="98819"/>
                  </a:moveTo>
                  <a:lnTo>
                    <a:pt x="79507" y="98819"/>
                  </a:lnTo>
                  <a:cubicBezTo>
                    <a:pt x="78900" y="102871"/>
                    <a:pt x="77283" y="113001"/>
                    <a:pt x="74857" y="116850"/>
                  </a:cubicBezTo>
                  <a:cubicBezTo>
                    <a:pt x="73644" y="118471"/>
                    <a:pt x="58281" y="118471"/>
                    <a:pt x="55047" y="118471"/>
                  </a:cubicBezTo>
                  <a:lnTo>
                    <a:pt x="19065" y="118471"/>
                  </a:lnTo>
                  <a:lnTo>
                    <a:pt x="46354" y="93755"/>
                  </a:lnTo>
                  <a:cubicBezTo>
                    <a:pt x="49589" y="90716"/>
                    <a:pt x="58079" y="84031"/>
                    <a:pt x="61313" y="81194"/>
                  </a:cubicBezTo>
                  <a:cubicBezTo>
                    <a:pt x="73846" y="69647"/>
                    <a:pt x="85773" y="58504"/>
                    <a:pt x="85773" y="40069"/>
                  </a:cubicBezTo>
                  <a:cubicBezTo>
                    <a:pt x="85773" y="15961"/>
                    <a:pt x="65558" y="362"/>
                    <a:pt x="40290" y="362"/>
                  </a:cubicBezTo>
                  <a:cubicBezTo>
                    <a:pt x="16032" y="362"/>
                    <a:pt x="63" y="18797"/>
                    <a:pt x="63" y="36828"/>
                  </a:cubicBezTo>
                  <a:cubicBezTo>
                    <a:pt x="63" y="46754"/>
                    <a:pt x="7947" y="48172"/>
                    <a:pt x="10777" y="48172"/>
                  </a:cubicBezTo>
                  <a:cubicBezTo>
                    <a:pt x="15022" y="48172"/>
                    <a:pt x="21288" y="45134"/>
                    <a:pt x="21288" y="37435"/>
                  </a:cubicBezTo>
                  <a:cubicBezTo>
                    <a:pt x="21288" y="26901"/>
                    <a:pt x="11181" y="26901"/>
                    <a:pt x="8755" y="26901"/>
                  </a:cubicBezTo>
                  <a:cubicBezTo>
                    <a:pt x="14617" y="12112"/>
                    <a:pt x="28161" y="7047"/>
                    <a:pt x="38066" y="7047"/>
                  </a:cubicBezTo>
                  <a:cubicBezTo>
                    <a:pt x="56866" y="7047"/>
                    <a:pt x="66569" y="23052"/>
                    <a:pt x="66569" y="40069"/>
                  </a:cubicBezTo>
                  <a:cubicBezTo>
                    <a:pt x="66569" y="61138"/>
                    <a:pt x="51812" y="76535"/>
                    <a:pt x="27959" y="101048"/>
                  </a:cubicBezTo>
                  <a:lnTo>
                    <a:pt x="2489" y="127384"/>
                  </a:lnTo>
                  <a:cubicBezTo>
                    <a:pt x="63" y="129613"/>
                    <a:pt x="63" y="130018"/>
                    <a:pt x="63" y="135083"/>
                  </a:cubicBezTo>
                  <a:lnTo>
                    <a:pt x="79911" y="135083"/>
                  </a:lnTo>
                  <a:lnTo>
                    <a:pt x="85773" y="98819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97" name="任意多边形: 形状 2696">
              <a:extLst>
                <a:ext uri="{FF2B5EF4-FFF2-40B4-BE49-F238E27FC236}">
                  <a16:creationId xmlns:a16="http://schemas.microsoft.com/office/drawing/2014/main" id="{C968A8CF-FD66-423E-8453-E6B15DE156BF}"/>
                </a:ext>
              </a:extLst>
            </p:cNvPr>
            <p:cNvSpPr/>
            <p:nvPr>
              <p:custDataLst>
                <p:tags r:id="rId409"/>
              </p:custDataLst>
            </p:nvPr>
          </p:nvSpPr>
          <p:spPr>
            <a:xfrm>
              <a:off x="4248946" y="11597063"/>
              <a:ext cx="95008" cy="136746"/>
            </a:xfrm>
            <a:custGeom>
              <a:avLst/>
              <a:gdLst>
                <a:gd name="connsiteX0" fmla="*/ 95076 w 95008"/>
                <a:gd name="connsiteY0" fmla="*/ 103884 h 136746"/>
                <a:gd name="connsiteX1" fmla="*/ 95076 w 95008"/>
                <a:gd name="connsiteY1" fmla="*/ 97199 h 136746"/>
                <a:gd name="connsiteX2" fmla="*/ 73649 w 95008"/>
                <a:gd name="connsiteY2" fmla="*/ 97199 h 136746"/>
                <a:gd name="connsiteX3" fmla="*/ 73649 w 95008"/>
                <a:gd name="connsiteY3" fmla="*/ 6034 h 136746"/>
                <a:gd name="connsiteX4" fmla="*/ 69403 w 95008"/>
                <a:gd name="connsiteY4" fmla="*/ 362 h 136746"/>
                <a:gd name="connsiteX5" fmla="*/ 64552 w 95008"/>
                <a:gd name="connsiteY5" fmla="*/ 3401 h 136746"/>
                <a:gd name="connsiteX6" fmla="*/ 67 w 95008"/>
                <a:gd name="connsiteY6" fmla="*/ 97199 h 136746"/>
                <a:gd name="connsiteX7" fmla="*/ 67 w 95008"/>
                <a:gd name="connsiteY7" fmla="*/ 103884 h 136746"/>
                <a:gd name="connsiteX8" fmla="*/ 57072 w 95008"/>
                <a:gd name="connsiteY8" fmla="*/ 103884 h 136746"/>
                <a:gd name="connsiteX9" fmla="*/ 57072 w 95008"/>
                <a:gd name="connsiteY9" fmla="*/ 120699 h 136746"/>
                <a:gd name="connsiteX10" fmla="*/ 40901 w 95008"/>
                <a:gd name="connsiteY10" fmla="*/ 130423 h 136746"/>
                <a:gd name="connsiteX11" fmla="*/ 36251 w 95008"/>
                <a:gd name="connsiteY11" fmla="*/ 130423 h 136746"/>
                <a:gd name="connsiteX12" fmla="*/ 36251 w 95008"/>
                <a:gd name="connsiteY12" fmla="*/ 137109 h 136746"/>
                <a:gd name="connsiteX13" fmla="*/ 65361 w 95008"/>
                <a:gd name="connsiteY13" fmla="*/ 136501 h 136746"/>
                <a:gd name="connsiteX14" fmla="*/ 94470 w 95008"/>
                <a:gd name="connsiteY14" fmla="*/ 137109 h 136746"/>
                <a:gd name="connsiteX15" fmla="*/ 94470 w 95008"/>
                <a:gd name="connsiteY15" fmla="*/ 130423 h 136746"/>
                <a:gd name="connsiteX16" fmla="*/ 89820 w 95008"/>
                <a:gd name="connsiteY16" fmla="*/ 130423 h 136746"/>
                <a:gd name="connsiteX17" fmla="*/ 73649 w 95008"/>
                <a:gd name="connsiteY17" fmla="*/ 120699 h 136746"/>
                <a:gd name="connsiteX18" fmla="*/ 73649 w 95008"/>
                <a:gd name="connsiteY18" fmla="*/ 103884 h 136746"/>
                <a:gd name="connsiteX19" fmla="*/ 95076 w 95008"/>
                <a:gd name="connsiteY19" fmla="*/ 103884 h 136746"/>
                <a:gd name="connsiteX20" fmla="*/ 58488 w 95008"/>
                <a:gd name="connsiteY20" fmla="*/ 97199 h 136746"/>
                <a:gd name="connsiteX21" fmla="*/ 7142 w 95008"/>
                <a:gd name="connsiteY21" fmla="*/ 97199 h 136746"/>
                <a:gd name="connsiteX22" fmla="*/ 58488 w 95008"/>
                <a:gd name="connsiteY22" fmla="*/ 22444 h 136746"/>
                <a:gd name="connsiteX23" fmla="*/ 58488 w 95008"/>
                <a:gd name="connsiteY23" fmla="*/ 97199 h 136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5008" h="136746">
                  <a:moveTo>
                    <a:pt x="95076" y="103884"/>
                  </a:moveTo>
                  <a:lnTo>
                    <a:pt x="95076" y="97199"/>
                  </a:lnTo>
                  <a:lnTo>
                    <a:pt x="73649" y="97199"/>
                  </a:lnTo>
                  <a:lnTo>
                    <a:pt x="73649" y="6034"/>
                  </a:lnTo>
                  <a:cubicBezTo>
                    <a:pt x="73649" y="1982"/>
                    <a:pt x="73649" y="362"/>
                    <a:pt x="69403" y="362"/>
                  </a:cubicBezTo>
                  <a:cubicBezTo>
                    <a:pt x="66776" y="362"/>
                    <a:pt x="66573" y="564"/>
                    <a:pt x="64552" y="3401"/>
                  </a:cubicBezTo>
                  <a:lnTo>
                    <a:pt x="67" y="97199"/>
                  </a:lnTo>
                  <a:lnTo>
                    <a:pt x="67" y="103884"/>
                  </a:lnTo>
                  <a:lnTo>
                    <a:pt x="57072" y="103884"/>
                  </a:lnTo>
                  <a:lnTo>
                    <a:pt x="57072" y="120699"/>
                  </a:lnTo>
                  <a:cubicBezTo>
                    <a:pt x="57072" y="128195"/>
                    <a:pt x="56466" y="130423"/>
                    <a:pt x="40901" y="130423"/>
                  </a:cubicBezTo>
                  <a:lnTo>
                    <a:pt x="36251" y="130423"/>
                  </a:lnTo>
                  <a:lnTo>
                    <a:pt x="36251" y="137109"/>
                  </a:lnTo>
                  <a:lnTo>
                    <a:pt x="65361" y="136501"/>
                  </a:lnTo>
                  <a:lnTo>
                    <a:pt x="94470" y="137109"/>
                  </a:lnTo>
                  <a:lnTo>
                    <a:pt x="94470" y="130423"/>
                  </a:lnTo>
                  <a:lnTo>
                    <a:pt x="89820" y="130423"/>
                  </a:lnTo>
                  <a:cubicBezTo>
                    <a:pt x="74255" y="130423"/>
                    <a:pt x="73649" y="128195"/>
                    <a:pt x="73649" y="120699"/>
                  </a:cubicBezTo>
                  <a:lnTo>
                    <a:pt x="73649" y="103884"/>
                  </a:lnTo>
                  <a:lnTo>
                    <a:pt x="95076" y="103884"/>
                  </a:lnTo>
                  <a:close/>
                  <a:moveTo>
                    <a:pt x="58488" y="97199"/>
                  </a:moveTo>
                  <a:lnTo>
                    <a:pt x="7142" y="97199"/>
                  </a:lnTo>
                  <a:lnTo>
                    <a:pt x="58488" y="22444"/>
                  </a:lnTo>
                  <a:lnTo>
                    <a:pt x="58488" y="97199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98" name="任意多边形: 形状 2697">
              <a:extLst>
                <a:ext uri="{FF2B5EF4-FFF2-40B4-BE49-F238E27FC236}">
                  <a16:creationId xmlns:a16="http://schemas.microsoft.com/office/drawing/2014/main" id="{05AC9A1C-DB8C-B28D-D2B3-65F1FE7C175A}"/>
                </a:ext>
              </a:extLst>
            </p:cNvPr>
            <p:cNvSpPr/>
            <p:nvPr>
              <p:custDataLst>
                <p:tags r:id="rId410"/>
              </p:custDataLst>
            </p:nvPr>
          </p:nvSpPr>
          <p:spPr>
            <a:xfrm>
              <a:off x="4368819" y="11646494"/>
              <a:ext cx="22438" cy="87315"/>
            </a:xfrm>
            <a:custGeom>
              <a:avLst/>
              <a:gdLst>
                <a:gd name="connsiteX0" fmla="*/ 22510 w 22438"/>
                <a:gd name="connsiteY0" fmla="*/ 11707 h 87315"/>
                <a:gd name="connsiteX1" fmla="*/ 11392 w 22438"/>
                <a:gd name="connsiteY1" fmla="*/ 362 h 87315"/>
                <a:gd name="connsiteX2" fmla="*/ 71 w 22438"/>
                <a:gd name="connsiteY2" fmla="*/ 11504 h 87315"/>
                <a:gd name="connsiteX3" fmla="*/ 11189 w 22438"/>
                <a:gd name="connsiteY3" fmla="*/ 22849 h 87315"/>
                <a:gd name="connsiteX4" fmla="*/ 22510 w 22438"/>
                <a:gd name="connsiteY4" fmla="*/ 11707 h 87315"/>
                <a:gd name="connsiteX5" fmla="*/ 22510 w 22438"/>
                <a:gd name="connsiteY5" fmla="*/ 76535 h 87315"/>
                <a:gd name="connsiteX6" fmla="*/ 11392 w 22438"/>
                <a:gd name="connsiteY6" fmla="*/ 65190 h 87315"/>
                <a:gd name="connsiteX7" fmla="*/ 71 w 22438"/>
                <a:gd name="connsiteY7" fmla="*/ 76332 h 87315"/>
                <a:gd name="connsiteX8" fmla="*/ 11189 w 22438"/>
                <a:gd name="connsiteY8" fmla="*/ 87677 h 87315"/>
                <a:gd name="connsiteX9" fmla="*/ 22510 w 22438"/>
                <a:gd name="connsiteY9" fmla="*/ 76535 h 8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38" h="87315">
                  <a:moveTo>
                    <a:pt x="22510" y="11707"/>
                  </a:moveTo>
                  <a:cubicBezTo>
                    <a:pt x="22510" y="4819"/>
                    <a:pt x="17052" y="362"/>
                    <a:pt x="11392" y="362"/>
                  </a:cubicBezTo>
                  <a:cubicBezTo>
                    <a:pt x="4519" y="362"/>
                    <a:pt x="71" y="5832"/>
                    <a:pt x="71" y="11504"/>
                  </a:cubicBezTo>
                  <a:cubicBezTo>
                    <a:pt x="71" y="18392"/>
                    <a:pt x="5529" y="22849"/>
                    <a:pt x="11189" y="22849"/>
                  </a:cubicBezTo>
                  <a:cubicBezTo>
                    <a:pt x="18062" y="22849"/>
                    <a:pt x="22510" y="17379"/>
                    <a:pt x="22510" y="11707"/>
                  </a:cubicBezTo>
                  <a:close/>
                  <a:moveTo>
                    <a:pt x="22510" y="76535"/>
                  </a:moveTo>
                  <a:cubicBezTo>
                    <a:pt x="22510" y="69647"/>
                    <a:pt x="17052" y="65190"/>
                    <a:pt x="11392" y="65190"/>
                  </a:cubicBezTo>
                  <a:cubicBezTo>
                    <a:pt x="4519" y="65190"/>
                    <a:pt x="71" y="70660"/>
                    <a:pt x="71" y="76332"/>
                  </a:cubicBezTo>
                  <a:cubicBezTo>
                    <a:pt x="71" y="83220"/>
                    <a:pt x="5529" y="87677"/>
                    <a:pt x="11189" y="87677"/>
                  </a:cubicBezTo>
                  <a:cubicBezTo>
                    <a:pt x="18062" y="87677"/>
                    <a:pt x="22510" y="82207"/>
                    <a:pt x="22510" y="76535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99" name="任意多边形: 形状 2698">
              <a:extLst>
                <a:ext uri="{FF2B5EF4-FFF2-40B4-BE49-F238E27FC236}">
                  <a16:creationId xmlns:a16="http://schemas.microsoft.com/office/drawing/2014/main" id="{BEF9CDF4-9647-7CD0-8873-08337AA1984A}"/>
                </a:ext>
              </a:extLst>
            </p:cNvPr>
            <p:cNvSpPr/>
            <p:nvPr>
              <p:custDataLst>
                <p:tags r:id="rId411"/>
              </p:custDataLst>
            </p:nvPr>
          </p:nvSpPr>
          <p:spPr>
            <a:xfrm>
              <a:off x="4924823" y="11558064"/>
              <a:ext cx="142260" cy="177264"/>
            </a:xfrm>
            <a:custGeom>
              <a:avLst/>
              <a:gdLst>
                <a:gd name="connsiteX0" fmla="*/ 142354 w 142260"/>
                <a:gd name="connsiteY0" fmla="*/ 176107 h 177264"/>
                <a:gd name="connsiteX1" fmla="*/ 142354 w 142260"/>
                <a:gd name="connsiteY1" fmla="*/ 164205 h 177264"/>
                <a:gd name="connsiteX2" fmla="*/ 124919 w 142260"/>
                <a:gd name="connsiteY2" fmla="*/ 154329 h 177264"/>
                <a:gd name="connsiteX3" fmla="*/ 124919 w 142260"/>
                <a:gd name="connsiteY3" fmla="*/ 362 h 177264"/>
                <a:gd name="connsiteX4" fmla="*/ 80194 w 142260"/>
                <a:gd name="connsiteY4" fmla="*/ 2388 h 177264"/>
                <a:gd name="connsiteX5" fmla="*/ 80194 w 142260"/>
                <a:gd name="connsiteY5" fmla="*/ 14290 h 177264"/>
                <a:gd name="connsiteX6" fmla="*/ 97629 w 142260"/>
                <a:gd name="connsiteY6" fmla="*/ 24166 h 177264"/>
                <a:gd name="connsiteX7" fmla="*/ 97629 w 142260"/>
                <a:gd name="connsiteY7" fmla="*/ 73547 h 177264"/>
                <a:gd name="connsiteX8" fmla="*/ 63517 w 142260"/>
                <a:gd name="connsiteY8" fmla="*/ 62151 h 177264"/>
                <a:gd name="connsiteX9" fmla="*/ 94 w 142260"/>
                <a:gd name="connsiteY9" fmla="*/ 120142 h 177264"/>
                <a:gd name="connsiteX10" fmla="*/ 60738 w 142260"/>
                <a:gd name="connsiteY10" fmla="*/ 177626 h 177264"/>
                <a:gd name="connsiteX11" fmla="*/ 96113 w 142260"/>
                <a:gd name="connsiteY11" fmla="*/ 165218 h 177264"/>
                <a:gd name="connsiteX12" fmla="*/ 96113 w 142260"/>
                <a:gd name="connsiteY12" fmla="*/ 177626 h 177264"/>
                <a:gd name="connsiteX13" fmla="*/ 142354 w 142260"/>
                <a:gd name="connsiteY13" fmla="*/ 176107 h 177264"/>
                <a:gd name="connsiteX14" fmla="*/ 96113 w 142260"/>
                <a:gd name="connsiteY14" fmla="*/ 150024 h 177264"/>
                <a:gd name="connsiteX15" fmla="*/ 63264 w 142260"/>
                <a:gd name="connsiteY15" fmla="*/ 168510 h 177264"/>
                <a:gd name="connsiteX16" fmla="*/ 32437 w 142260"/>
                <a:gd name="connsiteY16" fmla="*/ 120142 h 177264"/>
                <a:gd name="connsiteX17" fmla="*/ 39007 w 142260"/>
                <a:gd name="connsiteY17" fmla="*/ 84436 h 177264"/>
                <a:gd name="connsiteX18" fmla="*/ 66044 w 142260"/>
                <a:gd name="connsiteY18" fmla="*/ 71267 h 177264"/>
                <a:gd name="connsiteX19" fmla="*/ 96113 w 142260"/>
                <a:gd name="connsiteY19" fmla="*/ 86715 h 177264"/>
                <a:gd name="connsiteX20" fmla="*/ 96113 w 142260"/>
                <a:gd name="connsiteY20" fmla="*/ 150024 h 17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2260" h="177264">
                  <a:moveTo>
                    <a:pt x="142354" y="176107"/>
                  </a:moveTo>
                  <a:lnTo>
                    <a:pt x="142354" y="164205"/>
                  </a:lnTo>
                  <a:cubicBezTo>
                    <a:pt x="126688" y="164205"/>
                    <a:pt x="124919" y="164205"/>
                    <a:pt x="124919" y="154329"/>
                  </a:cubicBezTo>
                  <a:lnTo>
                    <a:pt x="124919" y="362"/>
                  </a:lnTo>
                  <a:lnTo>
                    <a:pt x="80194" y="2388"/>
                  </a:lnTo>
                  <a:lnTo>
                    <a:pt x="80194" y="14290"/>
                  </a:lnTo>
                  <a:cubicBezTo>
                    <a:pt x="95861" y="14290"/>
                    <a:pt x="97629" y="14290"/>
                    <a:pt x="97629" y="24166"/>
                  </a:cubicBezTo>
                  <a:lnTo>
                    <a:pt x="97629" y="73547"/>
                  </a:lnTo>
                  <a:cubicBezTo>
                    <a:pt x="84995" y="63670"/>
                    <a:pt x="71856" y="62151"/>
                    <a:pt x="63517" y="62151"/>
                  </a:cubicBezTo>
                  <a:cubicBezTo>
                    <a:pt x="26625" y="62151"/>
                    <a:pt x="94" y="84436"/>
                    <a:pt x="94" y="120142"/>
                  </a:cubicBezTo>
                  <a:cubicBezTo>
                    <a:pt x="94" y="153569"/>
                    <a:pt x="23341" y="177626"/>
                    <a:pt x="60738" y="177626"/>
                  </a:cubicBezTo>
                  <a:cubicBezTo>
                    <a:pt x="76151" y="177626"/>
                    <a:pt x="88280" y="171549"/>
                    <a:pt x="96113" y="165218"/>
                  </a:cubicBezTo>
                  <a:lnTo>
                    <a:pt x="96113" y="177626"/>
                  </a:lnTo>
                  <a:lnTo>
                    <a:pt x="142354" y="176107"/>
                  </a:lnTo>
                  <a:close/>
                  <a:moveTo>
                    <a:pt x="96113" y="150024"/>
                  </a:moveTo>
                  <a:cubicBezTo>
                    <a:pt x="92828" y="154582"/>
                    <a:pt x="82468" y="168510"/>
                    <a:pt x="63264" y="168510"/>
                  </a:cubicBezTo>
                  <a:cubicBezTo>
                    <a:pt x="32437" y="168510"/>
                    <a:pt x="32437" y="137868"/>
                    <a:pt x="32437" y="120142"/>
                  </a:cubicBezTo>
                  <a:cubicBezTo>
                    <a:pt x="32437" y="107987"/>
                    <a:pt x="32437" y="94312"/>
                    <a:pt x="39007" y="84436"/>
                  </a:cubicBezTo>
                  <a:cubicBezTo>
                    <a:pt x="46335" y="73800"/>
                    <a:pt x="58211" y="71267"/>
                    <a:pt x="66044" y="71267"/>
                  </a:cubicBezTo>
                  <a:cubicBezTo>
                    <a:pt x="80447" y="71267"/>
                    <a:pt x="90554" y="79371"/>
                    <a:pt x="96113" y="86715"/>
                  </a:cubicBezTo>
                  <a:lnTo>
                    <a:pt x="96113" y="150024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00" name="任意多边形: 形状 2699">
              <a:extLst>
                <a:ext uri="{FF2B5EF4-FFF2-40B4-BE49-F238E27FC236}">
                  <a16:creationId xmlns:a16="http://schemas.microsoft.com/office/drawing/2014/main" id="{42523134-675F-CAE0-AFCF-8CB3E94B513D}"/>
                </a:ext>
              </a:extLst>
            </p:cNvPr>
            <p:cNvSpPr/>
            <p:nvPr>
              <p:custDataLst>
                <p:tags r:id="rId412"/>
              </p:custDataLst>
            </p:nvPr>
          </p:nvSpPr>
          <p:spPr>
            <a:xfrm>
              <a:off x="5084772" y="11619094"/>
              <a:ext cx="116739" cy="116234"/>
            </a:xfrm>
            <a:custGeom>
              <a:avLst/>
              <a:gdLst>
                <a:gd name="connsiteX0" fmla="*/ 116840 w 116739"/>
                <a:gd name="connsiteY0" fmla="*/ 85449 h 116234"/>
                <a:gd name="connsiteX1" fmla="*/ 110775 w 116739"/>
                <a:gd name="connsiteY1" fmla="*/ 80890 h 116234"/>
                <a:gd name="connsiteX2" fmla="*/ 104458 w 116739"/>
                <a:gd name="connsiteY2" fmla="*/ 86208 h 116234"/>
                <a:gd name="connsiteX3" fmla="*/ 68325 w 116739"/>
                <a:gd name="connsiteY3" fmla="*/ 106467 h 116234"/>
                <a:gd name="connsiteX4" fmla="*/ 32443 w 116739"/>
                <a:gd name="connsiteY4" fmla="*/ 59872 h 116234"/>
                <a:gd name="connsiteX5" fmla="*/ 108754 w 116739"/>
                <a:gd name="connsiteY5" fmla="*/ 59872 h 116234"/>
                <a:gd name="connsiteX6" fmla="*/ 116840 w 116739"/>
                <a:gd name="connsiteY6" fmla="*/ 53035 h 116234"/>
                <a:gd name="connsiteX7" fmla="*/ 102689 w 116739"/>
                <a:gd name="connsiteY7" fmla="*/ 14036 h 116234"/>
                <a:gd name="connsiteX8" fmla="*/ 62513 w 116739"/>
                <a:gd name="connsiteY8" fmla="*/ 362 h 116234"/>
                <a:gd name="connsiteX9" fmla="*/ 100 w 116739"/>
                <a:gd name="connsiteY9" fmla="*/ 58099 h 116234"/>
                <a:gd name="connsiteX10" fmla="*/ 66050 w 116739"/>
                <a:gd name="connsiteY10" fmla="*/ 116597 h 116234"/>
                <a:gd name="connsiteX11" fmla="*/ 116840 w 116739"/>
                <a:gd name="connsiteY11" fmla="*/ 85449 h 116234"/>
                <a:gd name="connsiteX12" fmla="*/ 92835 w 116739"/>
                <a:gd name="connsiteY12" fmla="*/ 51515 h 116234"/>
                <a:gd name="connsiteX13" fmla="*/ 32443 w 116739"/>
                <a:gd name="connsiteY13" fmla="*/ 51515 h 116234"/>
                <a:gd name="connsiteX14" fmla="*/ 38508 w 116739"/>
                <a:gd name="connsiteY14" fmla="*/ 22646 h 116234"/>
                <a:gd name="connsiteX15" fmla="*/ 62513 w 116739"/>
                <a:gd name="connsiteY15" fmla="*/ 9478 h 116234"/>
                <a:gd name="connsiteX16" fmla="*/ 92835 w 116739"/>
                <a:gd name="connsiteY16" fmla="*/ 51515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39" h="116234">
                  <a:moveTo>
                    <a:pt x="116840" y="85449"/>
                  </a:moveTo>
                  <a:cubicBezTo>
                    <a:pt x="116840" y="80890"/>
                    <a:pt x="112039" y="80890"/>
                    <a:pt x="110775" y="80890"/>
                  </a:cubicBezTo>
                  <a:cubicBezTo>
                    <a:pt x="106480" y="80890"/>
                    <a:pt x="105974" y="82157"/>
                    <a:pt x="104458" y="86208"/>
                  </a:cubicBezTo>
                  <a:cubicBezTo>
                    <a:pt x="99152" y="98364"/>
                    <a:pt x="84749" y="106467"/>
                    <a:pt x="68325" y="106467"/>
                  </a:cubicBezTo>
                  <a:cubicBezTo>
                    <a:pt x="32696" y="106467"/>
                    <a:pt x="32443" y="72787"/>
                    <a:pt x="32443" y="59872"/>
                  </a:cubicBezTo>
                  <a:lnTo>
                    <a:pt x="108754" y="59872"/>
                  </a:lnTo>
                  <a:cubicBezTo>
                    <a:pt x="114313" y="59872"/>
                    <a:pt x="116840" y="59872"/>
                    <a:pt x="116840" y="53035"/>
                  </a:cubicBezTo>
                  <a:cubicBezTo>
                    <a:pt x="116840" y="45184"/>
                    <a:pt x="115324" y="26698"/>
                    <a:pt x="102689" y="14036"/>
                  </a:cubicBezTo>
                  <a:cubicBezTo>
                    <a:pt x="93340" y="4920"/>
                    <a:pt x="79948" y="362"/>
                    <a:pt x="62513" y="362"/>
                  </a:cubicBezTo>
                  <a:cubicBezTo>
                    <a:pt x="22083" y="362"/>
                    <a:pt x="100" y="26445"/>
                    <a:pt x="100" y="58099"/>
                  </a:cubicBezTo>
                  <a:cubicBezTo>
                    <a:pt x="100" y="92033"/>
                    <a:pt x="25368" y="116597"/>
                    <a:pt x="66050" y="116597"/>
                  </a:cubicBezTo>
                  <a:cubicBezTo>
                    <a:pt x="105974" y="116597"/>
                    <a:pt x="116840" y="89754"/>
                    <a:pt x="116840" y="85449"/>
                  </a:cubicBezTo>
                  <a:close/>
                  <a:moveTo>
                    <a:pt x="92835" y="51515"/>
                  </a:moveTo>
                  <a:lnTo>
                    <a:pt x="32443" y="51515"/>
                  </a:lnTo>
                  <a:cubicBezTo>
                    <a:pt x="32949" y="41639"/>
                    <a:pt x="33202" y="31003"/>
                    <a:pt x="38508" y="22646"/>
                  </a:cubicBezTo>
                  <a:cubicBezTo>
                    <a:pt x="45078" y="12517"/>
                    <a:pt x="55185" y="9478"/>
                    <a:pt x="62513" y="9478"/>
                  </a:cubicBezTo>
                  <a:cubicBezTo>
                    <a:pt x="92077" y="9478"/>
                    <a:pt x="92582" y="42652"/>
                    <a:pt x="92835" y="51515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01" name="任意多边形: 形状 2700">
              <a:extLst>
                <a:ext uri="{FF2B5EF4-FFF2-40B4-BE49-F238E27FC236}">
                  <a16:creationId xmlns:a16="http://schemas.microsoft.com/office/drawing/2014/main" id="{4556D26A-729D-48F9-686E-E038A8A09293}"/>
                </a:ext>
              </a:extLst>
            </p:cNvPr>
            <p:cNvSpPr/>
            <p:nvPr>
              <p:custDataLst>
                <p:tags r:id="rId413"/>
              </p:custDataLst>
            </p:nvPr>
          </p:nvSpPr>
          <p:spPr>
            <a:xfrm>
              <a:off x="5221726" y="11558064"/>
              <a:ext cx="62160" cy="175745"/>
            </a:xfrm>
            <a:custGeom>
              <a:avLst/>
              <a:gdLst>
                <a:gd name="connsiteX0" fmla="*/ 62265 w 62160"/>
                <a:gd name="connsiteY0" fmla="*/ 176107 h 175745"/>
                <a:gd name="connsiteX1" fmla="*/ 62265 w 62160"/>
                <a:gd name="connsiteY1" fmla="*/ 164205 h 175745"/>
                <a:gd name="connsiteX2" fmla="*/ 44830 w 62160"/>
                <a:gd name="connsiteY2" fmla="*/ 164205 h 175745"/>
                <a:gd name="connsiteX3" fmla="*/ 44830 w 62160"/>
                <a:gd name="connsiteY3" fmla="*/ 362 h 175745"/>
                <a:gd name="connsiteX4" fmla="*/ 105 w 62160"/>
                <a:gd name="connsiteY4" fmla="*/ 2388 h 175745"/>
                <a:gd name="connsiteX5" fmla="*/ 105 w 62160"/>
                <a:gd name="connsiteY5" fmla="*/ 14290 h 175745"/>
                <a:gd name="connsiteX6" fmla="*/ 17540 w 62160"/>
                <a:gd name="connsiteY6" fmla="*/ 24166 h 175745"/>
                <a:gd name="connsiteX7" fmla="*/ 17540 w 62160"/>
                <a:gd name="connsiteY7" fmla="*/ 164205 h 175745"/>
                <a:gd name="connsiteX8" fmla="*/ 105 w 62160"/>
                <a:gd name="connsiteY8" fmla="*/ 164205 h 175745"/>
                <a:gd name="connsiteX9" fmla="*/ 105 w 62160"/>
                <a:gd name="connsiteY9" fmla="*/ 176107 h 175745"/>
                <a:gd name="connsiteX10" fmla="*/ 31185 w 62160"/>
                <a:gd name="connsiteY10" fmla="*/ 175347 h 175745"/>
                <a:gd name="connsiteX11" fmla="*/ 62265 w 62160"/>
                <a:gd name="connsiteY11" fmla="*/ 176107 h 17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160" h="175745">
                  <a:moveTo>
                    <a:pt x="62265" y="176107"/>
                  </a:moveTo>
                  <a:lnTo>
                    <a:pt x="62265" y="164205"/>
                  </a:lnTo>
                  <a:lnTo>
                    <a:pt x="44830" y="164205"/>
                  </a:lnTo>
                  <a:lnTo>
                    <a:pt x="44830" y="362"/>
                  </a:lnTo>
                  <a:lnTo>
                    <a:pt x="105" y="2388"/>
                  </a:lnTo>
                  <a:lnTo>
                    <a:pt x="105" y="14290"/>
                  </a:lnTo>
                  <a:cubicBezTo>
                    <a:pt x="15772" y="14290"/>
                    <a:pt x="17540" y="14290"/>
                    <a:pt x="17540" y="24166"/>
                  </a:cubicBezTo>
                  <a:lnTo>
                    <a:pt x="17540" y="164205"/>
                  </a:lnTo>
                  <a:lnTo>
                    <a:pt x="105" y="164205"/>
                  </a:lnTo>
                  <a:lnTo>
                    <a:pt x="105" y="176107"/>
                  </a:lnTo>
                  <a:lnTo>
                    <a:pt x="31185" y="175347"/>
                  </a:lnTo>
                  <a:lnTo>
                    <a:pt x="62265" y="176107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02" name="任意多边形: 形状 2701">
              <a:extLst>
                <a:ext uri="{FF2B5EF4-FFF2-40B4-BE49-F238E27FC236}">
                  <a16:creationId xmlns:a16="http://schemas.microsoft.com/office/drawing/2014/main" id="{B2585722-CCCC-EDAB-9C84-7C93E6CC7CE4}"/>
                </a:ext>
              </a:extLst>
            </p:cNvPr>
            <p:cNvSpPr/>
            <p:nvPr>
              <p:custDataLst>
                <p:tags r:id="rId414"/>
              </p:custDataLst>
            </p:nvPr>
          </p:nvSpPr>
          <p:spPr>
            <a:xfrm>
              <a:off x="5298542" y="11619094"/>
              <a:ext cx="116739" cy="116234"/>
            </a:xfrm>
            <a:custGeom>
              <a:avLst/>
              <a:gdLst>
                <a:gd name="connsiteX0" fmla="*/ 116848 w 116739"/>
                <a:gd name="connsiteY0" fmla="*/ 85449 h 116234"/>
                <a:gd name="connsiteX1" fmla="*/ 110784 w 116739"/>
                <a:gd name="connsiteY1" fmla="*/ 80890 h 116234"/>
                <a:gd name="connsiteX2" fmla="*/ 104467 w 116739"/>
                <a:gd name="connsiteY2" fmla="*/ 86208 h 116234"/>
                <a:gd name="connsiteX3" fmla="*/ 68333 w 116739"/>
                <a:gd name="connsiteY3" fmla="*/ 106467 h 116234"/>
                <a:gd name="connsiteX4" fmla="*/ 32452 w 116739"/>
                <a:gd name="connsiteY4" fmla="*/ 59872 h 116234"/>
                <a:gd name="connsiteX5" fmla="*/ 108762 w 116739"/>
                <a:gd name="connsiteY5" fmla="*/ 59872 h 116234"/>
                <a:gd name="connsiteX6" fmla="*/ 116848 w 116739"/>
                <a:gd name="connsiteY6" fmla="*/ 53035 h 116234"/>
                <a:gd name="connsiteX7" fmla="*/ 102698 w 116739"/>
                <a:gd name="connsiteY7" fmla="*/ 14036 h 116234"/>
                <a:gd name="connsiteX8" fmla="*/ 62521 w 116739"/>
                <a:gd name="connsiteY8" fmla="*/ 362 h 116234"/>
                <a:gd name="connsiteX9" fmla="*/ 108 w 116739"/>
                <a:gd name="connsiteY9" fmla="*/ 58099 h 116234"/>
                <a:gd name="connsiteX10" fmla="*/ 66059 w 116739"/>
                <a:gd name="connsiteY10" fmla="*/ 116597 h 116234"/>
                <a:gd name="connsiteX11" fmla="*/ 116848 w 116739"/>
                <a:gd name="connsiteY11" fmla="*/ 85449 h 116234"/>
                <a:gd name="connsiteX12" fmla="*/ 92843 w 116739"/>
                <a:gd name="connsiteY12" fmla="*/ 51515 h 116234"/>
                <a:gd name="connsiteX13" fmla="*/ 32452 w 116739"/>
                <a:gd name="connsiteY13" fmla="*/ 51515 h 116234"/>
                <a:gd name="connsiteX14" fmla="*/ 38516 w 116739"/>
                <a:gd name="connsiteY14" fmla="*/ 22646 h 116234"/>
                <a:gd name="connsiteX15" fmla="*/ 62521 w 116739"/>
                <a:gd name="connsiteY15" fmla="*/ 9478 h 116234"/>
                <a:gd name="connsiteX16" fmla="*/ 92843 w 116739"/>
                <a:gd name="connsiteY16" fmla="*/ 51515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39" h="116234">
                  <a:moveTo>
                    <a:pt x="116848" y="85449"/>
                  </a:moveTo>
                  <a:cubicBezTo>
                    <a:pt x="116848" y="80890"/>
                    <a:pt x="112047" y="80890"/>
                    <a:pt x="110784" y="80890"/>
                  </a:cubicBezTo>
                  <a:cubicBezTo>
                    <a:pt x="106488" y="80890"/>
                    <a:pt x="105983" y="82157"/>
                    <a:pt x="104467" y="86208"/>
                  </a:cubicBezTo>
                  <a:cubicBezTo>
                    <a:pt x="99160" y="98364"/>
                    <a:pt x="84757" y="106467"/>
                    <a:pt x="68333" y="106467"/>
                  </a:cubicBezTo>
                  <a:cubicBezTo>
                    <a:pt x="32705" y="106467"/>
                    <a:pt x="32452" y="72787"/>
                    <a:pt x="32452" y="59872"/>
                  </a:cubicBezTo>
                  <a:lnTo>
                    <a:pt x="108762" y="59872"/>
                  </a:lnTo>
                  <a:cubicBezTo>
                    <a:pt x="114321" y="59872"/>
                    <a:pt x="116848" y="59872"/>
                    <a:pt x="116848" y="53035"/>
                  </a:cubicBezTo>
                  <a:cubicBezTo>
                    <a:pt x="116848" y="45184"/>
                    <a:pt x="115332" y="26698"/>
                    <a:pt x="102698" y="14036"/>
                  </a:cubicBezTo>
                  <a:cubicBezTo>
                    <a:pt x="93349" y="4920"/>
                    <a:pt x="79956" y="362"/>
                    <a:pt x="62521" y="362"/>
                  </a:cubicBezTo>
                  <a:cubicBezTo>
                    <a:pt x="22092" y="362"/>
                    <a:pt x="108" y="26445"/>
                    <a:pt x="108" y="58099"/>
                  </a:cubicBezTo>
                  <a:cubicBezTo>
                    <a:pt x="108" y="92033"/>
                    <a:pt x="25377" y="116597"/>
                    <a:pt x="66059" y="116597"/>
                  </a:cubicBezTo>
                  <a:cubicBezTo>
                    <a:pt x="105983" y="116597"/>
                    <a:pt x="116848" y="89754"/>
                    <a:pt x="116848" y="85449"/>
                  </a:cubicBezTo>
                  <a:close/>
                  <a:moveTo>
                    <a:pt x="92843" y="51515"/>
                  </a:moveTo>
                  <a:lnTo>
                    <a:pt x="32452" y="51515"/>
                  </a:lnTo>
                  <a:cubicBezTo>
                    <a:pt x="32957" y="41639"/>
                    <a:pt x="33210" y="31003"/>
                    <a:pt x="38516" y="22646"/>
                  </a:cubicBezTo>
                  <a:cubicBezTo>
                    <a:pt x="45086" y="12517"/>
                    <a:pt x="55193" y="9478"/>
                    <a:pt x="62521" y="9478"/>
                  </a:cubicBezTo>
                  <a:cubicBezTo>
                    <a:pt x="92085" y="9478"/>
                    <a:pt x="92591" y="42652"/>
                    <a:pt x="92843" y="51515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03" name="任意多边形: 形状 2702">
              <a:extLst>
                <a:ext uri="{FF2B5EF4-FFF2-40B4-BE49-F238E27FC236}">
                  <a16:creationId xmlns:a16="http://schemas.microsoft.com/office/drawing/2014/main" id="{3234AE78-21E1-0597-45E0-415C67D85E99}"/>
                </a:ext>
              </a:extLst>
            </p:cNvPr>
            <p:cNvSpPr/>
            <p:nvPr>
              <p:custDataLst>
                <p:tags r:id="rId415"/>
              </p:custDataLst>
            </p:nvPr>
          </p:nvSpPr>
          <p:spPr>
            <a:xfrm>
              <a:off x="5428926" y="11573005"/>
              <a:ext cx="91218" cy="162323"/>
            </a:xfrm>
            <a:custGeom>
              <a:avLst/>
              <a:gdLst>
                <a:gd name="connsiteX0" fmla="*/ 91332 w 91218"/>
                <a:gd name="connsiteY0" fmla="*/ 129765 h 162323"/>
                <a:gd name="connsiteX1" fmla="*/ 91332 w 91218"/>
                <a:gd name="connsiteY1" fmla="*/ 116343 h 162323"/>
                <a:gd name="connsiteX2" fmla="*/ 79456 w 91218"/>
                <a:gd name="connsiteY2" fmla="*/ 116343 h 162323"/>
                <a:gd name="connsiteX3" fmla="*/ 79456 w 91218"/>
                <a:gd name="connsiteY3" fmla="*/ 129258 h 162323"/>
                <a:gd name="connsiteX4" fmla="*/ 64295 w 91218"/>
                <a:gd name="connsiteY4" fmla="*/ 152556 h 162323"/>
                <a:gd name="connsiteX5" fmla="*/ 49640 w 91218"/>
                <a:gd name="connsiteY5" fmla="*/ 130524 h 162323"/>
                <a:gd name="connsiteX6" fmla="*/ 49640 w 91218"/>
                <a:gd name="connsiteY6" fmla="*/ 60632 h 162323"/>
                <a:gd name="connsiteX7" fmla="*/ 86531 w 91218"/>
                <a:gd name="connsiteY7" fmla="*/ 60632 h 162323"/>
                <a:gd name="connsiteX8" fmla="*/ 86531 w 91218"/>
                <a:gd name="connsiteY8" fmla="*/ 48730 h 162323"/>
                <a:gd name="connsiteX9" fmla="*/ 49640 w 91218"/>
                <a:gd name="connsiteY9" fmla="*/ 48730 h 162323"/>
                <a:gd name="connsiteX10" fmla="*/ 49640 w 91218"/>
                <a:gd name="connsiteY10" fmla="*/ 362 h 162323"/>
                <a:gd name="connsiteX11" fmla="*/ 37764 w 91218"/>
                <a:gd name="connsiteY11" fmla="*/ 362 h 162323"/>
                <a:gd name="connsiteX12" fmla="*/ 114 w 91218"/>
                <a:gd name="connsiteY12" fmla="*/ 51515 h 162323"/>
                <a:gd name="connsiteX13" fmla="*/ 114 w 91218"/>
                <a:gd name="connsiteY13" fmla="*/ 60632 h 162323"/>
                <a:gd name="connsiteX14" fmla="*/ 20834 w 91218"/>
                <a:gd name="connsiteY14" fmla="*/ 60632 h 162323"/>
                <a:gd name="connsiteX15" fmla="*/ 20834 w 91218"/>
                <a:gd name="connsiteY15" fmla="*/ 130018 h 162323"/>
                <a:gd name="connsiteX16" fmla="*/ 60758 w 91218"/>
                <a:gd name="connsiteY16" fmla="*/ 162685 h 162323"/>
                <a:gd name="connsiteX17" fmla="*/ 91332 w 91218"/>
                <a:gd name="connsiteY17" fmla="*/ 129765 h 16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218" h="162323">
                  <a:moveTo>
                    <a:pt x="91332" y="129765"/>
                  </a:moveTo>
                  <a:lnTo>
                    <a:pt x="91332" y="116343"/>
                  </a:lnTo>
                  <a:lnTo>
                    <a:pt x="79456" y="116343"/>
                  </a:lnTo>
                  <a:lnTo>
                    <a:pt x="79456" y="129258"/>
                  </a:lnTo>
                  <a:cubicBezTo>
                    <a:pt x="79456" y="146478"/>
                    <a:pt x="71370" y="152556"/>
                    <a:pt x="64295" y="152556"/>
                  </a:cubicBezTo>
                  <a:cubicBezTo>
                    <a:pt x="49640" y="152556"/>
                    <a:pt x="49640" y="136349"/>
                    <a:pt x="49640" y="130524"/>
                  </a:cubicBezTo>
                  <a:lnTo>
                    <a:pt x="49640" y="60632"/>
                  </a:lnTo>
                  <a:lnTo>
                    <a:pt x="86531" y="60632"/>
                  </a:lnTo>
                  <a:lnTo>
                    <a:pt x="86531" y="48730"/>
                  </a:lnTo>
                  <a:lnTo>
                    <a:pt x="49640" y="48730"/>
                  </a:lnTo>
                  <a:lnTo>
                    <a:pt x="49640" y="362"/>
                  </a:lnTo>
                  <a:lnTo>
                    <a:pt x="37764" y="362"/>
                  </a:lnTo>
                  <a:cubicBezTo>
                    <a:pt x="37511" y="25685"/>
                    <a:pt x="25129" y="50755"/>
                    <a:pt x="114" y="51515"/>
                  </a:cubicBezTo>
                  <a:lnTo>
                    <a:pt x="114" y="60632"/>
                  </a:lnTo>
                  <a:lnTo>
                    <a:pt x="20834" y="60632"/>
                  </a:lnTo>
                  <a:lnTo>
                    <a:pt x="20834" y="130018"/>
                  </a:lnTo>
                  <a:cubicBezTo>
                    <a:pt x="20834" y="157114"/>
                    <a:pt x="42817" y="162685"/>
                    <a:pt x="60758" y="162685"/>
                  </a:cubicBezTo>
                  <a:cubicBezTo>
                    <a:pt x="79962" y="162685"/>
                    <a:pt x="91332" y="148251"/>
                    <a:pt x="91332" y="129765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04" name="任意多边形: 形状 2703">
              <a:extLst>
                <a:ext uri="{FF2B5EF4-FFF2-40B4-BE49-F238E27FC236}">
                  <a16:creationId xmlns:a16="http://schemas.microsoft.com/office/drawing/2014/main" id="{45278B90-6CDE-3621-E285-44C37DDE48F6}"/>
                </a:ext>
              </a:extLst>
            </p:cNvPr>
            <p:cNvSpPr/>
            <p:nvPr>
              <p:custDataLst>
                <p:tags r:id="rId416"/>
              </p:custDataLst>
            </p:nvPr>
          </p:nvSpPr>
          <p:spPr>
            <a:xfrm>
              <a:off x="5544655" y="11619094"/>
              <a:ext cx="116739" cy="116234"/>
            </a:xfrm>
            <a:custGeom>
              <a:avLst/>
              <a:gdLst>
                <a:gd name="connsiteX0" fmla="*/ 116858 w 116739"/>
                <a:gd name="connsiteY0" fmla="*/ 85449 h 116234"/>
                <a:gd name="connsiteX1" fmla="*/ 110793 w 116739"/>
                <a:gd name="connsiteY1" fmla="*/ 80890 h 116234"/>
                <a:gd name="connsiteX2" fmla="*/ 104476 w 116739"/>
                <a:gd name="connsiteY2" fmla="*/ 86208 h 116234"/>
                <a:gd name="connsiteX3" fmla="*/ 68343 w 116739"/>
                <a:gd name="connsiteY3" fmla="*/ 106467 h 116234"/>
                <a:gd name="connsiteX4" fmla="*/ 32462 w 116739"/>
                <a:gd name="connsiteY4" fmla="*/ 59872 h 116234"/>
                <a:gd name="connsiteX5" fmla="*/ 108772 w 116739"/>
                <a:gd name="connsiteY5" fmla="*/ 59872 h 116234"/>
                <a:gd name="connsiteX6" fmla="*/ 116858 w 116739"/>
                <a:gd name="connsiteY6" fmla="*/ 53035 h 116234"/>
                <a:gd name="connsiteX7" fmla="*/ 102708 w 116739"/>
                <a:gd name="connsiteY7" fmla="*/ 14036 h 116234"/>
                <a:gd name="connsiteX8" fmla="*/ 62531 w 116739"/>
                <a:gd name="connsiteY8" fmla="*/ 362 h 116234"/>
                <a:gd name="connsiteX9" fmla="*/ 118 w 116739"/>
                <a:gd name="connsiteY9" fmla="*/ 58099 h 116234"/>
                <a:gd name="connsiteX10" fmla="*/ 66069 w 116739"/>
                <a:gd name="connsiteY10" fmla="*/ 116597 h 116234"/>
                <a:gd name="connsiteX11" fmla="*/ 116858 w 116739"/>
                <a:gd name="connsiteY11" fmla="*/ 85449 h 116234"/>
                <a:gd name="connsiteX12" fmla="*/ 92853 w 116739"/>
                <a:gd name="connsiteY12" fmla="*/ 51515 h 116234"/>
                <a:gd name="connsiteX13" fmla="*/ 32462 w 116739"/>
                <a:gd name="connsiteY13" fmla="*/ 51515 h 116234"/>
                <a:gd name="connsiteX14" fmla="*/ 38526 w 116739"/>
                <a:gd name="connsiteY14" fmla="*/ 22646 h 116234"/>
                <a:gd name="connsiteX15" fmla="*/ 62531 w 116739"/>
                <a:gd name="connsiteY15" fmla="*/ 9478 h 116234"/>
                <a:gd name="connsiteX16" fmla="*/ 92853 w 116739"/>
                <a:gd name="connsiteY16" fmla="*/ 51515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39" h="116234">
                  <a:moveTo>
                    <a:pt x="116858" y="85449"/>
                  </a:moveTo>
                  <a:cubicBezTo>
                    <a:pt x="116858" y="80890"/>
                    <a:pt x="112057" y="80890"/>
                    <a:pt x="110793" y="80890"/>
                  </a:cubicBezTo>
                  <a:cubicBezTo>
                    <a:pt x="106498" y="80890"/>
                    <a:pt x="105992" y="82157"/>
                    <a:pt x="104476" y="86208"/>
                  </a:cubicBezTo>
                  <a:cubicBezTo>
                    <a:pt x="99170" y="98364"/>
                    <a:pt x="84767" y="106467"/>
                    <a:pt x="68343" y="106467"/>
                  </a:cubicBezTo>
                  <a:cubicBezTo>
                    <a:pt x="32714" y="106467"/>
                    <a:pt x="32462" y="72787"/>
                    <a:pt x="32462" y="59872"/>
                  </a:cubicBezTo>
                  <a:lnTo>
                    <a:pt x="108772" y="59872"/>
                  </a:lnTo>
                  <a:cubicBezTo>
                    <a:pt x="114331" y="59872"/>
                    <a:pt x="116858" y="59872"/>
                    <a:pt x="116858" y="53035"/>
                  </a:cubicBezTo>
                  <a:cubicBezTo>
                    <a:pt x="116858" y="45184"/>
                    <a:pt x="115342" y="26698"/>
                    <a:pt x="102708" y="14036"/>
                  </a:cubicBezTo>
                  <a:cubicBezTo>
                    <a:pt x="93358" y="4920"/>
                    <a:pt x="79966" y="362"/>
                    <a:pt x="62531" y="362"/>
                  </a:cubicBezTo>
                  <a:cubicBezTo>
                    <a:pt x="22102" y="362"/>
                    <a:pt x="118" y="26445"/>
                    <a:pt x="118" y="58099"/>
                  </a:cubicBezTo>
                  <a:cubicBezTo>
                    <a:pt x="118" y="92033"/>
                    <a:pt x="25386" y="116597"/>
                    <a:pt x="66069" y="116597"/>
                  </a:cubicBezTo>
                  <a:cubicBezTo>
                    <a:pt x="105992" y="116597"/>
                    <a:pt x="116858" y="89754"/>
                    <a:pt x="116858" y="85449"/>
                  </a:cubicBezTo>
                  <a:close/>
                  <a:moveTo>
                    <a:pt x="92853" y="51515"/>
                  </a:moveTo>
                  <a:lnTo>
                    <a:pt x="32462" y="51515"/>
                  </a:lnTo>
                  <a:cubicBezTo>
                    <a:pt x="32967" y="41639"/>
                    <a:pt x="33220" y="31003"/>
                    <a:pt x="38526" y="22646"/>
                  </a:cubicBezTo>
                  <a:cubicBezTo>
                    <a:pt x="45096" y="12517"/>
                    <a:pt x="55203" y="9478"/>
                    <a:pt x="62531" y="9478"/>
                  </a:cubicBezTo>
                  <a:cubicBezTo>
                    <a:pt x="92095" y="9478"/>
                    <a:pt x="92600" y="42652"/>
                    <a:pt x="92853" y="51515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05" name="任意多边形: 形状 2704">
              <a:extLst>
                <a:ext uri="{FF2B5EF4-FFF2-40B4-BE49-F238E27FC236}">
                  <a16:creationId xmlns:a16="http://schemas.microsoft.com/office/drawing/2014/main" id="{BF7DC354-588B-15BC-A3DD-1F8F16D855EA}"/>
                </a:ext>
              </a:extLst>
            </p:cNvPr>
            <p:cNvSpPr/>
            <p:nvPr>
              <p:custDataLst>
                <p:tags r:id="rId417"/>
              </p:custDataLst>
            </p:nvPr>
          </p:nvSpPr>
          <p:spPr>
            <a:xfrm>
              <a:off x="5761205" y="11566421"/>
              <a:ext cx="66708" cy="170173"/>
            </a:xfrm>
            <a:custGeom>
              <a:avLst/>
              <a:gdLst>
                <a:gd name="connsiteX0" fmla="*/ 64561 w 66708"/>
                <a:gd name="connsiteY0" fmla="*/ 9478 h 170173"/>
                <a:gd name="connsiteX1" fmla="*/ 55212 w 66708"/>
                <a:gd name="connsiteY1" fmla="*/ 362 h 170173"/>
                <a:gd name="connsiteX2" fmla="*/ 41567 w 66708"/>
                <a:gd name="connsiteY2" fmla="*/ 13783 h 170173"/>
                <a:gd name="connsiteX3" fmla="*/ 51169 w 66708"/>
                <a:gd name="connsiteY3" fmla="*/ 22900 h 170173"/>
                <a:gd name="connsiteX4" fmla="*/ 64561 w 66708"/>
                <a:gd name="connsiteY4" fmla="*/ 9478 h 170173"/>
                <a:gd name="connsiteX5" fmla="*/ 45357 w 66708"/>
                <a:gd name="connsiteY5" fmla="*/ 104695 h 170173"/>
                <a:gd name="connsiteX6" fmla="*/ 50916 w 66708"/>
                <a:gd name="connsiteY6" fmla="*/ 90007 h 170173"/>
                <a:gd name="connsiteX7" fmla="*/ 54201 w 66708"/>
                <a:gd name="connsiteY7" fmla="*/ 76585 h 170173"/>
                <a:gd name="connsiteX8" fmla="*/ 33481 w 66708"/>
                <a:gd name="connsiteY8" fmla="*/ 55820 h 170173"/>
                <a:gd name="connsiteX9" fmla="*/ 127 w 66708"/>
                <a:gd name="connsiteY9" fmla="*/ 94818 h 170173"/>
                <a:gd name="connsiteX10" fmla="*/ 3159 w 66708"/>
                <a:gd name="connsiteY10" fmla="*/ 97351 h 170173"/>
                <a:gd name="connsiteX11" fmla="*/ 7202 w 66708"/>
                <a:gd name="connsiteY11" fmla="*/ 92792 h 170173"/>
                <a:gd name="connsiteX12" fmla="*/ 32723 w 66708"/>
                <a:gd name="connsiteY12" fmla="*/ 61391 h 170173"/>
                <a:gd name="connsiteX13" fmla="*/ 39040 w 66708"/>
                <a:gd name="connsiteY13" fmla="*/ 69495 h 170173"/>
                <a:gd name="connsiteX14" fmla="*/ 36260 w 66708"/>
                <a:gd name="connsiteY14" fmla="*/ 82663 h 170173"/>
                <a:gd name="connsiteX15" fmla="*/ 18825 w 66708"/>
                <a:gd name="connsiteY15" fmla="*/ 129512 h 170173"/>
                <a:gd name="connsiteX16" fmla="*/ 13014 w 66708"/>
                <a:gd name="connsiteY16" fmla="*/ 149770 h 170173"/>
                <a:gd name="connsiteX17" fmla="*/ 33734 w 66708"/>
                <a:gd name="connsiteY17" fmla="*/ 170536 h 170173"/>
                <a:gd name="connsiteX18" fmla="*/ 66835 w 66708"/>
                <a:gd name="connsiteY18" fmla="*/ 131537 h 170173"/>
                <a:gd name="connsiteX19" fmla="*/ 63803 w 66708"/>
                <a:gd name="connsiteY19" fmla="*/ 129005 h 170173"/>
                <a:gd name="connsiteX20" fmla="*/ 60013 w 66708"/>
                <a:gd name="connsiteY20" fmla="*/ 133563 h 170173"/>
                <a:gd name="connsiteX21" fmla="*/ 34239 w 66708"/>
                <a:gd name="connsiteY21" fmla="*/ 164964 h 170173"/>
                <a:gd name="connsiteX22" fmla="*/ 28175 w 66708"/>
                <a:gd name="connsiteY22" fmla="*/ 156608 h 170173"/>
                <a:gd name="connsiteX23" fmla="*/ 35502 w 66708"/>
                <a:gd name="connsiteY23" fmla="*/ 131284 h 170173"/>
                <a:gd name="connsiteX24" fmla="*/ 45357 w 66708"/>
                <a:gd name="connsiteY24" fmla="*/ 104695 h 170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708" h="170173">
                  <a:moveTo>
                    <a:pt x="64561" y="9478"/>
                  </a:moveTo>
                  <a:cubicBezTo>
                    <a:pt x="64561" y="4413"/>
                    <a:pt x="61023" y="362"/>
                    <a:pt x="55212" y="362"/>
                  </a:cubicBezTo>
                  <a:cubicBezTo>
                    <a:pt x="48389" y="362"/>
                    <a:pt x="41567" y="6946"/>
                    <a:pt x="41567" y="13783"/>
                  </a:cubicBezTo>
                  <a:cubicBezTo>
                    <a:pt x="41567" y="18595"/>
                    <a:pt x="45104" y="22900"/>
                    <a:pt x="51169" y="22900"/>
                  </a:cubicBezTo>
                  <a:cubicBezTo>
                    <a:pt x="56980" y="22900"/>
                    <a:pt x="64561" y="17075"/>
                    <a:pt x="64561" y="9478"/>
                  </a:cubicBezTo>
                  <a:close/>
                  <a:moveTo>
                    <a:pt x="45357" y="104695"/>
                  </a:moveTo>
                  <a:cubicBezTo>
                    <a:pt x="48389" y="97351"/>
                    <a:pt x="48389" y="96844"/>
                    <a:pt x="50916" y="90007"/>
                  </a:cubicBezTo>
                  <a:cubicBezTo>
                    <a:pt x="52937" y="84942"/>
                    <a:pt x="54201" y="81397"/>
                    <a:pt x="54201" y="76585"/>
                  </a:cubicBezTo>
                  <a:cubicBezTo>
                    <a:pt x="54201" y="65190"/>
                    <a:pt x="46115" y="55820"/>
                    <a:pt x="33481" y="55820"/>
                  </a:cubicBezTo>
                  <a:cubicBezTo>
                    <a:pt x="9729" y="55820"/>
                    <a:pt x="127" y="92539"/>
                    <a:pt x="127" y="94818"/>
                  </a:cubicBezTo>
                  <a:cubicBezTo>
                    <a:pt x="127" y="97351"/>
                    <a:pt x="2654" y="97351"/>
                    <a:pt x="3159" y="97351"/>
                  </a:cubicBezTo>
                  <a:cubicBezTo>
                    <a:pt x="5686" y="97351"/>
                    <a:pt x="5938" y="96844"/>
                    <a:pt x="7202" y="92792"/>
                  </a:cubicBezTo>
                  <a:cubicBezTo>
                    <a:pt x="14024" y="68988"/>
                    <a:pt x="24132" y="61391"/>
                    <a:pt x="32723" y="61391"/>
                  </a:cubicBezTo>
                  <a:cubicBezTo>
                    <a:pt x="34744" y="61391"/>
                    <a:pt x="39040" y="61391"/>
                    <a:pt x="39040" y="69495"/>
                  </a:cubicBezTo>
                  <a:cubicBezTo>
                    <a:pt x="39040" y="74813"/>
                    <a:pt x="37271" y="80131"/>
                    <a:pt x="36260" y="82663"/>
                  </a:cubicBezTo>
                  <a:cubicBezTo>
                    <a:pt x="34239" y="89247"/>
                    <a:pt x="22868" y="118622"/>
                    <a:pt x="18825" y="129512"/>
                  </a:cubicBezTo>
                  <a:cubicBezTo>
                    <a:pt x="16298" y="136096"/>
                    <a:pt x="13014" y="144452"/>
                    <a:pt x="13014" y="149770"/>
                  </a:cubicBezTo>
                  <a:cubicBezTo>
                    <a:pt x="13014" y="161672"/>
                    <a:pt x="21605" y="170536"/>
                    <a:pt x="33734" y="170536"/>
                  </a:cubicBezTo>
                  <a:cubicBezTo>
                    <a:pt x="57486" y="170536"/>
                    <a:pt x="66835" y="133817"/>
                    <a:pt x="66835" y="131537"/>
                  </a:cubicBezTo>
                  <a:cubicBezTo>
                    <a:pt x="66835" y="129005"/>
                    <a:pt x="64561" y="129005"/>
                    <a:pt x="63803" y="129005"/>
                  </a:cubicBezTo>
                  <a:cubicBezTo>
                    <a:pt x="61276" y="129005"/>
                    <a:pt x="61276" y="129765"/>
                    <a:pt x="60013" y="133563"/>
                  </a:cubicBezTo>
                  <a:cubicBezTo>
                    <a:pt x="55464" y="149517"/>
                    <a:pt x="47126" y="164964"/>
                    <a:pt x="34239" y="164964"/>
                  </a:cubicBezTo>
                  <a:cubicBezTo>
                    <a:pt x="29943" y="164964"/>
                    <a:pt x="28175" y="162432"/>
                    <a:pt x="28175" y="156608"/>
                  </a:cubicBezTo>
                  <a:cubicBezTo>
                    <a:pt x="28175" y="150277"/>
                    <a:pt x="29691" y="146732"/>
                    <a:pt x="35502" y="131284"/>
                  </a:cubicBezTo>
                  <a:lnTo>
                    <a:pt x="45357" y="104695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06" name="任意多边形: 形状 2705">
              <a:extLst>
                <a:ext uri="{FF2B5EF4-FFF2-40B4-BE49-F238E27FC236}">
                  <a16:creationId xmlns:a16="http://schemas.microsoft.com/office/drawing/2014/main" id="{1DC98CAE-D286-7694-391A-88611FF4F196}"/>
                </a:ext>
              </a:extLst>
            </p:cNvPr>
            <p:cNvSpPr/>
            <p:nvPr>
              <p:custDataLst>
                <p:tags r:id="rId418"/>
              </p:custDataLst>
            </p:nvPr>
          </p:nvSpPr>
          <p:spPr>
            <a:xfrm>
              <a:off x="5925015" y="11640872"/>
              <a:ext cx="168539" cy="59256"/>
            </a:xfrm>
            <a:custGeom>
              <a:avLst/>
              <a:gdLst>
                <a:gd name="connsiteX0" fmla="*/ 168673 w 168539"/>
                <a:gd name="connsiteY0" fmla="*/ 8718 h 59256"/>
                <a:gd name="connsiteX1" fmla="*/ 165135 w 168539"/>
                <a:gd name="connsiteY1" fmla="*/ 615 h 59256"/>
                <a:gd name="connsiteX2" fmla="*/ 161598 w 168539"/>
                <a:gd name="connsiteY2" fmla="*/ 7199 h 59256"/>
                <a:gd name="connsiteX3" fmla="*/ 126222 w 168539"/>
                <a:gd name="connsiteY3" fmla="*/ 45438 h 59256"/>
                <a:gd name="connsiteX4" fmla="*/ 85793 w 168539"/>
                <a:gd name="connsiteY4" fmla="*/ 23659 h 59256"/>
                <a:gd name="connsiteX5" fmla="*/ 42584 w 168539"/>
                <a:gd name="connsiteY5" fmla="*/ 362 h 59256"/>
                <a:gd name="connsiteX6" fmla="*/ 133 w 168539"/>
                <a:gd name="connsiteY6" fmla="*/ 51262 h 59256"/>
                <a:gd name="connsiteX7" fmla="*/ 3670 w 168539"/>
                <a:gd name="connsiteY7" fmla="*/ 59365 h 59256"/>
                <a:gd name="connsiteX8" fmla="*/ 7208 w 168539"/>
                <a:gd name="connsiteY8" fmla="*/ 53541 h 59256"/>
                <a:gd name="connsiteX9" fmla="*/ 42584 w 168539"/>
                <a:gd name="connsiteY9" fmla="*/ 14543 h 59256"/>
                <a:gd name="connsiteX10" fmla="*/ 83013 w 168539"/>
                <a:gd name="connsiteY10" fmla="*/ 36321 h 59256"/>
                <a:gd name="connsiteX11" fmla="*/ 126222 w 168539"/>
                <a:gd name="connsiteY11" fmla="*/ 59619 h 59256"/>
                <a:gd name="connsiteX12" fmla="*/ 168673 w 168539"/>
                <a:gd name="connsiteY12" fmla="*/ 8718 h 59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539" h="59256">
                  <a:moveTo>
                    <a:pt x="168673" y="8718"/>
                  </a:moveTo>
                  <a:cubicBezTo>
                    <a:pt x="168673" y="3147"/>
                    <a:pt x="167157" y="615"/>
                    <a:pt x="165135" y="615"/>
                  </a:cubicBezTo>
                  <a:cubicBezTo>
                    <a:pt x="163872" y="615"/>
                    <a:pt x="161850" y="2388"/>
                    <a:pt x="161598" y="7199"/>
                  </a:cubicBezTo>
                  <a:cubicBezTo>
                    <a:pt x="160587" y="31510"/>
                    <a:pt x="143910" y="45438"/>
                    <a:pt x="126222" y="45438"/>
                  </a:cubicBezTo>
                  <a:cubicBezTo>
                    <a:pt x="110303" y="45438"/>
                    <a:pt x="98174" y="34548"/>
                    <a:pt x="85793" y="23659"/>
                  </a:cubicBezTo>
                  <a:cubicBezTo>
                    <a:pt x="72906" y="12011"/>
                    <a:pt x="59766" y="362"/>
                    <a:pt x="42584" y="362"/>
                  </a:cubicBezTo>
                  <a:cubicBezTo>
                    <a:pt x="15041" y="362"/>
                    <a:pt x="133" y="28218"/>
                    <a:pt x="133" y="51262"/>
                  </a:cubicBezTo>
                  <a:cubicBezTo>
                    <a:pt x="133" y="59365"/>
                    <a:pt x="3418" y="59365"/>
                    <a:pt x="3670" y="59365"/>
                  </a:cubicBezTo>
                  <a:cubicBezTo>
                    <a:pt x="6450" y="59365"/>
                    <a:pt x="7208" y="54301"/>
                    <a:pt x="7208" y="53541"/>
                  </a:cubicBezTo>
                  <a:cubicBezTo>
                    <a:pt x="8219" y="25685"/>
                    <a:pt x="27170" y="14543"/>
                    <a:pt x="42584" y="14543"/>
                  </a:cubicBezTo>
                  <a:cubicBezTo>
                    <a:pt x="58503" y="14543"/>
                    <a:pt x="70632" y="25432"/>
                    <a:pt x="83013" y="36321"/>
                  </a:cubicBezTo>
                  <a:cubicBezTo>
                    <a:pt x="95900" y="47970"/>
                    <a:pt x="109039" y="59619"/>
                    <a:pt x="126222" y="59619"/>
                  </a:cubicBezTo>
                  <a:cubicBezTo>
                    <a:pt x="153764" y="59619"/>
                    <a:pt x="168673" y="31763"/>
                    <a:pt x="168673" y="8718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07" name="任意多边形: 形状 2706">
              <a:extLst>
                <a:ext uri="{FF2B5EF4-FFF2-40B4-BE49-F238E27FC236}">
                  <a16:creationId xmlns:a16="http://schemas.microsoft.com/office/drawing/2014/main" id="{5AB3F326-31F7-1281-1134-7449C301945E}"/>
                </a:ext>
              </a:extLst>
            </p:cNvPr>
            <p:cNvSpPr/>
            <p:nvPr>
              <p:custDataLst>
                <p:tags r:id="rId419"/>
              </p:custDataLst>
            </p:nvPr>
          </p:nvSpPr>
          <p:spPr>
            <a:xfrm>
              <a:off x="6174553" y="11566421"/>
              <a:ext cx="103600" cy="219301"/>
            </a:xfrm>
            <a:custGeom>
              <a:avLst/>
              <a:gdLst>
                <a:gd name="connsiteX0" fmla="*/ 103744 w 103600"/>
                <a:gd name="connsiteY0" fmla="*/ 9478 h 219301"/>
                <a:gd name="connsiteX1" fmla="*/ 94142 w 103600"/>
                <a:gd name="connsiteY1" fmla="*/ 362 h 219301"/>
                <a:gd name="connsiteX2" fmla="*/ 80749 w 103600"/>
                <a:gd name="connsiteY2" fmla="*/ 13783 h 219301"/>
                <a:gd name="connsiteX3" fmla="*/ 90099 w 103600"/>
                <a:gd name="connsiteY3" fmla="*/ 22900 h 219301"/>
                <a:gd name="connsiteX4" fmla="*/ 103744 w 103600"/>
                <a:gd name="connsiteY4" fmla="*/ 9478 h 219301"/>
                <a:gd name="connsiteX5" fmla="*/ 52954 w 103600"/>
                <a:gd name="connsiteY5" fmla="*/ 180412 h 219301"/>
                <a:gd name="connsiteX6" fmla="*/ 21874 w 103600"/>
                <a:gd name="connsiteY6" fmla="*/ 214092 h 219301"/>
                <a:gd name="connsiteX7" fmla="*/ 12020 w 103600"/>
                <a:gd name="connsiteY7" fmla="*/ 211813 h 219301"/>
                <a:gd name="connsiteX8" fmla="*/ 23390 w 103600"/>
                <a:gd name="connsiteY8" fmla="*/ 198391 h 219301"/>
                <a:gd name="connsiteX9" fmla="*/ 13788 w 103600"/>
                <a:gd name="connsiteY9" fmla="*/ 189528 h 219301"/>
                <a:gd name="connsiteX10" fmla="*/ 143 w 103600"/>
                <a:gd name="connsiteY10" fmla="*/ 203963 h 219301"/>
                <a:gd name="connsiteX11" fmla="*/ 22380 w 103600"/>
                <a:gd name="connsiteY11" fmla="*/ 219663 h 219301"/>
                <a:gd name="connsiteX12" fmla="*/ 69884 w 103600"/>
                <a:gd name="connsiteY12" fmla="*/ 181171 h 219301"/>
                <a:gd name="connsiteX13" fmla="*/ 93131 w 103600"/>
                <a:gd name="connsiteY13" fmla="*/ 88487 h 219301"/>
                <a:gd name="connsiteX14" fmla="*/ 94394 w 103600"/>
                <a:gd name="connsiteY14" fmla="*/ 79118 h 219301"/>
                <a:gd name="connsiteX15" fmla="*/ 71147 w 103600"/>
                <a:gd name="connsiteY15" fmla="*/ 55820 h 219301"/>
                <a:gd name="connsiteX16" fmla="*/ 30971 w 103600"/>
                <a:gd name="connsiteY16" fmla="*/ 94818 h 219301"/>
                <a:gd name="connsiteX17" fmla="*/ 34003 w 103600"/>
                <a:gd name="connsiteY17" fmla="*/ 97351 h 219301"/>
                <a:gd name="connsiteX18" fmla="*/ 38551 w 103600"/>
                <a:gd name="connsiteY18" fmla="*/ 92286 h 219301"/>
                <a:gd name="connsiteX19" fmla="*/ 70389 w 103600"/>
                <a:gd name="connsiteY19" fmla="*/ 61391 h 219301"/>
                <a:gd name="connsiteX20" fmla="*/ 78475 w 103600"/>
                <a:gd name="connsiteY20" fmla="*/ 73040 h 219301"/>
                <a:gd name="connsiteX21" fmla="*/ 76706 w 103600"/>
                <a:gd name="connsiteY21" fmla="*/ 85955 h 219301"/>
                <a:gd name="connsiteX22" fmla="*/ 52954 w 103600"/>
                <a:gd name="connsiteY22" fmla="*/ 180412 h 219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3600" h="219301">
                  <a:moveTo>
                    <a:pt x="103744" y="9478"/>
                  </a:moveTo>
                  <a:cubicBezTo>
                    <a:pt x="103744" y="4667"/>
                    <a:pt x="100206" y="362"/>
                    <a:pt x="94142" y="362"/>
                  </a:cubicBezTo>
                  <a:cubicBezTo>
                    <a:pt x="88330" y="362"/>
                    <a:pt x="80749" y="6186"/>
                    <a:pt x="80749" y="13783"/>
                  </a:cubicBezTo>
                  <a:cubicBezTo>
                    <a:pt x="80749" y="18848"/>
                    <a:pt x="84287" y="22900"/>
                    <a:pt x="90099" y="22900"/>
                  </a:cubicBezTo>
                  <a:cubicBezTo>
                    <a:pt x="96921" y="22900"/>
                    <a:pt x="103744" y="16316"/>
                    <a:pt x="103744" y="9478"/>
                  </a:cubicBezTo>
                  <a:close/>
                  <a:moveTo>
                    <a:pt x="52954" y="180412"/>
                  </a:moveTo>
                  <a:cubicBezTo>
                    <a:pt x="48153" y="199658"/>
                    <a:pt x="36024" y="214092"/>
                    <a:pt x="21874" y="214092"/>
                  </a:cubicBezTo>
                  <a:cubicBezTo>
                    <a:pt x="20358" y="214092"/>
                    <a:pt x="16568" y="214092"/>
                    <a:pt x="12020" y="211813"/>
                  </a:cubicBezTo>
                  <a:cubicBezTo>
                    <a:pt x="19600" y="210040"/>
                    <a:pt x="23390" y="203456"/>
                    <a:pt x="23390" y="198391"/>
                  </a:cubicBezTo>
                  <a:cubicBezTo>
                    <a:pt x="23390" y="194340"/>
                    <a:pt x="20611" y="189528"/>
                    <a:pt x="13788" y="189528"/>
                  </a:cubicBezTo>
                  <a:cubicBezTo>
                    <a:pt x="7471" y="189528"/>
                    <a:pt x="143" y="194846"/>
                    <a:pt x="143" y="203963"/>
                  </a:cubicBezTo>
                  <a:cubicBezTo>
                    <a:pt x="143" y="214092"/>
                    <a:pt x="10251" y="219663"/>
                    <a:pt x="22380" y="219663"/>
                  </a:cubicBezTo>
                  <a:cubicBezTo>
                    <a:pt x="40067" y="219663"/>
                    <a:pt x="63567" y="206242"/>
                    <a:pt x="69884" y="181171"/>
                  </a:cubicBezTo>
                  <a:lnTo>
                    <a:pt x="93131" y="88487"/>
                  </a:lnTo>
                  <a:cubicBezTo>
                    <a:pt x="94394" y="83423"/>
                    <a:pt x="94394" y="79877"/>
                    <a:pt x="94394" y="79118"/>
                  </a:cubicBezTo>
                  <a:cubicBezTo>
                    <a:pt x="94394" y="64683"/>
                    <a:pt x="83782" y="55820"/>
                    <a:pt x="71147" y="55820"/>
                  </a:cubicBezTo>
                  <a:cubicBezTo>
                    <a:pt x="45374" y="55820"/>
                    <a:pt x="30971" y="92539"/>
                    <a:pt x="30971" y="94818"/>
                  </a:cubicBezTo>
                  <a:cubicBezTo>
                    <a:pt x="30971" y="97351"/>
                    <a:pt x="33498" y="97351"/>
                    <a:pt x="34003" y="97351"/>
                  </a:cubicBezTo>
                  <a:cubicBezTo>
                    <a:pt x="36277" y="97351"/>
                    <a:pt x="36530" y="97097"/>
                    <a:pt x="38551" y="92286"/>
                  </a:cubicBezTo>
                  <a:cubicBezTo>
                    <a:pt x="44868" y="76839"/>
                    <a:pt x="56492" y="61391"/>
                    <a:pt x="70389" y="61391"/>
                  </a:cubicBezTo>
                  <a:cubicBezTo>
                    <a:pt x="73927" y="61391"/>
                    <a:pt x="78475" y="62404"/>
                    <a:pt x="78475" y="73040"/>
                  </a:cubicBezTo>
                  <a:cubicBezTo>
                    <a:pt x="78475" y="78865"/>
                    <a:pt x="77717" y="81650"/>
                    <a:pt x="76706" y="85955"/>
                  </a:cubicBezTo>
                  <a:lnTo>
                    <a:pt x="52954" y="180412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08" name="任意多边形: 形状 2707">
              <a:extLst>
                <a:ext uri="{FF2B5EF4-FFF2-40B4-BE49-F238E27FC236}">
                  <a16:creationId xmlns:a16="http://schemas.microsoft.com/office/drawing/2014/main" id="{431F1B2D-0E9B-F1C4-8010-2DEAE2D51CC0}"/>
                </a:ext>
              </a:extLst>
            </p:cNvPr>
            <p:cNvSpPr/>
            <p:nvPr>
              <p:custDataLst>
                <p:tags r:id="rId420"/>
              </p:custDataLst>
            </p:nvPr>
          </p:nvSpPr>
          <p:spPr>
            <a:xfrm>
              <a:off x="4146256" y="11902970"/>
              <a:ext cx="85710" cy="134721"/>
            </a:xfrm>
            <a:custGeom>
              <a:avLst/>
              <a:gdLst>
                <a:gd name="connsiteX0" fmla="*/ 85773 w 85710"/>
                <a:gd name="connsiteY0" fmla="*/ 98831 h 134721"/>
                <a:gd name="connsiteX1" fmla="*/ 79507 w 85710"/>
                <a:gd name="connsiteY1" fmla="*/ 98831 h 134721"/>
                <a:gd name="connsiteX2" fmla="*/ 74857 w 85710"/>
                <a:gd name="connsiteY2" fmla="*/ 116862 h 134721"/>
                <a:gd name="connsiteX3" fmla="*/ 55047 w 85710"/>
                <a:gd name="connsiteY3" fmla="*/ 118482 h 134721"/>
                <a:gd name="connsiteX4" fmla="*/ 19065 w 85710"/>
                <a:gd name="connsiteY4" fmla="*/ 118482 h 134721"/>
                <a:gd name="connsiteX5" fmla="*/ 46354 w 85710"/>
                <a:gd name="connsiteY5" fmla="*/ 93767 h 134721"/>
                <a:gd name="connsiteX6" fmla="*/ 61313 w 85710"/>
                <a:gd name="connsiteY6" fmla="*/ 81206 h 134721"/>
                <a:gd name="connsiteX7" fmla="*/ 85773 w 85710"/>
                <a:gd name="connsiteY7" fmla="*/ 40081 h 134721"/>
                <a:gd name="connsiteX8" fmla="*/ 40290 w 85710"/>
                <a:gd name="connsiteY8" fmla="*/ 374 h 134721"/>
                <a:gd name="connsiteX9" fmla="*/ 63 w 85710"/>
                <a:gd name="connsiteY9" fmla="*/ 36840 h 134721"/>
                <a:gd name="connsiteX10" fmla="*/ 10777 w 85710"/>
                <a:gd name="connsiteY10" fmla="*/ 48184 h 134721"/>
                <a:gd name="connsiteX11" fmla="*/ 21288 w 85710"/>
                <a:gd name="connsiteY11" fmla="*/ 37447 h 134721"/>
                <a:gd name="connsiteX12" fmla="*/ 8755 w 85710"/>
                <a:gd name="connsiteY12" fmla="*/ 26913 h 134721"/>
                <a:gd name="connsiteX13" fmla="*/ 38066 w 85710"/>
                <a:gd name="connsiteY13" fmla="*/ 7059 h 134721"/>
                <a:gd name="connsiteX14" fmla="*/ 66569 w 85710"/>
                <a:gd name="connsiteY14" fmla="*/ 40081 h 134721"/>
                <a:gd name="connsiteX15" fmla="*/ 27959 w 85710"/>
                <a:gd name="connsiteY15" fmla="*/ 101060 h 134721"/>
                <a:gd name="connsiteX16" fmla="*/ 2489 w 85710"/>
                <a:gd name="connsiteY16" fmla="*/ 127396 h 134721"/>
                <a:gd name="connsiteX17" fmla="*/ 63 w 85710"/>
                <a:gd name="connsiteY17" fmla="*/ 135095 h 134721"/>
                <a:gd name="connsiteX18" fmla="*/ 79911 w 85710"/>
                <a:gd name="connsiteY18" fmla="*/ 135095 h 134721"/>
                <a:gd name="connsiteX19" fmla="*/ 85773 w 85710"/>
                <a:gd name="connsiteY19" fmla="*/ 98831 h 1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710" h="134721">
                  <a:moveTo>
                    <a:pt x="85773" y="98831"/>
                  </a:moveTo>
                  <a:lnTo>
                    <a:pt x="79507" y="98831"/>
                  </a:lnTo>
                  <a:cubicBezTo>
                    <a:pt x="78900" y="102883"/>
                    <a:pt x="77283" y="113013"/>
                    <a:pt x="74857" y="116862"/>
                  </a:cubicBezTo>
                  <a:cubicBezTo>
                    <a:pt x="73644" y="118482"/>
                    <a:pt x="58281" y="118482"/>
                    <a:pt x="55047" y="118482"/>
                  </a:cubicBezTo>
                  <a:lnTo>
                    <a:pt x="19065" y="118482"/>
                  </a:lnTo>
                  <a:lnTo>
                    <a:pt x="46354" y="93767"/>
                  </a:lnTo>
                  <a:cubicBezTo>
                    <a:pt x="49589" y="90728"/>
                    <a:pt x="58079" y="84043"/>
                    <a:pt x="61313" y="81206"/>
                  </a:cubicBezTo>
                  <a:cubicBezTo>
                    <a:pt x="73846" y="69659"/>
                    <a:pt x="85773" y="58516"/>
                    <a:pt x="85773" y="40081"/>
                  </a:cubicBezTo>
                  <a:cubicBezTo>
                    <a:pt x="85773" y="15973"/>
                    <a:pt x="65558" y="374"/>
                    <a:pt x="40290" y="374"/>
                  </a:cubicBezTo>
                  <a:cubicBezTo>
                    <a:pt x="16032" y="374"/>
                    <a:pt x="63" y="18809"/>
                    <a:pt x="63" y="36840"/>
                  </a:cubicBezTo>
                  <a:cubicBezTo>
                    <a:pt x="63" y="46766"/>
                    <a:pt x="7947" y="48184"/>
                    <a:pt x="10777" y="48184"/>
                  </a:cubicBezTo>
                  <a:cubicBezTo>
                    <a:pt x="15022" y="48184"/>
                    <a:pt x="21288" y="45146"/>
                    <a:pt x="21288" y="37447"/>
                  </a:cubicBezTo>
                  <a:cubicBezTo>
                    <a:pt x="21288" y="26913"/>
                    <a:pt x="11181" y="26913"/>
                    <a:pt x="8755" y="26913"/>
                  </a:cubicBezTo>
                  <a:cubicBezTo>
                    <a:pt x="14617" y="12124"/>
                    <a:pt x="28161" y="7059"/>
                    <a:pt x="38066" y="7059"/>
                  </a:cubicBezTo>
                  <a:cubicBezTo>
                    <a:pt x="56866" y="7059"/>
                    <a:pt x="66569" y="23064"/>
                    <a:pt x="66569" y="40081"/>
                  </a:cubicBezTo>
                  <a:cubicBezTo>
                    <a:pt x="66569" y="61150"/>
                    <a:pt x="51812" y="76547"/>
                    <a:pt x="27959" y="101060"/>
                  </a:cubicBezTo>
                  <a:lnTo>
                    <a:pt x="2489" y="127396"/>
                  </a:lnTo>
                  <a:cubicBezTo>
                    <a:pt x="63" y="129625"/>
                    <a:pt x="63" y="130030"/>
                    <a:pt x="63" y="135095"/>
                  </a:cubicBezTo>
                  <a:lnTo>
                    <a:pt x="79911" y="135095"/>
                  </a:lnTo>
                  <a:lnTo>
                    <a:pt x="85773" y="98831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09" name="任意多边形: 形状 2708">
              <a:extLst>
                <a:ext uri="{FF2B5EF4-FFF2-40B4-BE49-F238E27FC236}">
                  <a16:creationId xmlns:a16="http://schemas.microsoft.com/office/drawing/2014/main" id="{BC337769-1FE7-B5C5-29DD-6DE129F5218E}"/>
                </a:ext>
              </a:extLst>
            </p:cNvPr>
            <p:cNvSpPr/>
            <p:nvPr>
              <p:custDataLst>
                <p:tags r:id="rId421"/>
              </p:custDataLst>
            </p:nvPr>
          </p:nvSpPr>
          <p:spPr>
            <a:xfrm>
              <a:off x="4253595" y="11902970"/>
              <a:ext cx="85710" cy="138975"/>
            </a:xfrm>
            <a:custGeom>
              <a:avLst/>
              <a:gdLst>
                <a:gd name="connsiteX0" fmla="*/ 85777 w 85710"/>
                <a:gd name="connsiteY0" fmla="*/ 94577 h 138975"/>
                <a:gd name="connsiteX1" fmla="*/ 44944 w 85710"/>
                <a:gd name="connsiteY1" fmla="*/ 50210 h 138975"/>
                <a:gd name="connsiteX2" fmla="*/ 17654 w 85710"/>
                <a:gd name="connsiteY2" fmla="*/ 60340 h 138975"/>
                <a:gd name="connsiteX3" fmla="*/ 17654 w 85710"/>
                <a:gd name="connsiteY3" fmla="*/ 21240 h 138975"/>
                <a:gd name="connsiteX4" fmla="*/ 36858 w 85710"/>
                <a:gd name="connsiteY4" fmla="*/ 24076 h 138975"/>
                <a:gd name="connsiteX5" fmla="*/ 77489 w 85710"/>
                <a:gd name="connsiteY5" fmla="*/ 3210 h 138975"/>
                <a:gd name="connsiteX6" fmla="*/ 75064 w 85710"/>
                <a:gd name="connsiteY6" fmla="*/ 374 h 138975"/>
                <a:gd name="connsiteX7" fmla="*/ 72436 w 85710"/>
                <a:gd name="connsiteY7" fmla="*/ 1387 h 138975"/>
                <a:gd name="connsiteX8" fmla="*/ 44337 w 85710"/>
                <a:gd name="connsiteY8" fmla="*/ 6856 h 138975"/>
                <a:gd name="connsiteX9" fmla="*/ 16239 w 85710"/>
                <a:gd name="connsiteY9" fmla="*/ 1387 h 138975"/>
                <a:gd name="connsiteX10" fmla="*/ 13611 w 85710"/>
                <a:gd name="connsiteY10" fmla="*/ 374 h 138975"/>
                <a:gd name="connsiteX11" fmla="*/ 10983 w 85710"/>
                <a:gd name="connsiteY11" fmla="*/ 6249 h 138975"/>
                <a:gd name="connsiteX12" fmla="*/ 10983 w 85710"/>
                <a:gd name="connsiteY12" fmla="*/ 65607 h 138975"/>
                <a:gd name="connsiteX13" fmla="*/ 14217 w 85710"/>
                <a:gd name="connsiteY13" fmla="*/ 71685 h 138975"/>
                <a:gd name="connsiteX14" fmla="*/ 17452 w 85710"/>
                <a:gd name="connsiteY14" fmla="*/ 69254 h 138975"/>
                <a:gd name="connsiteX15" fmla="*/ 44742 w 85710"/>
                <a:gd name="connsiteY15" fmla="*/ 55883 h 138975"/>
                <a:gd name="connsiteX16" fmla="*/ 63339 w 85710"/>
                <a:gd name="connsiteY16" fmla="*/ 69051 h 138975"/>
                <a:gd name="connsiteX17" fmla="*/ 67180 w 85710"/>
                <a:gd name="connsiteY17" fmla="*/ 93564 h 138975"/>
                <a:gd name="connsiteX18" fmla="*/ 61318 w 85710"/>
                <a:gd name="connsiteY18" fmla="*/ 120914 h 138975"/>
                <a:gd name="connsiteX19" fmla="*/ 38677 w 85710"/>
                <a:gd name="connsiteY19" fmla="*/ 133271 h 138975"/>
                <a:gd name="connsiteX20" fmla="*/ 7951 w 85710"/>
                <a:gd name="connsiteY20" fmla="*/ 111797 h 138975"/>
                <a:gd name="connsiteX21" fmla="*/ 9972 w 85710"/>
                <a:gd name="connsiteY21" fmla="*/ 112000 h 138975"/>
                <a:gd name="connsiteX22" fmla="*/ 20080 w 85710"/>
                <a:gd name="connsiteY22" fmla="*/ 102073 h 138975"/>
                <a:gd name="connsiteX23" fmla="*/ 10174 w 85710"/>
                <a:gd name="connsiteY23" fmla="*/ 91943 h 138975"/>
                <a:gd name="connsiteX24" fmla="*/ 67 w 85710"/>
                <a:gd name="connsiteY24" fmla="*/ 102681 h 138975"/>
                <a:gd name="connsiteX25" fmla="*/ 39081 w 85710"/>
                <a:gd name="connsiteY25" fmla="*/ 139349 h 138975"/>
                <a:gd name="connsiteX26" fmla="*/ 85777 w 85710"/>
                <a:gd name="connsiteY26" fmla="*/ 94577 h 13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5710" h="138975">
                  <a:moveTo>
                    <a:pt x="85777" y="94577"/>
                  </a:moveTo>
                  <a:cubicBezTo>
                    <a:pt x="85777" y="71077"/>
                    <a:pt x="68797" y="50210"/>
                    <a:pt x="44944" y="50210"/>
                  </a:cubicBezTo>
                  <a:cubicBezTo>
                    <a:pt x="34836" y="50210"/>
                    <a:pt x="25335" y="53452"/>
                    <a:pt x="17654" y="60340"/>
                  </a:cubicBezTo>
                  <a:lnTo>
                    <a:pt x="17654" y="21240"/>
                  </a:lnTo>
                  <a:cubicBezTo>
                    <a:pt x="20282" y="22051"/>
                    <a:pt x="28368" y="24076"/>
                    <a:pt x="36858" y="24076"/>
                  </a:cubicBezTo>
                  <a:cubicBezTo>
                    <a:pt x="62126" y="24076"/>
                    <a:pt x="77489" y="6249"/>
                    <a:pt x="77489" y="3210"/>
                  </a:cubicBezTo>
                  <a:cubicBezTo>
                    <a:pt x="77489" y="981"/>
                    <a:pt x="76074" y="374"/>
                    <a:pt x="75064" y="374"/>
                  </a:cubicBezTo>
                  <a:cubicBezTo>
                    <a:pt x="75064" y="374"/>
                    <a:pt x="74255" y="374"/>
                    <a:pt x="72436" y="1387"/>
                  </a:cubicBezTo>
                  <a:cubicBezTo>
                    <a:pt x="64552" y="4425"/>
                    <a:pt x="55253" y="6856"/>
                    <a:pt x="44337" y="6856"/>
                  </a:cubicBezTo>
                  <a:cubicBezTo>
                    <a:pt x="32411" y="6856"/>
                    <a:pt x="22505" y="3818"/>
                    <a:pt x="16239" y="1387"/>
                  </a:cubicBezTo>
                  <a:cubicBezTo>
                    <a:pt x="14217" y="374"/>
                    <a:pt x="13611" y="374"/>
                    <a:pt x="13611" y="374"/>
                  </a:cubicBezTo>
                  <a:cubicBezTo>
                    <a:pt x="10983" y="374"/>
                    <a:pt x="10983" y="2602"/>
                    <a:pt x="10983" y="6249"/>
                  </a:cubicBezTo>
                  <a:lnTo>
                    <a:pt x="10983" y="65607"/>
                  </a:lnTo>
                  <a:cubicBezTo>
                    <a:pt x="10983" y="69254"/>
                    <a:pt x="10983" y="71685"/>
                    <a:pt x="14217" y="71685"/>
                  </a:cubicBezTo>
                  <a:cubicBezTo>
                    <a:pt x="15835" y="71685"/>
                    <a:pt x="16441" y="70874"/>
                    <a:pt x="17452" y="69254"/>
                  </a:cubicBezTo>
                  <a:cubicBezTo>
                    <a:pt x="19878" y="66215"/>
                    <a:pt x="27559" y="55883"/>
                    <a:pt x="44742" y="55883"/>
                  </a:cubicBezTo>
                  <a:cubicBezTo>
                    <a:pt x="56062" y="55883"/>
                    <a:pt x="61520" y="65202"/>
                    <a:pt x="63339" y="69051"/>
                  </a:cubicBezTo>
                  <a:cubicBezTo>
                    <a:pt x="66776" y="76344"/>
                    <a:pt x="67180" y="85663"/>
                    <a:pt x="67180" y="93564"/>
                  </a:cubicBezTo>
                  <a:cubicBezTo>
                    <a:pt x="67180" y="101060"/>
                    <a:pt x="66978" y="112000"/>
                    <a:pt x="61318" y="120914"/>
                  </a:cubicBezTo>
                  <a:cubicBezTo>
                    <a:pt x="57477" y="126991"/>
                    <a:pt x="49391" y="133271"/>
                    <a:pt x="38677" y="133271"/>
                  </a:cubicBezTo>
                  <a:cubicBezTo>
                    <a:pt x="25538" y="133271"/>
                    <a:pt x="12600" y="124965"/>
                    <a:pt x="7951" y="111797"/>
                  </a:cubicBezTo>
                  <a:cubicBezTo>
                    <a:pt x="8557" y="112000"/>
                    <a:pt x="9972" y="112000"/>
                    <a:pt x="9972" y="112000"/>
                  </a:cubicBezTo>
                  <a:cubicBezTo>
                    <a:pt x="15632" y="112000"/>
                    <a:pt x="20080" y="108353"/>
                    <a:pt x="20080" y="102073"/>
                  </a:cubicBezTo>
                  <a:cubicBezTo>
                    <a:pt x="20080" y="94577"/>
                    <a:pt x="14217" y="91943"/>
                    <a:pt x="10174" y="91943"/>
                  </a:cubicBezTo>
                  <a:cubicBezTo>
                    <a:pt x="6536" y="91943"/>
                    <a:pt x="67" y="93969"/>
                    <a:pt x="67" y="102681"/>
                  </a:cubicBezTo>
                  <a:cubicBezTo>
                    <a:pt x="67" y="120914"/>
                    <a:pt x="15835" y="139349"/>
                    <a:pt x="39081" y="139349"/>
                  </a:cubicBezTo>
                  <a:cubicBezTo>
                    <a:pt x="64350" y="139349"/>
                    <a:pt x="85777" y="119698"/>
                    <a:pt x="85777" y="94577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10" name="任意多边形: 形状 2709">
              <a:extLst>
                <a:ext uri="{FF2B5EF4-FFF2-40B4-BE49-F238E27FC236}">
                  <a16:creationId xmlns:a16="http://schemas.microsoft.com/office/drawing/2014/main" id="{0A17020D-0A87-4AEF-EB51-83F84A2133B2}"/>
                </a:ext>
              </a:extLst>
            </p:cNvPr>
            <p:cNvSpPr/>
            <p:nvPr>
              <p:custDataLst>
                <p:tags r:id="rId422"/>
              </p:custDataLst>
            </p:nvPr>
          </p:nvSpPr>
          <p:spPr>
            <a:xfrm>
              <a:off x="4368819" y="11950376"/>
              <a:ext cx="22438" cy="87315"/>
            </a:xfrm>
            <a:custGeom>
              <a:avLst/>
              <a:gdLst>
                <a:gd name="connsiteX0" fmla="*/ 22510 w 22438"/>
                <a:gd name="connsiteY0" fmla="*/ 11719 h 87315"/>
                <a:gd name="connsiteX1" fmla="*/ 11392 w 22438"/>
                <a:gd name="connsiteY1" fmla="*/ 374 h 87315"/>
                <a:gd name="connsiteX2" fmla="*/ 71 w 22438"/>
                <a:gd name="connsiteY2" fmla="*/ 11516 h 87315"/>
                <a:gd name="connsiteX3" fmla="*/ 11189 w 22438"/>
                <a:gd name="connsiteY3" fmla="*/ 22861 h 87315"/>
                <a:gd name="connsiteX4" fmla="*/ 22510 w 22438"/>
                <a:gd name="connsiteY4" fmla="*/ 11719 h 87315"/>
                <a:gd name="connsiteX5" fmla="*/ 22510 w 22438"/>
                <a:gd name="connsiteY5" fmla="*/ 76547 h 87315"/>
                <a:gd name="connsiteX6" fmla="*/ 11392 w 22438"/>
                <a:gd name="connsiteY6" fmla="*/ 65202 h 87315"/>
                <a:gd name="connsiteX7" fmla="*/ 71 w 22438"/>
                <a:gd name="connsiteY7" fmla="*/ 76344 h 87315"/>
                <a:gd name="connsiteX8" fmla="*/ 11189 w 22438"/>
                <a:gd name="connsiteY8" fmla="*/ 87689 h 87315"/>
                <a:gd name="connsiteX9" fmla="*/ 22510 w 22438"/>
                <a:gd name="connsiteY9" fmla="*/ 76547 h 8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38" h="87315">
                  <a:moveTo>
                    <a:pt x="22510" y="11719"/>
                  </a:moveTo>
                  <a:cubicBezTo>
                    <a:pt x="22510" y="4831"/>
                    <a:pt x="17052" y="374"/>
                    <a:pt x="11392" y="374"/>
                  </a:cubicBezTo>
                  <a:cubicBezTo>
                    <a:pt x="4519" y="374"/>
                    <a:pt x="71" y="5844"/>
                    <a:pt x="71" y="11516"/>
                  </a:cubicBezTo>
                  <a:cubicBezTo>
                    <a:pt x="71" y="18404"/>
                    <a:pt x="5529" y="22861"/>
                    <a:pt x="11189" y="22861"/>
                  </a:cubicBezTo>
                  <a:cubicBezTo>
                    <a:pt x="18062" y="22861"/>
                    <a:pt x="22510" y="17391"/>
                    <a:pt x="22510" y="11719"/>
                  </a:cubicBezTo>
                  <a:close/>
                  <a:moveTo>
                    <a:pt x="22510" y="76547"/>
                  </a:moveTo>
                  <a:cubicBezTo>
                    <a:pt x="22510" y="69659"/>
                    <a:pt x="17052" y="65202"/>
                    <a:pt x="11392" y="65202"/>
                  </a:cubicBezTo>
                  <a:cubicBezTo>
                    <a:pt x="4519" y="65202"/>
                    <a:pt x="71" y="70672"/>
                    <a:pt x="71" y="76344"/>
                  </a:cubicBezTo>
                  <a:cubicBezTo>
                    <a:pt x="71" y="83232"/>
                    <a:pt x="5529" y="87689"/>
                    <a:pt x="11189" y="87689"/>
                  </a:cubicBezTo>
                  <a:cubicBezTo>
                    <a:pt x="18062" y="87689"/>
                    <a:pt x="22510" y="82219"/>
                    <a:pt x="22510" y="76547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11" name="任意多边形: 形状 2710">
              <a:extLst>
                <a:ext uri="{FF2B5EF4-FFF2-40B4-BE49-F238E27FC236}">
                  <a16:creationId xmlns:a16="http://schemas.microsoft.com/office/drawing/2014/main" id="{A47D93AD-DD45-C8D4-4CD2-841A9AA47F26}"/>
                </a:ext>
              </a:extLst>
            </p:cNvPr>
            <p:cNvSpPr/>
            <p:nvPr>
              <p:custDataLst>
                <p:tags r:id="rId423"/>
              </p:custDataLst>
            </p:nvPr>
          </p:nvSpPr>
          <p:spPr>
            <a:xfrm>
              <a:off x="4922549" y="11870303"/>
              <a:ext cx="66708" cy="170173"/>
            </a:xfrm>
            <a:custGeom>
              <a:avLst/>
              <a:gdLst>
                <a:gd name="connsiteX0" fmla="*/ 64528 w 66708"/>
                <a:gd name="connsiteY0" fmla="*/ 9490 h 170173"/>
                <a:gd name="connsiteX1" fmla="*/ 55179 w 66708"/>
                <a:gd name="connsiteY1" fmla="*/ 374 h 170173"/>
                <a:gd name="connsiteX2" fmla="*/ 41534 w 66708"/>
                <a:gd name="connsiteY2" fmla="*/ 13795 h 170173"/>
                <a:gd name="connsiteX3" fmla="*/ 51136 w 66708"/>
                <a:gd name="connsiteY3" fmla="*/ 22912 h 170173"/>
                <a:gd name="connsiteX4" fmla="*/ 64528 w 66708"/>
                <a:gd name="connsiteY4" fmla="*/ 9490 h 170173"/>
                <a:gd name="connsiteX5" fmla="*/ 45324 w 66708"/>
                <a:gd name="connsiteY5" fmla="*/ 104706 h 170173"/>
                <a:gd name="connsiteX6" fmla="*/ 50883 w 66708"/>
                <a:gd name="connsiteY6" fmla="*/ 90019 h 170173"/>
                <a:gd name="connsiteX7" fmla="*/ 54168 w 66708"/>
                <a:gd name="connsiteY7" fmla="*/ 76597 h 170173"/>
                <a:gd name="connsiteX8" fmla="*/ 33448 w 66708"/>
                <a:gd name="connsiteY8" fmla="*/ 55832 h 170173"/>
                <a:gd name="connsiteX9" fmla="*/ 94 w 66708"/>
                <a:gd name="connsiteY9" fmla="*/ 94830 h 170173"/>
                <a:gd name="connsiteX10" fmla="*/ 3126 w 66708"/>
                <a:gd name="connsiteY10" fmla="*/ 97363 h 170173"/>
                <a:gd name="connsiteX11" fmla="*/ 7169 w 66708"/>
                <a:gd name="connsiteY11" fmla="*/ 92804 h 170173"/>
                <a:gd name="connsiteX12" fmla="*/ 32690 w 66708"/>
                <a:gd name="connsiteY12" fmla="*/ 61403 h 170173"/>
                <a:gd name="connsiteX13" fmla="*/ 39007 w 66708"/>
                <a:gd name="connsiteY13" fmla="*/ 69507 h 170173"/>
                <a:gd name="connsiteX14" fmla="*/ 36227 w 66708"/>
                <a:gd name="connsiteY14" fmla="*/ 82675 h 170173"/>
                <a:gd name="connsiteX15" fmla="*/ 18792 w 66708"/>
                <a:gd name="connsiteY15" fmla="*/ 129523 h 170173"/>
                <a:gd name="connsiteX16" fmla="*/ 12980 w 66708"/>
                <a:gd name="connsiteY16" fmla="*/ 149782 h 170173"/>
                <a:gd name="connsiteX17" fmla="*/ 33701 w 66708"/>
                <a:gd name="connsiteY17" fmla="*/ 170548 h 170173"/>
                <a:gd name="connsiteX18" fmla="*/ 66802 w 66708"/>
                <a:gd name="connsiteY18" fmla="*/ 131549 h 170173"/>
                <a:gd name="connsiteX19" fmla="*/ 63770 w 66708"/>
                <a:gd name="connsiteY19" fmla="*/ 129017 h 170173"/>
                <a:gd name="connsiteX20" fmla="*/ 59980 w 66708"/>
                <a:gd name="connsiteY20" fmla="*/ 133575 h 170173"/>
                <a:gd name="connsiteX21" fmla="*/ 34206 w 66708"/>
                <a:gd name="connsiteY21" fmla="*/ 164976 h 170173"/>
                <a:gd name="connsiteX22" fmla="*/ 28141 w 66708"/>
                <a:gd name="connsiteY22" fmla="*/ 156620 h 170173"/>
                <a:gd name="connsiteX23" fmla="*/ 35469 w 66708"/>
                <a:gd name="connsiteY23" fmla="*/ 131296 h 170173"/>
                <a:gd name="connsiteX24" fmla="*/ 45324 w 66708"/>
                <a:gd name="connsiteY24" fmla="*/ 104706 h 170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708" h="170173">
                  <a:moveTo>
                    <a:pt x="64528" y="9490"/>
                  </a:moveTo>
                  <a:cubicBezTo>
                    <a:pt x="64528" y="4425"/>
                    <a:pt x="60990" y="374"/>
                    <a:pt x="55179" y="374"/>
                  </a:cubicBezTo>
                  <a:cubicBezTo>
                    <a:pt x="48356" y="374"/>
                    <a:pt x="41534" y="6958"/>
                    <a:pt x="41534" y="13795"/>
                  </a:cubicBezTo>
                  <a:cubicBezTo>
                    <a:pt x="41534" y="18607"/>
                    <a:pt x="45071" y="22912"/>
                    <a:pt x="51136" y="22912"/>
                  </a:cubicBezTo>
                  <a:cubicBezTo>
                    <a:pt x="56947" y="22912"/>
                    <a:pt x="64528" y="17087"/>
                    <a:pt x="64528" y="9490"/>
                  </a:cubicBezTo>
                  <a:close/>
                  <a:moveTo>
                    <a:pt x="45324" y="104706"/>
                  </a:moveTo>
                  <a:cubicBezTo>
                    <a:pt x="48356" y="97363"/>
                    <a:pt x="48356" y="96856"/>
                    <a:pt x="50883" y="90019"/>
                  </a:cubicBezTo>
                  <a:cubicBezTo>
                    <a:pt x="52904" y="84954"/>
                    <a:pt x="54168" y="81409"/>
                    <a:pt x="54168" y="76597"/>
                  </a:cubicBezTo>
                  <a:cubicBezTo>
                    <a:pt x="54168" y="65202"/>
                    <a:pt x="46082" y="55832"/>
                    <a:pt x="33448" y="55832"/>
                  </a:cubicBezTo>
                  <a:cubicBezTo>
                    <a:pt x="9696" y="55832"/>
                    <a:pt x="94" y="92551"/>
                    <a:pt x="94" y="94830"/>
                  </a:cubicBezTo>
                  <a:cubicBezTo>
                    <a:pt x="94" y="97363"/>
                    <a:pt x="2620" y="97363"/>
                    <a:pt x="3126" y="97363"/>
                  </a:cubicBezTo>
                  <a:cubicBezTo>
                    <a:pt x="5653" y="97363"/>
                    <a:pt x="5905" y="96856"/>
                    <a:pt x="7169" y="92804"/>
                  </a:cubicBezTo>
                  <a:cubicBezTo>
                    <a:pt x="13991" y="69000"/>
                    <a:pt x="24099" y="61403"/>
                    <a:pt x="32690" y="61403"/>
                  </a:cubicBezTo>
                  <a:cubicBezTo>
                    <a:pt x="34711" y="61403"/>
                    <a:pt x="39007" y="61403"/>
                    <a:pt x="39007" y="69507"/>
                  </a:cubicBezTo>
                  <a:cubicBezTo>
                    <a:pt x="39007" y="74825"/>
                    <a:pt x="37238" y="80143"/>
                    <a:pt x="36227" y="82675"/>
                  </a:cubicBezTo>
                  <a:cubicBezTo>
                    <a:pt x="34206" y="89259"/>
                    <a:pt x="22835" y="118634"/>
                    <a:pt x="18792" y="129523"/>
                  </a:cubicBezTo>
                  <a:cubicBezTo>
                    <a:pt x="16265" y="136108"/>
                    <a:pt x="12980" y="144464"/>
                    <a:pt x="12980" y="149782"/>
                  </a:cubicBezTo>
                  <a:cubicBezTo>
                    <a:pt x="12980" y="161684"/>
                    <a:pt x="21572" y="170548"/>
                    <a:pt x="33701" y="170548"/>
                  </a:cubicBezTo>
                  <a:cubicBezTo>
                    <a:pt x="57453" y="170548"/>
                    <a:pt x="66802" y="133828"/>
                    <a:pt x="66802" y="131549"/>
                  </a:cubicBezTo>
                  <a:cubicBezTo>
                    <a:pt x="66802" y="129017"/>
                    <a:pt x="64528" y="129017"/>
                    <a:pt x="63770" y="129017"/>
                  </a:cubicBezTo>
                  <a:cubicBezTo>
                    <a:pt x="61243" y="129017"/>
                    <a:pt x="61243" y="129777"/>
                    <a:pt x="59980" y="133575"/>
                  </a:cubicBezTo>
                  <a:cubicBezTo>
                    <a:pt x="55431" y="149529"/>
                    <a:pt x="47093" y="164976"/>
                    <a:pt x="34206" y="164976"/>
                  </a:cubicBezTo>
                  <a:cubicBezTo>
                    <a:pt x="29910" y="164976"/>
                    <a:pt x="28141" y="162444"/>
                    <a:pt x="28141" y="156620"/>
                  </a:cubicBezTo>
                  <a:cubicBezTo>
                    <a:pt x="28141" y="150289"/>
                    <a:pt x="29658" y="146743"/>
                    <a:pt x="35469" y="131296"/>
                  </a:cubicBezTo>
                  <a:lnTo>
                    <a:pt x="45324" y="104706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12" name="任意多边形: 形状 2711">
              <a:extLst>
                <a:ext uri="{FF2B5EF4-FFF2-40B4-BE49-F238E27FC236}">
                  <a16:creationId xmlns:a16="http://schemas.microsoft.com/office/drawing/2014/main" id="{FC63DFAA-F237-DC10-D61F-268A54E77CF0}"/>
                </a:ext>
              </a:extLst>
            </p:cNvPr>
            <p:cNvSpPr/>
            <p:nvPr>
              <p:custDataLst>
                <p:tags r:id="rId424"/>
              </p:custDataLst>
            </p:nvPr>
          </p:nvSpPr>
          <p:spPr>
            <a:xfrm>
              <a:off x="5086360" y="11944754"/>
              <a:ext cx="168539" cy="59256"/>
            </a:xfrm>
            <a:custGeom>
              <a:avLst/>
              <a:gdLst>
                <a:gd name="connsiteX0" fmla="*/ 168640 w 168539"/>
                <a:gd name="connsiteY0" fmla="*/ 8730 h 59256"/>
                <a:gd name="connsiteX1" fmla="*/ 165102 w 168539"/>
                <a:gd name="connsiteY1" fmla="*/ 627 h 59256"/>
                <a:gd name="connsiteX2" fmla="*/ 161564 w 168539"/>
                <a:gd name="connsiteY2" fmla="*/ 7211 h 59256"/>
                <a:gd name="connsiteX3" fmla="*/ 126189 w 168539"/>
                <a:gd name="connsiteY3" fmla="*/ 45449 h 59256"/>
                <a:gd name="connsiteX4" fmla="*/ 85759 w 168539"/>
                <a:gd name="connsiteY4" fmla="*/ 23671 h 59256"/>
                <a:gd name="connsiteX5" fmla="*/ 42551 w 168539"/>
                <a:gd name="connsiteY5" fmla="*/ 374 h 59256"/>
                <a:gd name="connsiteX6" fmla="*/ 100 w 168539"/>
                <a:gd name="connsiteY6" fmla="*/ 51274 h 59256"/>
                <a:gd name="connsiteX7" fmla="*/ 3637 w 168539"/>
                <a:gd name="connsiteY7" fmla="*/ 59377 h 59256"/>
                <a:gd name="connsiteX8" fmla="*/ 7175 w 168539"/>
                <a:gd name="connsiteY8" fmla="*/ 53553 h 59256"/>
                <a:gd name="connsiteX9" fmla="*/ 42551 w 168539"/>
                <a:gd name="connsiteY9" fmla="*/ 14555 h 59256"/>
                <a:gd name="connsiteX10" fmla="*/ 82980 w 168539"/>
                <a:gd name="connsiteY10" fmla="*/ 36333 h 59256"/>
                <a:gd name="connsiteX11" fmla="*/ 126189 w 168539"/>
                <a:gd name="connsiteY11" fmla="*/ 59631 h 59256"/>
                <a:gd name="connsiteX12" fmla="*/ 168640 w 168539"/>
                <a:gd name="connsiteY12" fmla="*/ 8730 h 59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539" h="59256">
                  <a:moveTo>
                    <a:pt x="168640" y="8730"/>
                  </a:moveTo>
                  <a:cubicBezTo>
                    <a:pt x="168640" y="3159"/>
                    <a:pt x="167123" y="627"/>
                    <a:pt x="165102" y="627"/>
                  </a:cubicBezTo>
                  <a:cubicBezTo>
                    <a:pt x="163839" y="627"/>
                    <a:pt x="161817" y="2400"/>
                    <a:pt x="161564" y="7211"/>
                  </a:cubicBezTo>
                  <a:cubicBezTo>
                    <a:pt x="160554" y="31522"/>
                    <a:pt x="143877" y="45449"/>
                    <a:pt x="126189" y="45449"/>
                  </a:cubicBezTo>
                  <a:cubicBezTo>
                    <a:pt x="110270" y="45449"/>
                    <a:pt x="98141" y="34560"/>
                    <a:pt x="85759" y="23671"/>
                  </a:cubicBezTo>
                  <a:cubicBezTo>
                    <a:pt x="72873" y="12022"/>
                    <a:pt x="59733" y="374"/>
                    <a:pt x="42551" y="374"/>
                  </a:cubicBezTo>
                  <a:cubicBezTo>
                    <a:pt x="15008" y="374"/>
                    <a:pt x="100" y="28229"/>
                    <a:pt x="100" y="51274"/>
                  </a:cubicBezTo>
                  <a:cubicBezTo>
                    <a:pt x="100" y="59377"/>
                    <a:pt x="3385" y="59377"/>
                    <a:pt x="3637" y="59377"/>
                  </a:cubicBezTo>
                  <a:cubicBezTo>
                    <a:pt x="6417" y="59377"/>
                    <a:pt x="7175" y="54313"/>
                    <a:pt x="7175" y="53553"/>
                  </a:cubicBezTo>
                  <a:cubicBezTo>
                    <a:pt x="8186" y="25697"/>
                    <a:pt x="27137" y="14555"/>
                    <a:pt x="42551" y="14555"/>
                  </a:cubicBezTo>
                  <a:cubicBezTo>
                    <a:pt x="58470" y="14555"/>
                    <a:pt x="70598" y="25444"/>
                    <a:pt x="82980" y="36333"/>
                  </a:cubicBezTo>
                  <a:cubicBezTo>
                    <a:pt x="95867" y="47982"/>
                    <a:pt x="109006" y="59631"/>
                    <a:pt x="126189" y="59631"/>
                  </a:cubicBezTo>
                  <a:cubicBezTo>
                    <a:pt x="153731" y="59631"/>
                    <a:pt x="168640" y="31775"/>
                    <a:pt x="168640" y="8730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13" name="任意多边形: 形状 2712">
              <a:extLst>
                <a:ext uri="{FF2B5EF4-FFF2-40B4-BE49-F238E27FC236}">
                  <a16:creationId xmlns:a16="http://schemas.microsoft.com/office/drawing/2014/main" id="{5EEA504A-8819-811D-5ECB-36370B939C4A}"/>
                </a:ext>
              </a:extLst>
            </p:cNvPr>
            <p:cNvSpPr/>
            <p:nvPr>
              <p:custDataLst>
                <p:tags r:id="rId425"/>
              </p:custDataLst>
            </p:nvPr>
          </p:nvSpPr>
          <p:spPr>
            <a:xfrm>
              <a:off x="5335897" y="11870303"/>
              <a:ext cx="103600" cy="219301"/>
            </a:xfrm>
            <a:custGeom>
              <a:avLst/>
              <a:gdLst>
                <a:gd name="connsiteX0" fmla="*/ 103710 w 103600"/>
                <a:gd name="connsiteY0" fmla="*/ 9490 h 219301"/>
                <a:gd name="connsiteX1" fmla="*/ 94109 w 103600"/>
                <a:gd name="connsiteY1" fmla="*/ 374 h 219301"/>
                <a:gd name="connsiteX2" fmla="*/ 80716 w 103600"/>
                <a:gd name="connsiteY2" fmla="*/ 13795 h 219301"/>
                <a:gd name="connsiteX3" fmla="*/ 90066 w 103600"/>
                <a:gd name="connsiteY3" fmla="*/ 22912 h 219301"/>
                <a:gd name="connsiteX4" fmla="*/ 103710 w 103600"/>
                <a:gd name="connsiteY4" fmla="*/ 9490 h 219301"/>
                <a:gd name="connsiteX5" fmla="*/ 52921 w 103600"/>
                <a:gd name="connsiteY5" fmla="*/ 180424 h 219301"/>
                <a:gd name="connsiteX6" fmla="*/ 21841 w 103600"/>
                <a:gd name="connsiteY6" fmla="*/ 214104 h 219301"/>
                <a:gd name="connsiteX7" fmla="*/ 11986 w 103600"/>
                <a:gd name="connsiteY7" fmla="*/ 211825 h 219301"/>
                <a:gd name="connsiteX8" fmla="*/ 23357 w 103600"/>
                <a:gd name="connsiteY8" fmla="*/ 198403 h 219301"/>
                <a:gd name="connsiteX9" fmla="*/ 13755 w 103600"/>
                <a:gd name="connsiteY9" fmla="*/ 189540 h 219301"/>
                <a:gd name="connsiteX10" fmla="*/ 110 w 103600"/>
                <a:gd name="connsiteY10" fmla="*/ 203975 h 219301"/>
                <a:gd name="connsiteX11" fmla="*/ 22346 w 103600"/>
                <a:gd name="connsiteY11" fmla="*/ 219675 h 219301"/>
                <a:gd name="connsiteX12" fmla="*/ 69851 w 103600"/>
                <a:gd name="connsiteY12" fmla="*/ 181183 h 219301"/>
                <a:gd name="connsiteX13" fmla="*/ 93098 w 103600"/>
                <a:gd name="connsiteY13" fmla="*/ 88499 h 219301"/>
                <a:gd name="connsiteX14" fmla="*/ 94361 w 103600"/>
                <a:gd name="connsiteY14" fmla="*/ 79130 h 219301"/>
                <a:gd name="connsiteX15" fmla="*/ 71114 w 103600"/>
                <a:gd name="connsiteY15" fmla="*/ 55832 h 219301"/>
                <a:gd name="connsiteX16" fmla="*/ 30938 w 103600"/>
                <a:gd name="connsiteY16" fmla="*/ 94830 h 219301"/>
                <a:gd name="connsiteX17" fmla="*/ 33970 w 103600"/>
                <a:gd name="connsiteY17" fmla="*/ 97363 h 219301"/>
                <a:gd name="connsiteX18" fmla="*/ 38518 w 103600"/>
                <a:gd name="connsiteY18" fmla="*/ 92298 h 219301"/>
                <a:gd name="connsiteX19" fmla="*/ 70356 w 103600"/>
                <a:gd name="connsiteY19" fmla="*/ 61403 h 219301"/>
                <a:gd name="connsiteX20" fmla="*/ 78442 w 103600"/>
                <a:gd name="connsiteY20" fmla="*/ 73052 h 219301"/>
                <a:gd name="connsiteX21" fmla="*/ 76673 w 103600"/>
                <a:gd name="connsiteY21" fmla="*/ 85967 h 219301"/>
                <a:gd name="connsiteX22" fmla="*/ 52921 w 103600"/>
                <a:gd name="connsiteY22" fmla="*/ 180424 h 219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3600" h="219301">
                  <a:moveTo>
                    <a:pt x="103710" y="9490"/>
                  </a:moveTo>
                  <a:cubicBezTo>
                    <a:pt x="103710" y="4679"/>
                    <a:pt x="100173" y="374"/>
                    <a:pt x="94109" y="374"/>
                  </a:cubicBezTo>
                  <a:cubicBezTo>
                    <a:pt x="88297" y="374"/>
                    <a:pt x="80716" y="6198"/>
                    <a:pt x="80716" y="13795"/>
                  </a:cubicBezTo>
                  <a:cubicBezTo>
                    <a:pt x="80716" y="18860"/>
                    <a:pt x="84254" y="22912"/>
                    <a:pt x="90066" y="22912"/>
                  </a:cubicBezTo>
                  <a:cubicBezTo>
                    <a:pt x="96888" y="22912"/>
                    <a:pt x="103710" y="16327"/>
                    <a:pt x="103710" y="9490"/>
                  </a:cubicBezTo>
                  <a:close/>
                  <a:moveTo>
                    <a:pt x="52921" y="180424"/>
                  </a:moveTo>
                  <a:cubicBezTo>
                    <a:pt x="48120" y="199670"/>
                    <a:pt x="35991" y="214104"/>
                    <a:pt x="21841" y="214104"/>
                  </a:cubicBezTo>
                  <a:cubicBezTo>
                    <a:pt x="20325" y="214104"/>
                    <a:pt x="16535" y="214104"/>
                    <a:pt x="11986" y="211825"/>
                  </a:cubicBezTo>
                  <a:cubicBezTo>
                    <a:pt x="19567" y="210052"/>
                    <a:pt x="23357" y="203468"/>
                    <a:pt x="23357" y="198403"/>
                  </a:cubicBezTo>
                  <a:cubicBezTo>
                    <a:pt x="23357" y="194352"/>
                    <a:pt x="20578" y="189540"/>
                    <a:pt x="13755" y="189540"/>
                  </a:cubicBezTo>
                  <a:cubicBezTo>
                    <a:pt x="7438" y="189540"/>
                    <a:pt x="110" y="194858"/>
                    <a:pt x="110" y="203975"/>
                  </a:cubicBezTo>
                  <a:cubicBezTo>
                    <a:pt x="110" y="214104"/>
                    <a:pt x="10218" y="219675"/>
                    <a:pt x="22346" y="219675"/>
                  </a:cubicBezTo>
                  <a:cubicBezTo>
                    <a:pt x="40034" y="219675"/>
                    <a:pt x="63534" y="206254"/>
                    <a:pt x="69851" y="181183"/>
                  </a:cubicBezTo>
                  <a:lnTo>
                    <a:pt x="93098" y="88499"/>
                  </a:lnTo>
                  <a:cubicBezTo>
                    <a:pt x="94361" y="83435"/>
                    <a:pt x="94361" y="79889"/>
                    <a:pt x="94361" y="79130"/>
                  </a:cubicBezTo>
                  <a:cubicBezTo>
                    <a:pt x="94361" y="64695"/>
                    <a:pt x="83749" y="55832"/>
                    <a:pt x="71114" y="55832"/>
                  </a:cubicBezTo>
                  <a:cubicBezTo>
                    <a:pt x="45341" y="55832"/>
                    <a:pt x="30938" y="92551"/>
                    <a:pt x="30938" y="94830"/>
                  </a:cubicBezTo>
                  <a:cubicBezTo>
                    <a:pt x="30938" y="97363"/>
                    <a:pt x="33465" y="97363"/>
                    <a:pt x="33970" y="97363"/>
                  </a:cubicBezTo>
                  <a:cubicBezTo>
                    <a:pt x="36244" y="97363"/>
                    <a:pt x="36497" y="97109"/>
                    <a:pt x="38518" y="92298"/>
                  </a:cubicBezTo>
                  <a:cubicBezTo>
                    <a:pt x="44835" y="76851"/>
                    <a:pt x="56459" y="61403"/>
                    <a:pt x="70356" y="61403"/>
                  </a:cubicBezTo>
                  <a:cubicBezTo>
                    <a:pt x="73894" y="61403"/>
                    <a:pt x="78442" y="62416"/>
                    <a:pt x="78442" y="73052"/>
                  </a:cubicBezTo>
                  <a:cubicBezTo>
                    <a:pt x="78442" y="78876"/>
                    <a:pt x="77684" y="81662"/>
                    <a:pt x="76673" y="85967"/>
                  </a:cubicBezTo>
                  <a:lnTo>
                    <a:pt x="52921" y="180424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14" name="任意多边形: 形状 2713">
              <a:extLst>
                <a:ext uri="{FF2B5EF4-FFF2-40B4-BE49-F238E27FC236}">
                  <a16:creationId xmlns:a16="http://schemas.microsoft.com/office/drawing/2014/main" id="{F286030F-CD99-2F7F-BB2A-760A478ADFF2}"/>
                </a:ext>
              </a:extLst>
            </p:cNvPr>
            <p:cNvSpPr/>
            <p:nvPr>
              <p:custDataLst>
                <p:tags r:id="rId426"/>
              </p:custDataLst>
            </p:nvPr>
          </p:nvSpPr>
          <p:spPr>
            <a:xfrm>
              <a:off x="5542042" y="11944754"/>
              <a:ext cx="168034" cy="59256"/>
            </a:xfrm>
            <a:custGeom>
              <a:avLst/>
              <a:gdLst>
                <a:gd name="connsiteX0" fmla="*/ 159561 w 168034"/>
                <a:gd name="connsiteY0" fmla="*/ 10503 h 59256"/>
                <a:gd name="connsiteX1" fmla="*/ 168152 w 168034"/>
                <a:gd name="connsiteY1" fmla="*/ 5438 h 59256"/>
                <a:gd name="connsiteX2" fmla="*/ 159814 w 168034"/>
                <a:gd name="connsiteY2" fmla="*/ 374 h 59256"/>
                <a:gd name="connsiteX3" fmla="*/ 8456 w 168034"/>
                <a:gd name="connsiteY3" fmla="*/ 374 h 59256"/>
                <a:gd name="connsiteX4" fmla="*/ 118 w 168034"/>
                <a:gd name="connsiteY4" fmla="*/ 5438 h 59256"/>
                <a:gd name="connsiteX5" fmla="*/ 8709 w 168034"/>
                <a:gd name="connsiteY5" fmla="*/ 10503 h 59256"/>
                <a:gd name="connsiteX6" fmla="*/ 159561 w 168034"/>
                <a:gd name="connsiteY6" fmla="*/ 10503 h 59256"/>
                <a:gd name="connsiteX7" fmla="*/ 159814 w 168034"/>
                <a:gd name="connsiteY7" fmla="*/ 59631 h 59256"/>
                <a:gd name="connsiteX8" fmla="*/ 168152 w 168034"/>
                <a:gd name="connsiteY8" fmla="*/ 54566 h 59256"/>
                <a:gd name="connsiteX9" fmla="*/ 159561 w 168034"/>
                <a:gd name="connsiteY9" fmla="*/ 49501 h 59256"/>
                <a:gd name="connsiteX10" fmla="*/ 8709 w 168034"/>
                <a:gd name="connsiteY10" fmla="*/ 49501 h 59256"/>
                <a:gd name="connsiteX11" fmla="*/ 118 w 168034"/>
                <a:gd name="connsiteY11" fmla="*/ 54566 h 59256"/>
                <a:gd name="connsiteX12" fmla="*/ 8456 w 168034"/>
                <a:gd name="connsiteY12" fmla="*/ 59631 h 59256"/>
                <a:gd name="connsiteX13" fmla="*/ 159814 w 168034"/>
                <a:gd name="connsiteY13" fmla="*/ 59631 h 59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034" h="59256">
                  <a:moveTo>
                    <a:pt x="159561" y="10503"/>
                  </a:moveTo>
                  <a:cubicBezTo>
                    <a:pt x="163351" y="10503"/>
                    <a:pt x="168152" y="10503"/>
                    <a:pt x="168152" y="5438"/>
                  </a:cubicBezTo>
                  <a:cubicBezTo>
                    <a:pt x="168152" y="374"/>
                    <a:pt x="163351" y="374"/>
                    <a:pt x="159814" y="374"/>
                  </a:cubicBezTo>
                  <a:lnTo>
                    <a:pt x="8456" y="374"/>
                  </a:lnTo>
                  <a:cubicBezTo>
                    <a:pt x="4919" y="374"/>
                    <a:pt x="118" y="374"/>
                    <a:pt x="118" y="5438"/>
                  </a:cubicBezTo>
                  <a:cubicBezTo>
                    <a:pt x="118" y="10503"/>
                    <a:pt x="4919" y="10503"/>
                    <a:pt x="8709" y="10503"/>
                  </a:cubicBezTo>
                  <a:lnTo>
                    <a:pt x="159561" y="10503"/>
                  </a:lnTo>
                  <a:close/>
                  <a:moveTo>
                    <a:pt x="159814" y="59631"/>
                  </a:moveTo>
                  <a:cubicBezTo>
                    <a:pt x="163351" y="59631"/>
                    <a:pt x="168152" y="59631"/>
                    <a:pt x="168152" y="54566"/>
                  </a:cubicBezTo>
                  <a:cubicBezTo>
                    <a:pt x="168152" y="49501"/>
                    <a:pt x="163351" y="49501"/>
                    <a:pt x="159561" y="49501"/>
                  </a:cubicBezTo>
                  <a:lnTo>
                    <a:pt x="8709" y="49501"/>
                  </a:lnTo>
                  <a:cubicBezTo>
                    <a:pt x="4919" y="49501"/>
                    <a:pt x="118" y="49501"/>
                    <a:pt x="118" y="54566"/>
                  </a:cubicBezTo>
                  <a:cubicBezTo>
                    <a:pt x="118" y="59631"/>
                    <a:pt x="4919" y="59631"/>
                    <a:pt x="8456" y="59631"/>
                  </a:cubicBezTo>
                  <a:lnTo>
                    <a:pt x="159814" y="59631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15" name="任意多边形: 形状 2714">
              <a:extLst>
                <a:ext uri="{FF2B5EF4-FFF2-40B4-BE49-F238E27FC236}">
                  <a16:creationId xmlns:a16="http://schemas.microsoft.com/office/drawing/2014/main" id="{2A8E6201-7E1D-58C1-DD48-307C6BCDD41B}"/>
                </a:ext>
              </a:extLst>
            </p:cNvPr>
            <p:cNvSpPr/>
            <p:nvPr>
              <p:custDataLst>
                <p:tags r:id="rId427"/>
              </p:custDataLst>
            </p:nvPr>
          </p:nvSpPr>
          <p:spPr>
            <a:xfrm>
              <a:off x="5805224" y="11924242"/>
              <a:ext cx="113960" cy="116234"/>
            </a:xfrm>
            <a:custGeom>
              <a:avLst/>
              <a:gdLst>
                <a:gd name="connsiteX0" fmla="*/ 73659 w 113960"/>
                <a:gd name="connsiteY0" fmla="*/ 94577 h 116234"/>
                <a:gd name="connsiteX1" fmla="*/ 93368 w 113960"/>
                <a:gd name="connsiteY1" fmla="*/ 115342 h 116234"/>
                <a:gd name="connsiteX2" fmla="*/ 114088 w 113960"/>
                <a:gd name="connsiteY2" fmla="*/ 91285 h 116234"/>
                <a:gd name="connsiteX3" fmla="*/ 114088 w 113960"/>
                <a:gd name="connsiteY3" fmla="*/ 77104 h 116234"/>
                <a:gd name="connsiteX4" fmla="*/ 107771 w 113960"/>
                <a:gd name="connsiteY4" fmla="*/ 77104 h 116234"/>
                <a:gd name="connsiteX5" fmla="*/ 107771 w 113960"/>
                <a:gd name="connsiteY5" fmla="*/ 91285 h 116234"/>
                <a:gd name="connsiteX6" fmla="*/ 98675 w 113960"/>
                <a:gd name="connsiteY6" fmla="*/ 107492 h 116234"/>
                <a:gd name="connsiteX7" fmla="*/ 89326 w 113960"/>
                <a:gd name="connsiteY7" fmla="*/ 94830 h 116234"/>
                <a:gd name="connsiteX8" fmla="*/ 89326 w 113960"/>
                <a:gd name="connsiteY8" fmla="*/ 44183 h 116234"/>
                <a:gd name="connsiteX9" fmla="*/ 80229 w 113960"/>
                <a:gd name="connsiteY9" fmla="*/ 14302 h 116234"/>
                <a:gd name="connsiteX10" fmla="*/ 45611 w 113960"/>
                <a:gd name="connsiteY10" fmla="*/ 374 h 116234"/>
                <a:gd name="connsiteX11" fmla="*/ 7456 w 113960"/>
                <a:gd name="connsiteY11" fmla="*/ 28989 h 116234"/>
                <a:gd name="connsiteX12" fmla="*/ 19080 w 113960"/>
                <a:gd name="connsiteY12" fmla="*/ 40891 h 116234"/>
                <a:gd name="connsiteX13" fmla="*/ 30703 w 113960"/>
                <a:gd name="connsiteY13" fmla="*/ 29242 h 116234"/>
                <a:gd name="connsiteX14" fmla="*/ 17816 w 113960"/>
                <a:gd name="connsiteY14" fmla="*/ 17594 h 116234"/>
                <a:gd name="connsiteX15" fmla="*/ 45106 w 113960"/>
                <a:gd name="connsiteY15" fmla="*/ 5945 h 116234"/>
                <a:gd name="connsiteX16" fmla="*/ 71890 w 113960"/>
                <a:gd name="connsiteY16" fmla="*/ 38359 h 116234"/>
                <a:gd name="connsiteX17" fmla="*/ 71890 w 113960"/>
                <a:gd name="connsiteY17" fmla="*/ 47729 h 116234"/>
                <a:gd name="connsiteX18" fmla="*/ 25397 w 113960"/>
                <a:gd name="connsiteY18" fmla="*/ 56845 h 116234"/>
                <a:gd name="connsiteX19" fmla="*/ 128 w 113960"/>
                <a:gd name="connsiteY19" fmla="*/ 89766 h 116234"/>
                <a:gd name="connsiteX20" fmla="*/ 40558 w 113960"/>
                <a:gd name="connsiteY20" fmla="*/ 116609 h 116234"/>
                <a:gd name="connsiteX21" fmla="*/ 73659 w 113960"/>
                <a:gd name="connsiteY21" fmla="*/ 94577 h 116234"/>
                <a:gd name="connsiteX22" fmla="*/ 71890 w 113960"/>
                <a:gd name="connsiteY22" fmla="*/ 53047 h 116234"/>
                <a:gd name="connsiteX23" fmla="*/ 71890 w 113960"/>
                <a:gd name="connsiteY23" fmla="*/ 78370 h 116234"/>
                <a:gd name="connsiteX24" fmla="*/ 42326 w 113960"/>
                <a:gd name="connsiteY24" fmla="*/ 111037 h 116234"/>
                <a:gd name="connsiteX25" fmla="*/ 19585 w 113960"/>
                <a:gd name="connsiteY25" fmla="*/ 89512 h 116234"/>
                <a:gd name="connsiteX26" fmla="*/ 71890 w 113960"/>
                <a:gd name="connsiteY26" fmla="*/ 53047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3960" h="116234">
                  <a:moveTo>
                    <a:pt x="73659" y="94577"/>
                  </a:moveTo>
                  <a:cubicBezTo>
                    <a:pt x="74670" y="104706"/>
                    <a:pt x="81492" y="115342"/>
                    <a:pt x="93368" y="115342"/>
                  </a:cubicBezTo>
                  <a:cubicBezTo>
                    <a:pt x="98675" y="115342"/>
                    <a:pt x="114088" y="111797"/>
                    <a:pt x="114088" y="91285"/>
                  </a:cubicBezTo>
                  <a:lnTo>
                    <a:pt x="114088" y="77104"/>
                  </a:lnTo>
                  <a:lnTo>
                    <a:pt x="107771" y="77104"/>
                  </a:lnTo>
                  <a:lnTo>
                    <a:pt x="107771" y="91285"/>
                  </a:lnTo>
                  <a:cubicBezTo>
                    <a:pt x="107771" y="105973"/>
                    <a:pt x="101454" y="107492"/>
                    <a:pt x="98675" y="107492"/>
                  </a:cubicBezTo>
                  <a:cubicBezTo>
                    <a:pt x="90336" y="107492"/>
                    <a:pt x="89326" y="96096"/>
                    <a:pt x="89326" y="94830"/>
                  </a:cubicBezTo>
                  <a:lnTo>
                    <a:pt x="89326" y="44183"/>
                  </a:lnTo>
                  <a:cubicBezTo>
                    <a:pt x="89326" y="33547"/>
                    <a:pt x="89326" y="23671"/>
                    <a:pt x="80229" y="14302"/>
                  </a:cubicBezTo>
                  <a:cubicBezTo>
                    <a:pt x="70374" y="4425"/>
                    <a:pt x="57740" y="374"/>
                    <a:pt x="45611" y="374"/>
                  </a:cubicBezTo>
                  <a:cubicBezTo>
                    <a:pt x="24891" y="374"/>
                    <a:pt x="7456" y="12276"/>
                    <a:pt x="7456" y="28989"/>
                  </a:cubicBezTo>
                  <a:cubicBezTo>
                    <a:pt x="7456" y="36586"/>
                    <a:pt x="12510" y="40891"/>
                    <a:pt x="19080" y="40891"/>
                  </a:cubicBezTo>
                  <a:cubicBezTo>
                    <a:pt x="26155" y="40891"/>
                    <a:pt x="30703" y="35827"/>
                    <a:pt x="30703" y="29242"/>
                  </a:cubicBezTo>
                  <a:cubicBezTo>
                    <a:pt x="30703" y="26204"/>
                    <a:pt x="29440" y="17847"/>
                    <a:pt x="17816" y="17594"/>
                  </a:cubicBezTo>
                  <a:cubicBezTo>
                    <a:pt x="24639" y="8730"/>
                    <a:pt x="37020" y="5945"/>
                    <a:pt x="45106" y="5945"/>
                  </a:cubicBezTo>
                  <a:cubicBezTo>
                    <a:pt x="57487" y="5945"/>
                    <a:pt x="71890" y="15821"/>
                    <a:pt x="71890" y="38359"/>
                  </a:cubicBezTo>
                  <a:lnTo>
                    <a:pt x="71890" y="47729"/>
                  </a:lnTo>
                  <a:cubicBezTo>
                    <a:pt x="59004" y="48488"/>
                    <a:pt x="41316" y="49248"/>
                    <a:pt x="25397" y="56845"/>
                  </a:cubicBezTo>
                  <a:cubicBezTo>
                    <a:pt x="6445" y="65455"/>
                    <a:pt x="128" y="78623"/>
                    <a:pt x="128" y="89766"/>
                  </a:cubicBezTo>
                  <a:cubicBezTo>
                    <a:pt x="128" y="110278"/>
                    <a:pt x="24639" y="116609"/>
                    <a:pt x="40558" y="116609"/>
                  </a:cubicBezTo>
                  <a:cubicBezTo>
                    <a:pt x="57235" y="116609"/>
                    <a:pt x="68858" y="106479"/>
                    <a:pt x="73659" y="94577"/>
                  </a:cubicBezTo>
                  <a:close/>
                  <a:moveTo>
                    <a:pt x="71890" y="53047"/>
                  </a:moveTo>
                  <a:lnTo>
                    <a:pt x="71890" y="78370"/>
                  </a:lnTo>
                  <a:cubicBezTo>
                    <a:pt x="71890" y="102427"/>
                    <a:pt x="53697" y="111037"/>
                    <a:pt x="42326" y="111037"/>
                  </a:cubicBezTo>
                  <a:cubicBezTo>
                    <a:pt x="29945" y="111037"/>
                    <a:pt x="19585" y="102174"/>
                    <a:pt x="19585" y="89512"/>
                  </a:cubicBezTo>
                  <a:cubicBezTo>
                    <a:pt x="19585" y="75584"/>
                    <a:pt x="30198" y="54566"/>
                    <a:pt x="71890" y="53047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16" name="任意多边形: 形状 2715">
              <a:extLst>
                <a:ext uri="{FF2B5EF4-FFF2-40B4-BE49-F238E27FC236}">
                  <a16:creationId xmlns:a16="http://schemas.microsoft.com/office/drawing/2014/main" id="{55E43C24-AB5D-A1BE-1E91-817B908B1B4E}"/>
                </a:ext>
              </a:extLst>
            </p:cNvPr>
            <p:cNvSpPr/>
            <p:nvPr>
              <p:custDataLst>
                <p:tags r:id="rId428"/>
              </p:custDataLst>
            </p:nvPr>
          </p:nvSpPr>
          <p:spPr>
            <a:xfrm>
              <a:off x="5928029" y="11925761"/>
              <a:ext cx="84901" cy="111929"/>
            </a:xfrm>
            <a:custGeom>
              <a:avLst/>
              <a:gdLst>
                <a:gd name="connsiteX0" fmla="*/ 35256 w 84901"/>
                <a:gd name="connsiteY0" fmla="*/ 28229 h 111929"/>
                <a:gd name="connsiteX1" fmla="*/ 35256 w 84901"/>
                <a:gd name="connsiteY1" fmla="*/ 374 h 111929"/>
                <a:gd name="connsiteX2" fmla="*/ 133 w 84901"/>
                <a:gd name="connsiteY2" fmla="*/ 3159 h 111929"/>
                <a:gd name="connsiteX3" fmla="*/ 133 w 84901"/>
                <a:gd name="connsiteY3" fmla="*/ 11010 h 111929"/>
                <a:gd name="connsiteX4" fmla="*/ 19843 w 84901"/>
                <a:gd name="connsiteY4" fmla="*/ 25191 h 111929"/>
                <a:gd name="connsiteX5" fmla="*/ 19843 w 84901"/>
                <a:gd name="connsiteY5" fmla="*/ 93058 h 111929"/>
                <a:gd name="connsiteX6" fmla="*/ 133 w 84901"/>
                <a:gd name="connsiteY6" fmla="*/ 104453 h 111929"/>
                <a:gd name="connsiteX7" fmla="*/ 133 w 84901"/>
                <a:gd name="connsiteY7" fmla="*/ 112304 h 111929"/>
                <a:gd name="connsiteX8" fmla="*/ 28939 w 84901"/>
                <a:gd name="connsiteY8" fmla="*/ 111544 h 111929"/>
                <a:gd name="connsiteX9" fmla="*/ 61030 w 84901"/>
                <a:gd name="connsiteY9" fmla="*/ 112304 h 111929"/>
                <a:gd name="connsiteX10" fmla="*/ 61030 w 84901"/>
                <a:gd name="connsiteY10" fmla="*/ 104453 h 111929"/>
                <a:gd name="connsiteX11" fmla="*/ 55724 w 84901"/>
                <a:gd name="connsiteY11" fmla="*/ 104453 h 111929"/>
                <a:gd name="connsiteX12" fmla="*/ 36520 w 84901"/>
                <a:gd name="connsiteY12" fmla="*/ 92551 h 111929"/>
                <a:gd name="connsiteX13" fmla="*/ 36520 w 84901"/>
                <a:gd name="connsiteY13" fmla="*/ 53553 h 111929"/>
                <a:gd name="connsiteX14" fmla="*/ 66336 w 84901"/>
                <a:gd name="connsiteY14" fmla="*/ 5945 h 111929"/>
                <a:gd name="connsiteX15" fmla="*/ 69116 w 84901"/>
                <a:gd name="connsiteY15" fmla="*/ 6198 h 111929"/>
                <a:gd name="connsiteX16" fmla="*/ 63304 w 84901"/>
                <a:gd name="connsiteY16" fmla="*/ 16074 h 111929"/>
                <a:gd name="connsiteX17" fmla="*/ 74169 w 84901"/>
                <a:gd name="connsiteY17" fmla="*/ 26963 h 111929"/>
                <a:gd name="connsiteX18" fmla="*/ 85035 w 84901"/>
                <a:gd name="connsiteY18" fmla="*/ 15821 h 111929"/>
                <a:gd name="connsiteX19" fmla="*/ 66336 w 84901"/>
                <a:gd name="connsiteY19" fmla="*/ 374 h 111929"/>
                <a:gd name="connsiteX20" fmla="*/ 35256 w 84901"/>
                <a:gd name="connsiteY20" fmla="*/ 28229 h 111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4901" h="111929">
                  <a:moveTo>
                    <a:pt x="35256" y="28229"/>
                  </a:moveTo>
                  <a:lnTo>
                    <a:pt x="35256" y="374"/>
                  </a:lnTo>
                  <a:lnTo>
                    <a:pt x="133" y="3159"/>
                  </a:lnTo>
                  <a:lnTo>
                    <a:pt x="133" y="11010"/>
                  </a:lnTo>
                  <a:cubicBezTo>
                    <a:pt x="17821" y="11010"/>
                    <a:pt x="19843" y="12782"/>
                    <a:pt x="19843" y="25191"/>
                  </a:cubicBezTo>
                  <a:lnTo>
                    <a:pt x="19843" y="93058"/>
                  </a:lnTo>
                  <a:cubicBezTo>
                    <a:pt x="19843" y="104453"/>
                    <a:pt x="17063" y="104453"/>
                    <a:pt x="133" y="104453"/>
                  </a:cubicBezTo>
                  <a:lnTo>
                    <a:pt x="133" y="112304"/>
                  </a:lnTo>
                  <a:cubicBezTo>
                    <a:pt x="9988" y="112050"/>
                    <a:pt x="21864" y="111544"/>
                    <a:pt x="28939" y="111544"/>
                  </a:cubicBezTo>
                  <a:cubicBezTo>
                    <a:pt x="39047" y="111544"/>
                    <a:pt x="50923" y="111544"/>
                    <a:pt x="61030" y="112304"/>
                  </a:cubicBezTo>
                  <a:lnTo>
                    <a:pt x="61030" y="104453"/>
                  </a:lnTo>
                  <a:lnTo>
                    <a:pt x="55724" y="104453"/>
                  </a:lnTo>
                  <a:cubicBezTo>
                    <a:pt x="37025" y="104453"/>
                    <a:pt x="36520" y="101668"/>
                    <a:pt x="36520" y="92551"/>
                  </a:cubicBezTo>
                  <a:lnTo>
                    <a:pt x="36520" y="53553"/>
                  </a:lnTo>
                  <a:cubicBezTo>
                    <a:pt x="36520" y="28483"/>
                    <a:pt x="47132" y="5945"/>
                    <a:pt x="66336" y="5945"/>
                  </a:cubicBezTo>
                  <a:cubicBezTo>
                    <a:pt x="68105" y="5945"/>
                    <a:pt x="68610" y="5945"/>
                    <a:pt x="69116" y="6198"/>
                  </a:cubicBezTo>
                  <a:cubicBezTo>
                    <a:pt x="68358" y="6451"/>
                    <a:pt x="63304" y="9490"/>
                    <a:pt x="63304" y="16074"/>
                  </a:cubicBezTo>
                  <a:cubicBezTo>
                    <a:pt x="63304" y="23165"/>
                    <a:pt x="68610" y="26963"/>
                    <a:pt x="74169" y="26963"/>
                  </a:cubicBezTo>
                  <a:cubicBezTo>
                    <a:pt x="78718" y="26963"/>
                    <a:pt x="85035" y="23925"/>
                    <a:pt x="85035" y="15821"/>
                  </a:cubicBezTo>
                  <a:cubicBezTo>
                    <a:pt x="85035" y="7717"/>
                    <a:pt x="77202" y="374"/>
                    <a:pt x="66336" y="374"/>
                  </a:cubicBezTo>
                  <a:cubicBezTo>
                    <a:pt x="47890" y="374"/>
                    <a:pt x="38794" y="17340"/>
                    <a:pt x="35256" y="28229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17" name="任意多边形: 形状 2716">
              <a:extLst>
                <a:ext uri="{FF2B5EF4-FFF2-40B4-BE49-F238E27FC236}">
                  <a16:creationId xmlns:a16="http://schemas.microsoft.com/office/drawing/2014/main" id="{0A3FB302-88AB-323C-DB2B-76738CD99DD5}"/>
                </a:ext>
              </a:extLst>
            </p:cNvPr>
            <p:cNvSpPr/>
            <p:nvPr>
              <p:custDataLst>
                <p:tags r:id="rId429"/>
              </p:custDataLst>
            </p:nvPr>
          </p:nvSpPr>
          <p:spPr>
            <a:xfrm>
              <a:off x="6026997" y="11922976"/>
              <a:ext cx="115476" cy="166881"/>
            </a:xfrm>
            <a:custGeom>
              <a:avLst/>
              <a:gdLst>
                <a:gd name="connsiteX0" fmla="*/ 49158 w 115476"/>
                <a:gd name="connsiteY0" fmla="*/ 71533 h 166881"/>
                <a:gd name="connsiteX1" fmla="*/ 27174 w 115476"/>
                <a:gd name="connsiteY1" fmla="*/ 40385 h 166881"/>
                <a:gd name="connsiteX2" fmla="*/ 31217 w 115476"/>
                <a:gd name="connsiteY2" fmla="*/ 19113 h 166881"/>
                <a:gd name="connsiteX3" fmla="*/ 49158 w 115476"/>
                <a:gd name="connsiteY3" fmla="*/ 8984 h 166881"/>
                <a:gd name="connsiteX4" fmla="*/ 71141 w 115476"/>
                <a:gd name="connsiteY4" fmla="*/ 40132 h 166881"/>
                <a:gd name="connsiteX5" fmla="*/ 67098 w 115476"/>
                <a:gd name="connsiteY5" fmla="*/ 61403 h 166881"/>
                <a:gd name="connsiteX6" fmla="*/ 49158 w 115476"/>
                <a:gd name="connsiteY6" fmla="*/ 71533 h 166881"/>
                <a:gd name="connsiteX7" fmla="*/ 19847 w 115476"/>
                <a:gd name="connsiteY7" fmla="*/ 81409 h 166881"/>
                <a:gd name="connsiteX8" fmla="*/ 24142 w 115476"/>
                <a:gd name="connsiteY8" fmla="*/ 69507 h 166881"/>
                <a:gd name="connsiteX9" fmla="*/ 49158 w 115476"/>
                <a:gd name="connsiteY9" fmla="*/ 77357 h 166881"/>
                <a:gd name="connsiteX10" fmla="*/ 90092 w 115476"/>
                <a:gd name="connsiteY10" fmla="*/ 40385 h 166881"/>
                <a:gd name="connsiteX11" fmla="*/ 79732 w 115476"/>
                <a:gd name="connsiteY11" fmla="*/ 15821 h 166881"/>
                <a:gd name="connsiteX12" fmla="*/ 102474 w 115476"/>
                <a:gd name="connsiteY12" fmla="*/ 5945 h 166881"/>
                <a:gd name="connsiteX13" fmla="*/ 105001 w 115476"/>
                <a:gd name="connsiteY13" fmla="*/ 6198 h 166881"/>
                <a:gd name="connsiteX14" fmla="*/ 100958 w 115476"/>
                <a:gd name="connsiteY14" fmla="*/ 13035 h 166881"/>
                <a:gd name="connsiteX15" fmla="*/ 108286 w 115476"/>
                <a:gd name="connsiteY15" fmla="*/ 20379 h 166881"/>
                <a:gd name="connsiteX16" fmla="*/ 115613 w 115476"/>
                <a:gd name="connsiteY16" fmla="*/ 12782 h 166881"/>
                <a:gd name="connsiteX17" fmla="*/ 102727 w 115476"/>
                <a:gd name="connsiteY17" fmla="*/ 374 h 166881"/>
                <a:gd name="connsiteX18" fmla="*/ 75942 w 115476"/>
                <a:gd name="connsiteY18" fmla="*/ 12276 h 166881"/>
                <a:gd name="connsiteX19" fmla="*/ 49158 w 115476"/>
                <a:gd name="connsiteY19" fmla="*/ 3159 h 166881"/>
                <a:gd name="connsiteX20" fmla="*/ 8223 w 115476"/>
                <a:gd name="connsiteY20" fmla="*/ 40132 h 166881"/>
                <a:gd name="connsiteX21" fmla="*/ 20099 w 115476"/>
                <a:gd name="connsiteY21" fmla="*/ 66215 h 166881"/>
                <a:gd name="connsiteX22" fmla="*/ 12266 w 115476"/>
                <a:gd name="connsiteY22" fmla="*/ 87233 h 166881"/>
                <a:gd name="connsiteX23" fmla="*/ 23384 w 115476"/>
                <a:gd name="connsiteY23" fmla="*/ 109771 h 166881"/>
                <a:gd name="connsiteX24" fmla="*/ 137 w 115476"/>
                <a:gd name="connsiteY24" fmla="*/ 135095 h 166881"/>
                <a:gd name="connsiteX25" fmla="*/ 55980 w 115476"/>
                <a:gd name="connsiteY25" fmla="*/ 167256 h 166881"/>
                <a:gd name="connsiteX26" fmla="*/ 112076 w 115476"/>
                <a:gd name="connsiteY26" fmla="*/ 134588 h 166881"/>
                <a:gd name="connsiteX27" fmla="*/ 95651 w 115476"/>
                <a:gd name="connsiteY27" fmla="*/ 105719 h 166881"/>
                <a:gd name="connsiteX28" fmla="*/ 52190 w 115476"/>
                <a:gd name="connsiteY28" fmla="*/ 98629 h 166881"/>
                <a:gd name="connsiteX29" fmla="*/ 33239 w 115476"/>
                <a:gd name="connsiteY29" fmla="*/ 98376 h 166881"/>
                <a:gd name="connsiteX30" fmla="*/ 19847 w 115476"/>
                <a:gd name="connsiteY30" fmla="*/ 81409 h 166881"/>
                <a:gd name="connsiteX31" fmla="*/ 56233 w 115476"/>
                <a:gd name="connsiteY31" fmla="*/ 161431 h 166881"/>
                <a:gd name="connsiteX32" fmla="*/ 13277 w 115476"/>
                <a:gd name="connsiteY32" fmla="*/ 135095 h 166881"/>
                <a:gd name="connsiteX33" fmla="*/ 33997 w 115476"/>
                <a:gd name="connsiteY33" fmla="*/ 113316 h 166881"/>
                <a:gd name="connsiteX34" fmla="*/ 48905 w 115476"/>
                <a:gd name="connsiteY34" fmla="*/ 113316 h 166881"/>
                <a:gd name="connsiteX35" fmla="*/ 98936 w 115476"/>
                <a:gd name="connsiteY35" fmla="*/ 135095 h 166881"/>
                <a:gd name="connsiteX36" fmla="*/ 56233 w 115476"/>
                <a:gd name="connsiteY36" fmla="*/ 161431 h 166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5476" h="166881">
                  <a:moveTo>
                    <a:pt x="49158" y="71533"/>
                  </a:moveTo>
                  <a:cubicBezTo>
                    <a:pt x="27174" y="71533"/>
                    <a:pt x="27174" y="46209"/>
                    <a:pt x="27174" y="40385"/>
                  </a:cubicBezTo>
                  <a:cubicBezTo>
                    <a:pt x="27174" y="33547"/>
                    <a:pt x="27427" y="25444"/>
                    <a:pt x="31217" y="19113"/>
                  </a:cubicBezTo>
                  <a:cubicBezTo>
                    <a:pt x="33239" y="16074"/>
                    <a:pt x="39050" y="8984"/>
                    <a:pt x="49158" y="8984"/>
                  </a:cubicBezTo>
                  <a:cubicBezTo>
                    <a:pt x="71141" y="8984"/>
                    <a:pt x="71141" y="34307"/>
                    <a:pt x="71141" y="40132"/>
                  </a:cubicBezTo>
                  <a:cubicBezTo>
                    <a:pt x="71141" y="46969"/>
                    <a:pt x="70889" y="55072"/>
                    <a:pt x="67098" y="61403"/>
                  </a:cubicBezTo>
                  <a:cubicBezTo>
                    <a:pt x="65077" y="64442"/>
                    <a:pt x="59265" y="71533"/>
                    <a:pt x="49158" y="71533"/>
                  </a:cubicBezTo>
                  <a:close/>
                  <a:moveTo>
                    <a:pt x="19847" y="81409"/>
                  </a:moveTo>
                  <a:cubicBezTo>
                    <a:pt x="19847" y="80396"/>
                    <a:pt x="19847" y="74572"/>
                    <a:pt x="24142" y="69507"/>
                  </a:cubicBezTo>
                  <a:cubicBezTo>
                    <a:pt x="33997" y="76597"/>
                    <a:pt x="44357" y="77357"/>
                    <a:pt x="49158" y="77357"/>
                  </a:cubicBezTo>
                  <a:cubicBezTo>
                    <a:pt x="72657" y="77357"/>
                    <a:pt x="90092" y="59884"/>
                    <a:pt x="90092" y="40385"/>
                  </a:cubicBezTo>
                  <a:cubicBezTo>
                    <a:pt x="90092" y="31015"/>
                    <a:pt x="86050" y="21645"/>
                    <a:pt x="79732" y="15821"/>
                  </a:cubicBezTo>
                  <a:cubicBezTo>
                    <a:pt x="88829" y="7211"/>
                    <a:pt x="97926" y="5945"/>
                    <a:pt x="102474" y="5945"/>
                  </a:cubicBezTo>
                  <a:cubicBezTo>
                    <a:pt x="102979" y="5945"/>
                    <a:pt x="104243" y="5945"/>
                    <a:pt x="105001" y="6198"/>
                  </a:cubicBezTo>
                  <a:cubicBezTo>
                    <a:pt x="102221" y="7211"/>
                    <a:pt x="100958" y="9997"/>
                    <a:pt x="100958" y="13035"/>
                  </a:cubicBezTo>
                  <a:cubicBezTo>
                    <a:pt x="100958" y="17340"/>
                    <a:pt x="104243" y="20379"/>
                    <a:pt x="108286" y="20379"/>
                  </a:cubicBezTo>
                  <a:cubicBezTo>
                    <a:pt x="110812" y="20379"/>
                    <a:pt x="115613" y="18607"/>
                    <a:pt x="115613" y="12782"/>
                  </a:cubicBezTo>
                  <a:cubicBezTo>
                    <a:pt x="115613" y="8477"/>
                    <a:pt x="112581" y="374"/>
                    <a:pt x="102727" y="374"/>
                  </a:cubicBezTo>
                  <a:cubicBezTo>
                    <a:pt x="97673" y="374"/>
                    <a:pt x="86555" y="1893"/>
                    <a:pt x="75942" y="12276"/>
                  </a:cubicBezTo>
                  <a:cubicBezTo>
                    <a:pt x="65329" y="3919"/>
                    <a:pt x="54717" y="3159"/>
                    <a:pt x="49158" y="3159"/>
                  </a:cubicBezTo>
                  <a:cubicBezTo>
                    <a:pt x="25658" y="3159"/>
                    <a:pt x="8223" y="20632"/>
                    <a:pt x="8223" y="40132"/>
                  </a:cubicBezTo>
                  <a:cubicBezTo>
                    <a:pt x="8223" y="51274"/>
                    <a:pt x="13782" y="60897"/>
                    <a:pt x="20099" y="66215"/>
                  </a:cubicBezTo>
                  <a:cubicBezTo>
                    <a:pt x="16814" y="70013"/>
                    <a:pt x="12266" y="78370"/>
                    <a:pt x="12266" y="87233"/>
                  </a:cubicBezTo>
                  <a:cubicBezTo>
                    <a:pt x="12266" y="95084"/>
                    <a:pt x="15551" y="104706"/>
                    <a:pt x="23384" y="109771"/>
                  </a:cubicBezTo>
                  <a:cubicBezTo>
                    <a:pt x="8223" y="114076"/>
                    <a:pt x="137" y="124965"/>
                    <a:pt x="137" y="135095"/>
                  </a:cubicBezTo>
                  <a:cubicBezTo>
                    <a:pt x="137" y="153328"/>
                    <a:pt x="25153" y="167256"/>
                    <a:pt x="55980" y="167256"/>
                  </a:cubicBezTo>
                  <a:cubicBezTo>
                    <a:pt x="85797" y="167256"/>
                    <a:pt x="112076" y="154341"/>
                    <a:pt x="112076" y="134588"/>
                  </a:cubicBezTo>
                  <a:cubicBezTo>
                    <a:pt x="112076" y="125725"/>
                    <a:pt x="108538" y="112810"/>
                    <a:pt x="95651" y="105719"/>
                  </a:cubicBezTo>
                  <a:cubicBezTo>
                    <a:pt x="82259" y="98629"/>
                    <a:pt x="67604" y="98629"/>
                    <a:pt x="52190" y="98629"/>
                  </a:cubicBezTo>
                  <a:cubicBezTo>
                    <a:pt x="45873" y="98629"/>
                    <a:pt x="35007" y="98629"/>
                    <a:pt x="33239" y="98376"/>
                  </a:cubicBezTo>
                  <a:cubicBezTo>
                    <a:pt x="25153" y="97363"/>
                    <a:pt x="19847" y="89512"/>
                    <a:pt x="19847" y="81409"/>
                  </a:cubicBezTo>
                  <a:close/>
                  <a:moveTo>
                    <a:pt x="56233" y="161431"/>
                  </a:moveTo>
                  <a:cubicBezTo>
                    <a:pt x="30712" y="161431"/>
                    <a:pt x="13277" y="148516"/>
                    <a:pt x="13277" y="135095"/>
                  </a:cubicBezTo>
                  <a:cubicBezTo>
                    <a:pt x="13277" y="123446"/>
                    <a:pt x="22879" y="114076"/>
                    <a:pt x="33997" y="113316"/>
                  </a:cubicBezTo>
                  <a:lnTo>
                    <a:pt x="48905" y="113316"/>
                  </a:lnTo>
                  <a:cubicBezTo>
                    <a:pt x="70636" y="113316"/>
                    <a:pt x="98936" y="113316"/>
                    <a:pt x="98936" y="135095"/>
                  </a:cubicBezTo>
                  <a:cubicBezTo>
                    <a:pt x="98936" y="148769"/>
                    <a:pt x="80996" y="161431"/>
                    <a:pt x="56233" y="161431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18" name="任意多边形: 形状 2717">
              <a:extLst>
                <a:ext uri="{FF2B5EF4-FFF2-40B4-BE49-F238E27FC236}">
                  <a16:creationId xmlns:a16="http://schemas.microsoft.com/office/drawing/2014/main" id="{B3217178-CCBE-A0CE-80F7-C65560EC3556}"/>
                </a:ext>
              </a:extLst>
            </p:cNvPr>
            <p:cNvSpPr/>
            <p:nvPr>
              <p:custDataLst>
                <p:tags r:id="rId430"/>
              </p:custDataLst>
            </p:nvPr>
          </p:nvSpPr>
          <p:spPr>
            <a:xfrm>
              <a:off x="6199972" y="11925761"/>
              <a:ext cx="197345" cy="111929"/>
            </a:xfrm>
            <a:custGeom>
              <a:avLst/>
              <a:gdLst>
                <a:gd name="connsiteX0" fmla="*/ 19853 w 197345"/>
                <a:gd name="connsiteY0" fmla="*/ 25191 h 111929"/>
                <a:gd name="connsiteX1" fmla="*/ 19853 w 197345"/>
                <a:gd name="connsiteY1" fmla="*/ 93058 h 111929"/>
                <a:gd name="connsiteX2" fmla="*/ 144 w 197345"/>
                <a:gd name="connsiteY2" fmla="*/ 104453 h 111929"/>
                <a:gd name="connsiteX3" fmla="*/ 144 w 197345"/>
                <a:gd name="connsiteY3" fmla="*/ 112304 h 111929"/>
                <a:gd name="connsiteX4" fmla="*/ 28697 w 197345"/>
                <a:gd name="connsiteY4" fmla="*/ 111544 h 111929"/>
                <a:gd name="connsiteX5" fmla="*/ 56998 w 197345"/>
                <a:gd name="connsiteY5" fmla="*/ 112304 h 111929"/>
                <a:gd name="connsiteX6" fmla="*/ 56998 w 197345"/>
                <a:gd name="connsiteY6" fmla="*/ 104453 h 111929"/>
                <a:gd name="connsiteX7" fmla="*/ 37288 w 197345"/>
                <a:gd name="connsiteY7" fmla="*/ 93058 h 111929"/>
                <a:gd name="connsiteX8" fmla="*/ 37288 w 197345"/>
                <a:gd name="connsiteY8" fmla="*/ 46462 h 111929"/>
                <a:gd name="connsiteX9" fmla="*/ 71401 w 197345"/>
                <a:gd name="connsiteY9" fmla="*/ 5945 h 111929"/>
                <a:gd name="connsiteX10" fmla="*/ 90099 w 197345"/>
                <a:gd name="connsiteY10" fmla="*/ 34054 h 111929"/>
                <a:gd name="connsiteX11" fmla="*/ 90099 w 197345"/>
                <a:gd name="connsiteY11" fmla="*/ 93058 h 111929"/>
                <a:gd name="connsiteX12" fmla="*/ 70390 w 197345"/>
                <a:gd name="connsiteY12" fmla="*/ 104453 h 111929"/>
                <a:gd name="connsiteX13" fmla="*/ 70390 w 197345"/>
                <a:gd name="connsiteY13" fmla="*/ 112304 h 111929"/>
                <a:gd name="connsiteX14" fmla="*/ 98943 w 197345"/>
                <a:gd name="connsiteY14" fmla="*/ 111544 h 111929"/>
                <a:gd name="connsiteX15" fmla="*/ 127244 w 197345"/>
                <a:gd name="connsiteY15" fmla="*/ 112304 h 111929"/>
                <a:gd name="connsiteX16" fmla="*/ 127244 w 197345"/>
                <a:gd name="connsiteY16" fmla="*/ 104453 h 111929"/>
                <a:gd name="connsiteX17" fmla="*/ 107534 w 197345"/>
                <a:gd name="connsiteY17" fmla="*/ 93058 h 111929"/>
                <a:gd name="connsiteX18" fmla="*/ 107534 w 197345"/>
                <a:gd name="connsiteY18" fmla="*/ 46462 h 111929"/>
                <a:gd name="connsiteX19" fmla="*/ 141647 w 197345"/>
                <a:gd name="connsiteY19" fmla="*/ 5945 h 111929"/>
                <a:gd name="connsiteX20" fmla="*/ 160345 w 197345"/>
                <a:gd name="connsiteY20" fmla="*/ 34054 h 111929"/>
                <a:gd name="connsiteX21" fmla="*/ 160345 w 197345"/>
                <a:gd name="connsiteY21" fmla="*/ 93058 h 111929"/>
                <a:gd name="connsiteX22" fmla="*/ 140636 w 197345"/>
                <a:gd name="connsiteY22" fmla="*/ 104453 h 111929"/>
                <a:gd name="connsiteX23" fmla="*/ 140636 w 197345"/>
                <a:gd name="connsiteY23" fmla="*/ 112304 h 111929"/>
                <a:gd name="connsiteX24" fmla="*/ 169189 w 197345"/>
                <a:gd name="connsiteY24" fmla="*/ 111544 h 111929"/>
                <a:gd name="connsiteX25" fmla="*/ 197490 w 197345"/>
                <a:gd name="connsiteY25" fmla="*/ 112304 h 111929"/>
                <a:gd name="connsiteX26" fmla="*/ 197490 w 197345"/>
                <a:gd name="connsiteY26" fmla="*/ 104453 h 111929"/>
                <a:gd name="connsiteX27" fmla="*/ 177780 w 197345"/>
                <a:gd name="connsiteY27" fmla="*/ 96856 h 111929"/>
                <a:gd name="connsiteX28" fmla="*/ 177780 w 197345"/>
                <a:gd name="connsiteY28" fmla="*/ 48488 h 111929"/>
                <a:gd name="connsiteX29" fmla="*/ 169947 w 197345"/>
                <a:gd name="connsiteY29" fmla="*/ 9743 h 111929"/>
                <a:gd name="connsiteX30" fmla="*/ 143415 w 197345"/>
                <a:gd name="connsiteY30" fmla="*/ 374 h 111929"/>
                <a:gd name="connsiteX31" fmla="*/ 106776 w 197345"/>
                <a:gd name="connsiteY31" fmla="*/ 25191 h 111929"/>
                <a:gd name="connsiteX32" fmla="*/ 73169 w 197345"/>
                <a:gd name="connsiteY32" fmla="*/ 374 h 111929"/>
                <a:gd name="connsiteX33" fmla="*/ 35772 w 197345"/>
                <a:gd name="connsiteY33" fmla="*/ 26963 h 111929"/>
                <a:gd name="connsiteX34" fmla="*/ 35772 w 197345"/>
                <a:gd name="connsiteY34" fmla="*/ 374 h 111929"/>
                <a:gd name="connsiteX35" fmla="*/ 144 w 197345"/>
                <a:gd name="connsiteY35" fmla="*/ 3159 h 111929"/>
                <a:gd name="connsiteX36" fmla="*/ 144 w 197345"/>
                <a:gd name="connsiteY36" fmla="*/ 11010 h 111929"/>
                <a:gd name="connsiteX37" fmla="*/ 19853 w 197345"/>
                <a:gd name="connsiteY37" fmla="*/ 25191 h 111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7345" h="111929">
                  <a:moveTo>
                    <a:pt x="19853" y="25191"/>
                  </a:moveTo>
                  <a:lnTo>
                    <a:pt x="19853" y="93058"/>
                  </a:lnTo>
                  <a:cubicBezTo>
                    <a:pt x="19853" y="104453"/>
                    <a:pt x="17074" y="104453"/>
                    <a:pt x="144" y="104453"/>
                  </a:cubicBezTo>
                  <a:lnTo>
                    <a:pt x="144" y="112304"/>
                  </a:lnTo>
                  <a:cubicBezTo>
                    <a:pt x="8988" y="112050"/>
                    <a:pt x="21875" y="111544"/>
                    <a:pt x="28697" y="111544"/>
                  </a:cubicBezTo>
                  <a:cubicBezTo>
                    <a:pt x="35267" y="111544"/>
                    <a:pt x="48407" y="112050"/>
                    <a:pt x="56998" y="112304"/>
                  </a:cubicBezTo>
                  <a:lnTo>
                    <a:pt x="56998" y="104453"/>
                  </a:lnTo>
                  <a:cubicBezTo>
                    <a:pt x="40068" y="104453"/>
                    <a:pt x="37288" y="104453"/>
                    <a:pt x="37288" y="93058"/>
                  </a:cubicBezTo>
                  <a:lnTo>
                    <a:pt x="37288" y="46462"/>
                  </a:lnTo>
                  <a:cubicBezTo>
                    <a:pt x="37288" y="20126"/>
                    <a:pt x="55229" y="5945"/>
                    <a:pt x="71401" y="5945"/>
                  </a:cubicBezTo>
                  <a:cubicBezTo>
                    <a:pt x="87320" y="5945"/>
                    <a:pt x="90099" y="19620"/>
                    <a:pt x="90099" y="34054"/>
                  </a:cubicBezTo>
                  <a:lnTo>
                    <a:pt x="90099" y="93058"/>
                  </a:lnTo>
                  <a:cubicBezTo>
                    <a:pt x="90099" y="104453"/>
                    <a:pt x="87320" y="104453"/>
                    <a:pt x="70390" y="104453"/>
                  </a:cubicBezTo>
                  <a:lnTo>
                    <a:pt x="70390" y="112304"/>
                  </a:lnTo>
                  <a:cubicBezTo>
                    <a:pt x="79234" y="112050"/>
                    <a:pt x="92121" y="111544"/>
                    <a:pt x="98943" y="111544"/>
                  </a:cubicBezTo>
                  <a:cubicBezTo>
                    <a:pt x="105513" y="111544"/>
                    <a:pt x="118652" y="112050"/>
                    <a:pt x="127244" y="112304"/>
                  </a:cubicBezTo>
                  <a:lnTo>
                    <a:pt x="127244" y="104453"/>
                  </a:lnTo>
                  <a:cubicBezTo>
                    <a:pt x="110314" y="104453"/>
                    <a:pt x="107534" y="104453"/>
                    <a:pt x="107534" y="93058"/>
                  </a:cubicBezTo>
                  <a:lnTo>
                    <a:pt x="107534" y="46462"/>
                  </a:lnTo>
                  <a:cubicBezTo>
                    <a:pt x="107534" y="20126"/>
                    <a:pt x="125475" y="5945"/>
                    <a:pt x="141647" y="5945"/>
                  </a:cubicBezTo>
                  <a:cubicBezTo>
                    <a:pt x="157566" y="5945"/>
                    <a:pt x="160345" y="19620"/>
                    <a:pt x="160345" y="34054"/>
                  </a:cubicBezTo>
                  <a:lnTo>
                    <a:pt x="160345" y="93058"/>
                  </a:lnTo>
                  <a:cubicBezTo>
                    <a:pt x="160345" y="104453"/>
                    <a:pt x="157566" y="104453"/>
                    <a:pt x="140636" y="104453"/>
                  </a:cubicBezTo>
                  <a:lnTo>
                    <a:pt x="140636" y="112304"/>
                  </a:lnTo>
                  <a:cubicBezTo>
                    <a:pt x="149480" y="112050"/>
                    <a:pt x="162367" y="111544"/>
                    <a:pt x="169189" y="111544"/>
                  </a:cubicBezTo>
                  <a:cubicBezTo>
                    <a:pt x="175759" y="111544"/>
                    <a:pt x="188898" y="112050"/>
                    <a:pt x="197490" y="112304"/>
                  </a:cubicBezTo>
                  <a:lnTo>
                    <a:pt x="197490" y="104453"/>
                  </a:lnTo>
                  <a:cubicBezTo>
                    <a:pt x="184350" y="104453"/>
                    <a:pt x="178033" y="104453"/>
                    <a:pt x="177780" y="96856"/>
                  </a:cubicBezTo>
                  <a:lnTo>
                    <a:pt x="177780" y="48488"/>
                  </a:lnTo>
                  <a:cubicBezTo>
                    <a:pt x="177780" y="26710"/>
                    <a:pt x="177780" y="18860"/>
                    <a:pt x="169947" y="9743"/>
                  </a:cubicBezTo>
                  <a:cubicBezTo>
                    <a:pt x="166410" y="5438"/>
                    <a:pt x="158071" y="374"/>
                    <a:pt x="143415" y="374"/>
                  </a:cubicBezTo>
                  <a:cubicBezTo>
                    <a:pt x="122190" y="374"/>
                    <a:pt x="111072" y="15568"/>
                    <a:pt x="106776" y="25191"/>
                  </a:cubicBezTo>
                  <a:cubicBezTo>
                    <a:pt x="103239" y="3159"/>
                    <a:pt x="84540" y="374"/>
                    <a:pt x="73169" y="374"/>
                  </a:cubicBezTo>
                  <a:cubicBezTo>
                    <a:pt x="54724" y="374"/>
                    <a:pt x="42847" y="11263"/>
                    <a:pt x="35772" y="26963"/>
                  </a:cubicBezTo>
                  <a:lnTo>
                    <a:pt x="35772" y="374"/>
                  </a:lnTo>
                  <a:lnTo>
                    <a:pt x="144" y="3159"/>
                  </a:lnTo>
                  <a:lnTo>
                    <a:pt x="144" y="11010"/>
                  </a:lnTo>
                  <a:cubicBezTo>
                    <a:pt x="17832" y="11010"/>
                    <a:pt x="19853" y="12782"/>
                    <a:pt x="19853" y="25191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19" name="任意多边形: 形状 2718">
              <a:extLst>
                <a:ext uri="{FF2B5EF4-FFF2-40B4-BE49-F238E27FC236}">
                  <a16:creationId xmlns:a16="http://schemas.microsoft.com/office/drawing/2014/main" id="{2CB9F9AE-70D8-611E-333D-9398A38E8F21}"/>
                </a:ext>
              </a:extLst>
            </p:cNvPr>
            <p:cNvSpPr/>
            <p:nvPr>
              <p:custDataLst>
                <p:tags r:id="rId431"/>
              </p:custDataLst>
            </p:nvPr>
          </p:nvSpPr>
          <p:spPr>
            <a:xfrm>
              <a:off x="6413068" y="11924242"/>
              <a:ext cx="113960" cy="116234"/>
            </a:xfrm>
            <a:custGeom>
              <a:avLst/>
              <a:gdLst>
                <a:gd name="connsiteX0" fmla="*/ 73683 w 113960"/>
                <a:gd name="connsiteY0" fmla="*/ 94577 h 116234"/>
                <a:gd name="connsiteX1" fmla="*/ 93392 w 113960"/>
                <a:gd name="connsiteY1" fmla="*/ 115342 h 116234"/>
                <a:gd name="connsiteX2" fmla="*/ 114112 w 113960"/>
                <a:gd name="connsiteY2" fmla="*/ 91285 h 116234"/>
                <a:gd name="connsiteX3" fmla="*/ 114112 w 113960"/>
                <a:gd name="connsiteY3" fmla="*/ 77104 h 116234"/>
                <a:gd name="connsiteX4" fmla="*/ 107795 w 113960"/>
                <a:gd name="connsiteY4" fmla="*/ 77104 h 116234"/>
                <a:gd name="connsiteX5" fmla="*/ 107795 w 113960"/>
                <a:gd name="connsiteY5" fmla="*/ 91285 h 116234"/>
                <a:gd name="connsiteX6" fmla="*/ 98699 w 113960"/>
                <a:gd name="connsiteY6" fmla="*/ 107492 h 116234"/>
                <a:gd name="connsiteX7" fmla="*/ 89349 w 113960"/>
                <a:gd name="connsiteY7" fmla="*/ 94830 h 116234"/>
                <a:gd name="connsiteX8" fmla="*/ 89349 w 113960"/>
                <a:gd name="connsiteY8" fmla="*/ 44183 h 116234"/>
                <a:gd name="connsiteX9" fmla="*/ 80253 w 113960"/>
                <a:gd name="connsiteY9" fmla="*/ 14302 h 116234"/>
                <a:gd name="connsiteX10" fmla="*/ 45635 w 113960"/>
                <a:gd name="connsiteY10" fmla="*/ 374 h 116234"/>
                <a:gd name="connsiteX11" fmla="*/ 7480 w 113960"/>
                <a:gd name="connsiteY11" fmla="*/ 28989 h 116234"/>
                <a:gd name="connsiteX12" fmla="*/ 19104 w 113960"/>
                <a:gd name="connsiteY12" fmla="*/ 40891 h 116234"/>
                <a:gd name="connsiteX13" fmla="*/ 30727 w 113960"/>
                <a:gd name="connsiteY13" fmla="*/ 29242 h 116234"/>
                <a:gd name="connsiteX14" fmla="*/ 17840 w 113960"/>
                <a:gd name="connsiteY14" fmla="*/ 17594 h 116234"/>
                <a:gd name="connsiteX15" fmla="*/ 45130 w 113960"/>
                <a:gd name="connsiteY15" fmla="*/ 5945 h 116234"/>
                <a:gd name="connsiteX16" fmla="*/ 71914 w 113960"/>
                <a:gd name="connsiteY16" fmla="*/ 38359 h 116234"/>
                <a:gd name="connsiteX17" fmla="*/ 71914 w 113960"/>
                <a:gd name="connsiteY17" fmla="*/ 47729 h 116234"/>
                <a:gd name="connsiteX18" fmla="*/ 25421 w 113960"/>
                <a:gd name="connsiteY18" fmla="*/ 56845 h 116234"/>
                <a:gd name="connsiteX19" fmla="*/ 152 w 113960"/>
                <a:gd name="connsiteY19" fmla="*/ 89766 h 116234"/>
                <a:gd name="connsiteX20" fmla="*/ 40582 w 113960"/>
                <a:gd name="connsiteY20" fmla="*/ 116609 h 116234"/>
                <a:gd name="connsiteX21" fmla="*/ 73683 w 113960"/>
                <a:gd name="connsiteY21" fmla="*/ 94577 h 116234"/>
                <a:gd name="connsiteX22" fmla="*/ 71914 w 113960"/>
                <a:gd name="connsiteY22" fmla="*/ 53047 h 116234"/>
                <a:gd name="connsiteX23" fmla="*/ 71914 w 113960"/>
                <a:gd name="connsiteY23" fmla="*/ 78370 h 116234"/>
                <a:gd name="connsiteX24" fmla="*/ 42350 w 113960"/>
                <a:gd name="connsiteY24" fmla="*/ 111037 h 116234"/>
                <a:gd name="connsiteX25" fmla="*/ 19609 w 113960"/>
                <a:gd name="connsiteY25" fmla="*/ 89512 h 116234"/>
                <a:gd name="connsiteX26" fmla="*/ 71914 w 113960"/>
                <a:gd name="connsiteY26" fmla="*/ 53047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3960" h="116234">
                  <a:moveTo>
                    <a:pt x="73683" y="94577"/>
                  </a:moveTo>
                  <a:cubicBezTo>
                    <a:pt x="74694" y="104706"/>
                    <a:pt x="81516" y="115342"/>
                    <a:pt x="93392" y="115342"/>
                  </a:cubicBezTo>
                  <a:cubicBezTo>
                    <a:pt x="98699" y="115342"/>
                    <a:pt x="114112" y="111797"/>
                    <a:pt x="114112" y="91285"/>
                  </a:cubicBezTo>
                  <a:lnTo>
                    <a:pt x="114112" y="77104"/>
                  </a:lnTo>
                  <a:lnTo>
                    <a:pt x="107795" y="77104"/>
                  </a:lnTo>
                  <a:lnTo>
                    <a:pt x="107795" y="91285"/>
                  </a:lnTo>
                  <a:cubicBezTo>
                    <a:pt x="107795" y="105973"/>
                    <a:pt x="101478" y="107492"/>
                    <a:pt x="98699" y="107492"/>
                  </a:cubicBezTo>
                  <a:cubicBezTo>
                    <a:pt x="90360" y="107492"/>
                    <a:pt x="89349" y="96096"/>
                    <a:pt x="89349" y="94830"/>
                  </a:cubicBezTo>
                  <a:lnTo>
                    <a:pt x="89349" y="44183"/>
                  </a:lnTo>
                  <a:cubicBezTo>
                    <a:pt x="89349" y="33547"/>
                    <a:pt x="89349" y="23671"/>
                    <a:pt x="80253" y="14302"/>
                  </a:cubicBezTo>
                  <a:cubicBezTo>
                    <a:pt x="70398" y="4425"/>
                    <a:pt x="57764" y="374"/>
                    <a:pt x="45635" y="374"/>
                  </a:cubicBezTo>
                  <a:cubicBezTo>
                    <a:pt x="24915" y="374"/>
                    <a:pt x="7480" y="12276"/>
                    <a:pt x="7480" y="28989"/>
                  </a:cubicBezTo>
                  <a:cubicBezTo>
                    <a:pt x="7480" y="36586"/>
                    <a:pt x="12534" y="40891"/>
                    <a:pt x="19104" y="40891"/>
                  </a:cubicBezTo>
                  <a:cubicBezTo>
                    <a:pt x="26179" y="40891"/>
                    <a:pt x="30727" y="35827"/>
                    <a:pt x="30727" y="29242"/>
                  </a:cubicBezTo>
                  <a:cubicBezTo>
                    <a:pt x="30727" y="26204"/>
                    <a:pt x="29464" y="17847"/>
                    <a:pt x="17840" y="17594"/>
                  </a:cubicBezTo>
                  <a:cubicBezTo>
                    <a:pt x="24663" y="8730"/>
                    <a:pt x="37044" y="5945"/>
                    <a:pt x="45130" y="5945"/>
                  </a:cubicBezTo>
                  <a:cubicBezTo>
                    <a:pt x="57511" y="5945"/>
                    <a:pt x="71914" y="15821"/>
                    <a:pt x="71914" y="38359"/>
                  </a:cubicBezTo>
                  <a:lnTo>
                    <a:pt x="71914" y="47729"/>
                  </a:lnTo>
                  <a:cubicBezTo>
                    <a:pt x="59027" y="48488"/>
                    <a:pt x="41340" y="49248"/>
                    <a:pt x="25421" y="56845"/>
                  </a:cubicBezTo>
                  <a:cubicBezTo>
                    <a:pt x="6469" y="65455"/>
                    <a:pt x="152" y="78623"/>
                    <a:pt x="152" y="89766"/>
                  </a:cubicBezTo>
                  <a:cubicBezTo>
                    <a:pt x="152" y="110278"/>
                    <a:pt x="24663" y="116609"/>
                    <a:pt x="40582" y="116609"/>
                  </a:cubicBezTo>
                  <a:cubicBezTo>
                    <a:pt x="57259" y="116609"/>
                    <a:pt x="68882" y="106479"/>
                    <a:pt x="73683" y="94577"/>
                  </a:cubicBezTo>
                  <a:close/>
                  <a:moveTo>
                    <a:pt x="71914" y="53047"/>
                  </a:moveTo>
                  <a:lnTo>
                    <a:pt x="71914" y="78370"/>
                  </a:lnTo>
                  <a:cubicBezTo>
                    <a:pt x="71914" y="102427"/>
                    <a:pt x="53721" y="111037"/>
                    <a:pt x="42350" y="111037"/>
                  </a:cubicBezTo>
                  <a:cubicBezTo>
                    <a:pt x="29969" y="111037"/>
                    <a:pt x="19609" y="102174"/>
                    <a:pt x="19609" y="89512"/>
                  </a:cubicBezTo>
                  <a:cubicBezTo>
                    <a:pt x="19609" y="75584"/>
                    <a:pt x="30222" y="54566"/>
                    <a:pt x="71914" y="53047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20" name="任意多边形: 形状 2719">
              <a:extLst>
                <a:ext uri="{FF2B5EF4-FFF2-40B4-BE49-F238E27FC236}">
                  <a16:creationId xmlns:a16="http://schemas.microsoft.com/office/drawing/2014/main" id="{814FB5DD-0A14-76AB-DB1C-DF8A1D5880A6}"/>
                </a:ext>
              </a:extLst>
            </p:cNvPr>
            <p:cNvSpPr/>
            <p:nvPr>
              <p:custDataLst>
                <p:tags r:id="rId432"/>
              </p:custDataLst>
            </p:nvPr>
          </p:nvSpPr>
          <p:spPr>
            <a:xfrm>
              <a:off x="6531830" y="11928547"/>
              <a:ext cx="127352" cy="109144"/>
            </a:xfrm>
            <a:custGeom>
              <a:avLst/>
              <a:gdLst>
                <a:gd name="connsiteX0" fmla="*/ 69645 w 127352"/>
                <a:gd name="connsiteY0" fmla="*/ 50008 h 109144"/>
                <a:gd name="connsiteX1" fmla="*/ 92892 w 127352"/>
                <a:gd name="connsiteY1" fmla="*/ 21392 h 109144"/>
                <a:gd name="connsiteX2" fmla="*/ 122961 w 127352"/>
                <a:gd name="connsiteY2" fmla="*/ 8224 h 109144"/>
                <a:gd name="connsiteX3" fmla="*/ 122961 w 127352"/>
                <a:gd name="connsiteY3" fmla="*/ 374 h 109144"/>
                <a:gd name="connsiteX4" fmla="*/ 102241 w 127352"/>
                <a:gd name="connsiteY4" fmla="*/ 1133 h 109144"/>
                <a:gd name="connsiteX5" fmla="*/ 77984 w 127352"/>
                <a:gd name="connsiteY5" fmla="*/ 374 h 109144"/>
                <a:gd name="connsiteX6" fmla="*/ 77984 w 127352"/>
                <a:gd name="connsiteY6" fmla="*/ 8224 h 109144"/>
                <a:gd name="connsiteX7" fmla="*/ 85312 w 127352"/>
                <a:gd name="connsiteY7" fmla="*/ 16074 h 109144"/>
                <a:gd name="connsiteX8" fmla="*/ 81521 w 127352"/>
                <a:gd name="connsiteY8" fmla="*/ 24937 h 109144"/>
                <a:gd name="connsiteX9" fmla="*/ 65855 w 127352"/>
                <a:gd name="connsiteY9" fmla="*/ 44690 h 109144"/>
                <a:gd name="connsiteX10" fmla="*/ 46146 w 127352"/>
                <a:gd name="connsiteY10" fmla="*/ 19113 h 109144"/>
                <a:gd name="connsiteX11" fmla="*/ 43871 w 127352"/>
                <a:gd name="connsiteY11" fmla="*/ 14555 h 109144"/>
                <a:gd name="connsiteX12" fmla="*/ 52715 w 127352"/>
                <a:gd name="connsiteY12" fmla="*/ 8224 h 109144"/>
                <a:gd name="connsiteX13" fmla="*/ 52715 w 127352"/>
                <a:gd name="connsiteY13" fmla="*/ 374 h 109144"/>
                <a:gd name="connsiteX14" fmla="*/ 25426 w 127352"/>
                <a:gd name="connsiteY14" fmla="*/ 1133 h 109144"/>
                <a:gd name="connsiteX15" fmla="*/ 1421 w 127352"/>
                <a:gd name="connsiteY15" fmla="*/ 374 h 109144"/>
                <a:gd name="connsiteX16" fmla="*/ 1421 w 127352"/>
                <a:gd name="connsiteY16" fmla="*/ 8224 h 109144"/>
                <a:gd name="connsiteX17" fmla="*/ 31237 w 127352"/>
                <a:gd name="connsiteY17" fmla="*/ 23671 h 109144"/>
                <a:gd name="connsiteX18" fmla="*/ 56253 w 127352"/>
                <a:gd name="connsiteY18" fmla="*/ 56339 h 109144"/>
                <a:gd name="connsiteX19" fmla="*/ 32501 w 127352"/>
                <a:gd name="connsiteY19" fmla="*/ 86474 h 109144"/>
                <a:gd name="connsiteX20" fmla="*/ 157 w 127352"/>
                <a:gd name="connsiteY20" fmla="*/ 101668 h 109144"/>
                <a:gd name="connsiteX21" fmla="*/ 157 w 127352"/>
                <a:gd name="connsiteY21" fmla="*/ 109518 h 109144"/>
                <a:gd name="connsiteX22" fmla="*/ 21130 w 127352"/>
                <a:gd name="connsiteY22" fmla="*/ 108758 h 109144"/>
                <a:gd name="connsiteX23" fmla="*/ 45135 w 127352"/>
                <a:gd name="connsiteY23" fmla="*/ 109518 h 109144"/>
                <a:gd name="connsiteX24" fmla="*/ 45135 w 127352"/>
                <a:gd name="connsiteY24" fmla="*/ 101668 h 109144"/>
                <a:gd name="connsiteX25" fmla="*/ 37807 w 127352"/>
                <a:gd name="connsiteY25" fmla="*/ 93817 h 109144"/>
                <a:gd name="connsiteX26" fmla="*/ 60549 w 127352"/>
                <a:gd name="connsiteY26" fmla="*/ 61657 h 109144"/>
                <a:gd name="connsiteX27" fmla="*/ 79752 w 127352"/>
                <a:gd name="connsiteY27" fmla="*/ 86980 h 109144"/>
                <a:gd name="connsiteX28" fmla="*/ 85059 w 127352"/>
                <a:gd name="connsiteY28" fmla="*/ 95337 h 109144"/>
                <a:gd name="connsiteX29" fmla="*/ 75962 w 127352"/>
                <a:gd name="connsiteY29" fmla="*/ 101668 h 109144"/>
                <a:gd name="connsiteX30" fmla="*/ 75962 w 127352"/>
                <a:gd name="connsiteY30" fmla="*/ 109518 h 109144"/>
                <a:gd name="connsiteX31" fmla="*/ 103252 w 127352"/>
                <a:gd name="connsiteY31" fmla="*/ 108758 h 109144"/>
                <a:gd name="connsiteX32" fmla="*/ 127510 w 127352"/>
                <a:gd name="connsiteY32" fmla="*/ 109518 h 109144"/>
                <a:gd name="connsiteX33" fmla="*/ 127510 w 127352"/>
                <a:gd name="connsiteY33" fmla="*/ 101668 h 109144"/>
                <a:gd name="connsiteX34" fmla="*/ 103505 w 127352"/>
                <a:gd name="connsiteY34" fmla="*/ 93817 h 109144"/>
                <a:gd name="connsiteX35" fmla="*/ 69645 w 127352"/>
                <a:gd name="connsiteY35" fmla="*/ 50008 h 10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7352" h="109144">
                  <a:moveTo>
                    <a:pt x="69645" y="50008"/>
                  </a:moveTo>
                  <a:cubicBezTo>
                    <a:pt x="77226" y="40385"/>
                    <a:pt x="86828" y="27976"/>
                    <a:pt x="92892" y="21392"/>
                  </a:cubicBezTo>
                  <a:cubicBezTo>
                    <a:pt x="100725" y="12276"/>
                    <a:pt x="111085" y="8477"/>
                    <a:pt x="122961" y="8224"/>
                  </a:cubicBezTo>
                  <a:lnTo>
                    <a:pt x="122961" y="374"/>
                  </a:lnTo>
                  <a:cubicBezTo>
                    <a:pt x="116392" y="880"/>
                    <a:pt x="108811" y="1133"/>
                    <a:pt x="102241" y="1133"/>
                  </a:cubicBezTo>
                  <a:cubicBezTo>
                    <a:pt x="94661" y="1133"/>
                    <a:pt x="81269" y="627"/>
                    <a:pt x="77984" y="374"/>
                  </a:cubicBezTo>
                  <a:lnTo>
                    <a:pt x="77984" y="8224"/>
                  </a:lnTo>
                  <a:cubicBezTo>
                    <a:pt x="83290" y="8730"/>
                    <a:pt x="85312" y="12022"/>
                    <a:pt x="85312" y="16074"/>
                  </a:cubicBezTo>
                  <a:cubicBezTo>
                    <a:pt x="85312" y="20126"/>
                    <a:pt x="82785" y="23418"/>
                    <a:pt x="81521" y="24937"/>
                  </a:cubicBezTo>
                  <a:lnTo>
                    <a:pt x="65855" y="44690"/>
                  </a:lnTo>
                  <a:lnTo>
                    <a:pt x="46146" y="19113"/>
                  </a:lnTo>
                  <a:cubicBezTo>
                    <a:pt x="43871" y="16581"/>
                    <a:pt x="43871" y="16074"/>
                    <a:pt x="43871" y="14555"/>
                  </a:cubicBezTo>
                  <a:cubicBezTo>
                    <a:pt x="43871" y="10756"/>
                    <a:pt x="47662" y="8477"/>
                    <a:pt x="52715" y="8224"/>
                  </a:cubicBezTo>
                  <a:lnTo>
                    <a:pt x="52715" y="374"/>
                  </a:lnTo>
                  <a:cubicBezTo>
                    <a:pt x="46146" y="627"/>
                    <a:pt x="29469" y="1133"/>
                    <a:pt x="25426" y="1133"/>
                  </a:cubicBezTo>
                  <a:cubicBezTo>
                    <a:pt x="20119" y="1133"/>
                    <a:pt x="8243" y="880"/>
                    <a:pt x="1421" y="374"/>
                  </a:cubicBezTo>
                  <a:lnTo>
                    <a:pt x="1421" y="8224"/>
                  </a:lnTo>
                  <a:cubicBezTo>
                    <a:pt x="19109" y="8224"/>
                    <a:pt x="19361" y="8477"/>
                    <a:pt x="31237" y="23671"/>
                  </a:cubicBezTo>
                  <a:lnTo>
                    <a:pt x="56253" y="56339"/>
                  </a:lnTo>
                  <a:lnTo>
                    <a:pt x="32501" y="86474"/>
                  </a:lnTo>
                  <a:cubicBezTo>
                    <a:pt x="20372" y="101161"/>
                    <a:pt x="5464" y="101668"/>
                    <a:pt x="157" y="101668"/>
                  </a:cubicBezTo>
                  <a:lnTo>
                    <a:pt x="157" y="109518"/>
                  </a:lnTo>
                  <a:cubicBezTo>
                    <a:pt x="6727" y="109011"/>
                    <a:pt x="14560" y="108758"/>
                    <a:pt x="21130" y="108758"/>
                  </a:cubicBezTo>
                  <a:cubicBezTo>
                    <a:pt x="28458" y="108758"/>
                    <a:pt x="39070" y="109265"/>
                    <a:pt x="45135" y="109518"/>
                  </a:cubicBezTo>
                  <a:lnTo>
                    <a:pt x="45135" y="101668"/>
                  </a:lnTo>
                  <a:cubicBezTo>
                    <a:pt x="39576" y="100908"/>
                    <a:pt x="37807" y="97616"/>
                    <a:pt x="37807" y="93817"/>
                  </a:cubicBezTo>
                  <a:cubicBezTo>
                    <a:pt x="37807" y="88246"/>
                    <a:pt x="45135" y="79889"/>
                    <a:pt x="60549" y="61657"/>
                  </a:cubicBezTo>
                  <a:lnTo>
                    <a:pt x="79752" y="86980"/>
                  </a:lnTo>
                  <a:cubicBezTo>
                    <a:pt x="81774" y="89766"/>
                    <a:pt x="85059" y="93817"/>
                    <a:pt x="85059" y="95337"/>
                  </a:cubicBezTo>
                  <a:cubicBezTo>
                    <a:pt x="85059" y="97616"/>
                    <a:pt x="82785" y="101414"/>
                    <a:pt x="75962" y="101668"/>
                  </a:cubicBezTo>
                  <a:lnTo>
                    <a:pt x="75962" y="109518"/>
                  </a:lnTo>
                  <a:cubicBezTo>
                    <a:pt x="83543" y="109265"/>
                    <a:pt x="97693" y="108758"/>
                    <a:pt x="103252" y="108758"/>
                  </a:cubicBezTo>
                  <a:cubicBezTo>
                    <a:pt x="110074" y="108758"/>
                    <a:pt x="119929" y="109011"/>
                    <a:pt x="127510" y="109518"/>
                  </a:cubicBezTo>
                  <a:lnTo>
                    <a:pt x="127510" y="101668"/>
                  </a:lnTo>
                  <a:cubicBezTo>
                    <a:pt x="113865" y="101668"/>
                    <a:pt x="109316" y="101161"/>
                    <a:pt x="103505" y="93817"/>
                  </a:cubicBezTo>
                  <a:lnTo>
                    <a:pt x="69645" y="50008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21" name="任意多边形: 形状 2720">
              <a:extLst>
                <a:ext uri="{FF2B5EF4-FFF2-40B4-BE49-F238E27FC236}">
                  <a16:creationId xmlns:a16="http://schemas.microsoft.com/office/drawing/2014/main" id="{EF3EB5F8-CB73-284F-872B-A886DB53A90C}"/>
                </a:ext>
              </a:extLst>
            </p:cNvPr>
            <p:cNvSpPr/>
            <p:nvPr>
              <p:custDataLst>
                <p:tags r:id="rId433"/>
              </p:custDataLst>
            </p:nvPr>
          </p:nvSpPr>
          <p:spPr>
            <a:xfrm>
              <a:off x="6075071" y="12128907"/>
              <a:ext cx="53594" cy="119298"/>
            </a:xfrm>
            <a:custGeom>
              <a:avLst/>
              <a:gdLst>
                <a:gd name="connsiteX0" fmla="*/ 49134 w 53594"/>
                <a:gd name="connsiteY0" fmla="*/ 7118 h 119298"/>
                <a:gd name="connsiteX1" fmla="*/ 42059 w 53594"/>
                <a:gd name="connsiteY1" fmla="*/ 382 h 119298"/>
                <a:gd name="connsiteX2" fmla="*/ 32154 w 53594"/>
                <a:gd name="connsiteY2" fmla="*/ 10131 h 119298"/>
                <a:gd name="connsiteX3" fmla="*/ 39229 w 53594"/>
                <a:gd name="connsiteY3" fmla="*/ 16867 h 119298"/>
                <a:gd name="connsiteX4" fmla="*/ 49134 w 53594"/>
                <a:gd name="connsiteY4" fmla="*/ 7118 h 119298"/>
                <a:gd name="connsiteX5" fmla="*/ 13051 w 53594"/>
                <a:gd name="connsiteY5" fmla="*/ 97168 h 119298"/>
                <a:gd name="connsiteX6" fmla="*/ 11459 w 53594"/>
                <a:gd name="connsiteY6" fmla="*/ 104613 h 119298"/>
                <a:gd name="connsiteX7" fmla="*/ 28263 w 53594"/>
                <a:gd name="connsiteY7" fmla="*/ 119681 h 119298"/>
                <a:gd name="connsiteX8" fmla="*/ 53733 w 53594"/>
                <a:gd name="connsiteY8" fmla="*/ 92559 h 119298"/>
                <a:gd name="connsiteX9" fmla="*/ 50903 w 53594"/>
                <a:gd name="connsiteY9" fmla="*/ 90255 h 119298"/>
                <a:gd name="connsiteX10" fmla="*/ 47542 w 53594"/>
                <a:gd name="connsiteY10" fmla="*/ 93268 h 119298"/>
                <a:gd name="connsiteX11" fmla="*/ 28793 w 53594"/>
                <a:gd name="connsiteY11" fmla="*/ 114717 h 119298"/>
                <a:gd name="connsiteX12" fmla="*/ 24371 w 53594"/>
                <a:gd name="connsiteY12" fmla="*/ 108513 h 119298"/>
                <a:gd name="connsiteX13" fmla="*/ 27201 w 53594"/>
                <a:gd name="connsiteY13" fmla="*/ 97168 h 119298"/>
                <a:gd name="connsiteX14" fmla="*/ 32862 w 53594"/>
                <a:gd name="connsiteY14" fmla="*/ 82987 h 119298"/>
                <a:gd name="connsiteX15" fmla="*/ 41529 w 53594"/>
                <a:gd name="connsiteY15" fmla="*/ 60475 h 119298"/>
                <a:gd name="connsiteX16" fmla="*/ 42590 w 53594"/>
                <a:gd name="connsiteY16" fmla="*/ 54802 h 119298"/>
                <a:gd name="connsiteX17" fmla="*/ 25786 w 53594"/>
                <a:gd name="connsiteY17" fmla="*/ 39735 h 119298"/>
                <a:gd name="connsiteX18" fmla="*/ 139 w 53594"/>
                <a:gd name="connsiteY18" fmla="*/ 66856 h 119298"/>
                <a:gd name="connsiteX19" fmla="*/ 3146 w 53594"/>
                <a:gd name="connsiteY19" fmla="*/ 69160 h 119298"/>
                <a:gd name="connsiteX20" fmla="*/ 6330 w 53594"/>
                <a:gd name="connsiteY20" fmla="*/ 66324 h 119298"/>
                <a:gd name="connsiteX21" fmla="*/ 25256 w 53594"/>
                <a:gd name="connsiteY21" fmla="*/ 44698 h 119298"/>
                <a:gd name="connsiteX22" fmla="*/ 29678 w 53594"/>
                <a:gd name="connsiteY22" fmla="*/ 50902 h 119298"/>
                <a:gd name="connsiteX23" fmla="*/ 24194 w 53594"/>
                <a:gd name="connsiteY23" fmla="*/ 68629 h 119298"/>
                <a:gd name="connsiteX24" fmla="*/ 13051 w 53594"/>
                <a:gd name="connsiteY24" fmla="*/ 97168 h 11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594" h="119298">
                  <a:moveTo>
                    <a:pt x="49134" y="7118"/>
                  </a:moveTo>
                  <a:cubicBezTo>
                    <a:pt x="49134" y="4282"/>
                    <a:pt x="47012" y="382"/>
                    <a:pt x="42059" y="382"/>
                  </a:cubicBezTo>
                  <a:cubicBezTo>
                    <a:pt x="37283" y="382"/>
                    <a:pt x="32154" y="4991"/>
                    <a:pt x="32154" y="10131"/>
                  </a:cubicBezTo>
                  <a:cubicBezTo>
                    <a:pt x="32154" y="13145"/>
                    <a:pt x="34453" y="16867"/>
                    <a:pt x="39229" y="16867"/>
                  </a:cubicBezTo>
                  <a:cubicBezTo>
                    <a:pt x="44359" y="16867"/>
                    <a:pt x="49134" y="11904"/>
                    <a:pt x="49134" y="7118"/>
                  </a:cubicBezTo>
                  <a:close/>
                  <a:moveTo>
                    <a:pt x="13051" y="97168"/>
                  </a:moveTo>
                  <a:cubicBezTo>
                    <a:pt x="12344" y="99473"/>
                    <a:pt x="11459" y="101600"/>
                    <a:pt x="11459" y="104613"/>
                  </a:cubicBezTo>
                  <a:cubicBezTo>
                    <a:pt x="11459" y="112945"/>
                    <a:pt x="18534" y="119681"/>
                    <a:pt x="28263" y="119681"/>
                  </a:cubicBezTo>
                  <a:cubicBezTo>
                    <a:pt x="45951" y="119681"/>
                    <a:pt x="53733" y="95218"/>
                    <a:pt x="53733" y="92559"/>
                  </a:cubicBezTo>
                  <a:cubicBezTo>
                    <a:pt x="53733" y="90255"/>
                    <a:pt x="51434" y="90255"/>
                    <a:pt x="50903" y="90255"/>
                  </a:cubicBezTo>
                  <a:cubicBezTo>
                    <a:pt x="48427" y="90255"/>
                    <a:pt x="48250" y="91319"/>
                    <a:pt x="47542" y="93268"/>
                  </a:cubicBezTo>
                  <a:cubicBezTo>
                    <a:pt x="43474" y="107450"/>
                    <a:pt x="35692" y="114717"/>
                    <a:pt x="28793" y="114717"/>
                  </a:cubicBezTo>
                  <a:cubicBezTo>
                    <a:pt x="25256" y="114717"/>
                    <a:pt x="24371" y="112413"/>
                    <a:pt x="24371" y="108513"/>
                  </a:cubicBezTo>
                  <a:cubicBezTo>
                    <a:pt x="24371" y="104436"/>
                    <a:pt x="25610" y="101068"/>
                    <a:pt x="27201" y="97168"/>
                  </a:cubicBezTo>
                  <a:cubicBezTo>
                    <a:pt x="28970" y="92382"/>
                    <a:pt x="30916" y="87596"/>
                    <a:pt x="32862" y="82987"/>
                  </a:cubicBezTo>
                  <a:cubicBezTo>
                    <a:pt x="34453" y="78733"/>
                    <a:pt x="40821" y="62602"/>
                    <a:pt x="41529" y="60475"/>
                  </a:cubicBezTo>
                  <a:cubicBezTo>
                    <a:pt x="42059" y="58702"/>
                    <a:pt x="42590" y="56575"/>
                    <a:pt x="42590" y="54802"/>
                  </a:cubicBezTo>
                  <a:cubicBezTo>
                    <a:pt x="42590" y="46471"/>
                    <a:pt x="35515" y="39735"/>
                    <a:pt x="25786" y="39735"/>
                  </a:cubicBezTo>
                  <a:cubicBezTo>
                    <a:pt x="8275" y="39735"/>
                    <a:pt x="139" y="63843"/>
                    <a:pt x="139" y="66856"/>
                  </a:cubicBezTo>
                  <a:cubicBezTo>
                    <a:pt x="139" y="69160"/>
                    <a:pt x="2615" y="69160"/>
                    <a:pt x="3146" y="69160"/>
                  </a:cubicBezTo>
                  <a:cubicBezTo>
                    <a:pt x="5622" y="69160"/>
                    <a:pt x="5799" y="68274"/>
                    <a:pt x="6330" y="66324"/>
                  </a:cubicBezTo>
                  <a:cubicBezTo>
                    <a:pt x="10929" y="51079"/>
                    <a:pt x="18711" y="44698"/>
                    <a:pt x="25256" y="44698"/>
                  </a:cubicBezTo>
                  <a:cubicBezTo>
                    <a:pt x="28086" y="44698"/>
                    <a:pt x="29678" y="46116"/>
                    <a:pt x="29678" y="50902"/>
                  </a:cubicBezTo>
                  <a:cubicBezTo>
                    <a:pt x="29678" y="54979"/>
                    <a:pt x="28616" y="57638"/>
                    <a:pt x="24194" y="68629"/>
                  </a:cubicBezTo>
                  <a:lnTo>
                    <a:pt x="13051" y="97168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22" name="任意多边形: 形状 2721">
              <a:extLst>
                <a:ext uri="{FF2B5EF4-FFF2-40B4-BE49-F238E27FC236}">
                  <a16:creationId xmlns:a16="http://schemas.microsoft.com/office/drawing/2014/main" id="{FA9500AC-F8A9-93AD-44E1-7BF5E477B20F}"/>
                </a:ext>
              </a:extLst>
            </p:cNvPr>
            <p:cNvSpPr/>
            <p:nvPr>
              <p:custDataLst>
                <p:tags r:id="rId434"/>
              </p:custDataLst>
            </p:nvPr>
          </p:nvSpPr>
          <p:spPr>
            <a:xfrm>
              <a:off x="6151869" y="12178364"/>
              <a:ext cx="130536" cy="47506"/>
            </a:xfrm>
            <a:custGeom>
              <a:avLst/>
              <a:gdLst>
                <a:gd name="connsiteX0" fmla="*/ 130678 w 130536"/>
                <a:gd name="connsiteY0" fmla="*/ 7472 h 47506"/>
                <a:gd name="connsiteX1" fmla="*/ 127671 w 130536"/>
                <a:gd name="connsiteY1" fmla="*/ 559 h 47506"/>
                <a:gd name="connsiteX2" fmla="*/ 124664 w 130536"/>
                <a:gd name="connsiteY2" fmla="*/ 7827 h 47506"/>
                <a:gd name="connsiteX3" fmla="*/ 97956 w 130536"/>
                <a:gd name="connsiteY3" fmla="*/ 35658 h 47506"/>
                <a:gd name="connsiteX4" fmla="*/ 66648 w 130536"/>
                <a:gd name="connsiteY4" fmla="*/ 18463 h 47506"/>
                <a:gd name="connsiteX5" fmla="*/ 32864 w 130536"/>
                <a:gd name="connsiteY5" fmla="*/ 382 h 47506"/>
                <a:gd name="connsiteX6" fmla="*/ 142 w 130536"/>
                <a:gd name="connsiteY6" fmla="*/ 40798 h 47506"/>
                <a:gd name="connsiteX7" fmla="*/ 3149 w 130536"/>
                <a:gd name="connsiteY7" fmla="*/ 47711 h 47506"/>
                <a:gd name="connsiteX8" fmla="*/ 6156 w 130536"/>
                <a:gd name="connsiteY8" fmla="*/ 40444 h 47506"/>
                <a:gd name="connsiteX9" fmla="*/ 32864 w 130536"/>
                <a:gd name="connsiteY9" fmla="*/ 12613 h 47506"/>
                <a:gd name="connsiteX10" fmla="*/ 64172 w 130536"/>
                <a:gd name="connsiteY10" fmla="*/ 29808 h 47506"/>
                <a:gd name="connsiteX11" fmla="*/ 97956 w 130536"/>
                <a:gd name="connsiteY11" fmla="*/ 47889 h 47506"/>
                <a:gd name="connsiteX12" fmla="*/ 130678 w 130536"/>
                <a:gd name="connsiteY12" fmla="*/ 7472 h 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36" h="47506">
                  <a:moveTo>
                    <a:pt x="130678" y="7472"/>
                  </a:moveTo>
                  <a:cubicBezTo>
                    <a:pt x="130678" y="736"/>
                    <a:pt x="128202" y="559"/>
                    <a:pt x="127671" y="559"/>
                  </a:cubicBezTo>
                  <a:cubicBezTo>
                    <a:pt x="125018" y="559"/>
                    <a:pt x="124664" y="5523"/>
                    <a:pt x="124664" y="7827"/>
                  </a:cubicBezTo>
                  <a:cubicBezTo>
                    <a:pt x="123957" y="20767"/>
                    <a:pt x="114405" y="35658"/>
                    <a:pt x="97956" y="35658"/>
                  </a:cubicBezTo>
                  <a:cubicBezTo>
                    <a:pt x="85397" y="35658"/>
                    <a:pt x="76376" y="27326"/>
                    <a:pt x="66648" y="18463"/>
                  </a:cubicBezTo>
                  <a:cubicBezTo>
                    <a:pt x="57274" y="9954"/>
                    <a:pt x="46661" y="382"/>
                    <a:pt x="32864" y="382"/>
                  </a:cubicBezTo>
                  <a:cubicBezTo>
                    <a:pt x="12700" y="382"/>
                    <a:pt x="142" y="21122"/>
                    <a:pt x="142" y="40798"/>
                  </a:cubicBezTo>
                  <a:cubicBezTo>
                    <a:pt x="142" y="47534"/>
                    <a:pt x="2618" y="47711"/>
                    <a:pt x="3149" y="47711"/>
                  </a:cubicBezTo>
                  <a:cubicBezTo>
                    <a:pt x="5802" y="47711"/>
                    <a:pt x="5979" y="43103"/>
                    <a:pt x="6156" y="40444"/>
                  </a:cubicBezTo>
                  <a:cubicBezTo>
                    <a:pt x="6863" y="27503"/>
                    <a:pt x="16238" y="12613"/>
                    <a:pt x="32864" y="12613"/>
                  </a:cubicBezTo>
                  <a:cubicBezTo>
                    <a:pt x="45423" y="12613"/>
                    <a:pt x="54444" y="20945"/>
                    <a:pt x="64172" y="29808"/>
                  </a:cubicBezTo>
                  <a:cubicBezTo>
                    <a:pt x="73546" y="38316"/>
                    <a:pt x="84159" y="47889"/>
                    <a:pt x="97956" y="47889"/>
                  </a:cubicBezTo>
                  <a:cubicBezTo>
                    <a:pt x="118120" y="47889"/>
                    <a:pt x="130678" y="27149"/>
                    <a:pt x="130678" y="7472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23" name="任意多边形: 形状 2722">
              <a:extLst>
                <a:ext uri="{FF2B5EF4-FFF2-40B4-BE49-F238E27FC236}">
                  <a16:creationId xmlns:a16="http://schemas.microsoft.com/office/drawing/2014/main" id="{7F5F7FB2-C84D-29C6-CB3C-6BB919E9738E}"/>
                </a:ext>
              </a:extLst>
            </p:cNvPr>
            <p:cNvSpPr/>
            <p:nvPr>
              <p:custDataLst>
                <p:tags r:id="rId435"/>
              </p:custDataLst>
            </p:nvPr>
          </p:nvSpPr>
          <p:spPr>
            <a:xfrm>
              <a:off x="6296178" y="12128907"/>
              <a:ext cx="77649" cy="153688"/>
            </a:xfrm>
            <a:custGeom>
              <a:avLst/>
              <a:gdLst>
                <a:gd name="connsiteX0" fmla="*/ 77798 w 77649"/>
                <a:gd name="connsiteY0" fmla="*/ 7118 h 153688"/>
                <a:gd name="connsiteX1" fmla="*/ 70723 w 77649"/>
                <a:gd name="connsiteY1" fmla="*/ 382 h 153688"/>
                <a:gd name="connsiteX2" fmla="*/ 60817 w 77649"/>
                <a:gd name="connsiteY2" fmla="*/ 10131 h 153688"/>
                <a:gd name="connsiteX3" fmla="*/ 67892 w 77649"/>
                <a:gd name="connsiteY3" fmla="*/ 16867 h 153688"/>
                <a:gd name="connsiteX4" fmla="*/ 77798 w 77649"/>
                <a:gd name="connsiteY4" fmla="*/ 7118 h 153688"/>
                <a:gd name="connsiteX5" fmla="*/ 40299 w 77649"/>
                <a:gd name="connsiteY5" fmla="*/ 126594 h 153688"/>
                <a:gd name="connsiteX6" fmla="*/ 17482 w 77649"/>
                <a:gd name="connsiteY6" fmla="*/ 149107 h 153688"/>
                <a:gd name="connsiteX7" fmla="*/ 11115 w 77649"/>
                <a:gd name="connsiteY7" fmla="*/ 148043 h 153688"/>
                <a:gd name="connsiteX8" fmla="*/ 17128 w 77649"/>
                <a:gd name="connsiteY8" fmla="*/ 139003 h 153688"/>
                <a:gd name="connsiteX9" fmla="*/ 10230 w 77649"/>
                <a:gd name="connsiteY9" fmla="*/ 132444 h 153688"/>
                <a:gd name="connsiteX10" fmla="*/ 148 w 77649"/>
                <a:gd name="connsiteY10" fmla="*/ 142903 h 153688"/>
                <a:gd name="connsiteX11" fmla="*/ 17659 w 77649"/>
                <a:gd name="connsiteY11" fmla="*/ 154070 h 153688"/>
                <a:gd name="connsiteX12" fmla="*/ 54450 w 77649"/>
                <a:gd name="connsiteY12" fmla="*/ 126062 h 153688"/>
                <a:gd name="connsiteX13" fmla="*/ 70369 w 77649"/>
                <a:gd name="connsiteY13" fmla="*/ 62602 h 153688"/>
                <a:gd name="connsiteX14" fmla="*/ 71253 w 77649"/>
                <a:gd name="connsiteY14" fmla="*/ 56397 h 153688"/>
                <a:gd name="connsiteX15" fmla="*/ 52327 w 77649"/>
                <a:gd name="connsiteY15" fmla="*/ 39735 h 153688"/>
                <a:gd name="connsiteX16" fmla="*/ 21373 w 77649"/>
                <a:gd name="connsiteY16" fmla="*/ 66856 h 153688"/>
                <a:gd name="connsiteX17" fmla="*/ 24380 w 77649"/>
                <a:gd name="connsiteY17" fmla="*/ 69160 h 153688"/>
                <a:gd name="connsiteX18" fmla="*/ 27918 w 77649"/>
                <a:gd name="connsiteY18" fmla="*/ 65970 h 153688"/>
                <a:gd name="connsiteX19" fmla="*/ 51797 w 77649"/>
                <a:gd name="connsiteY19" fmla="*/ 44698 h 153688"/>
                <a:gd name="connsiteX20" fmla="*/ 57810 w 77649"/>
                <a:gd name="connsiteY20" fmla="*/ 53384 h 153688"/>
                <a:gd name="connsiteX21" fmla="*/ 57280 w 77649"/>
                <a:gd name="connsiteY21" fmla="*/ 58702 h 153688"/>
                <a:gd name="connsiteX22" fmla="*/ 40299 w 77649"/>
                <a:gd name="connsiteY22" fmla="*/ 126594 h 153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649" h="153688">
                  <a:moveTo>
                    <a:pt x="77798" y="7118"/>
                  </a:moveTo>
                  <a:cubicBezTo>
                    <a:pt x="77798" y="4104"/>
                    <a:pt x="75498" y="382"/>
                    <a:pt x="70723" y="382"/>
                  </a:cubicBezTo>
                  <a:cubicBezTo>
                    <a:pt x="65593" y="382"/>
                    <a:pt x="60817" y="5345"/>
                    <a:pt x="60817" y="10131"/>
                  </a:cubicBezTo>
                  <a:cubicBezTo>
                    <a:pt x="60817" y="12968"/>
                    <a:pt x="62940" y="16867"/>
                    <a:pt x="67892" y="16867"/>
                  </a:cubicBezTo>
                  <a:cubicBezTo>
                    <a:pt x="72668" y="16867"/>
                    <a:pt x="77798" y="12259"/>
                    <a:pt x="77798" y="7118"/>
                  </a:cubicBezTo>
                  <a:close/>
                  <a:moveTo>
                    <a:pt x="40299" y="126594"/>
                  </a:moveTo>
                  <a:cubicBezTo>
                    <a:pt x="37293" y="138825"/>
                    <a:pt x="27918" y="149107"/>
                    <a:pt x="17482" y="149107"/>
                  </a:cubicBezTo>
                  <a:cubicBezTo>
                    <a:pt x="15183" y="149107"/>
                    <a:pt x="13060" y="148752"/>
                    <a:pt x="11115" y="148043"/>
                  </a:cubicBezTo>
                  <a:cubicBezTo>
                    <a:pt x="15713" y="145916"/>
                    <a:pt x="17128" y="141662"/>
                    <a:pt x="17128" y="139003"/>
                  </a:cubicBezTo>
                  <a:cubicBezTo>
                    <a:pt x="17128" y="134748"/>
                    <a:pt x="13768" y="132444"/>
                    <a:pt x="10230" y="132444"/>
                  </a:cubicBezTo>
                  <a:cubicBezTo>
                    <a:pt x="4747" y="132444"/>
                    <a:pt x="148" y="137230"/>
                    <a:pt x="148" y="142903"/>
                  </a:cubicBezTo>
                  <a:cubicBezTo>
                    <a:pt x="148" y="149639"/>
                    <a:pt x="7046" y="154070"/>
                    <a:pt x="17659" y="154070"/>
                  </a:cubicBezTo>
                  <a:cubicBezTo>
                    <a:pt x="28272" y="154070"/>
                    <a:pt x="48967" y="147689"/>
                    <a:pt x="54450" y="126062"/>
                  </a:cubicBezTo>
                  <a:lnTo>
                    <a:pt x="70369" y="62602"/>
                  </a:lnTo>
                  <a:cubicBezTo>
                    <a:pt x="70899" y="60652"/>
                    <a:pt x="71253" y="59056"/>
                    <a:pt x="71253" y="56397"/>
                  </a:cubicBezTo>
                  <a:cubicBezTo>
                    <a:pt x="71253" y="46648"/>
                    <a:pt x="62940" y="39735"/>
                    <a:pt x="52327" y="39735"/>
                  </a:cubicBezTo>
                  <a:cubicBezTo>
                    <a:pt x="32694" y="39735"/>
                    <a:pt x="21373" y="64374"/>
                    <a:pt x="21373" y="66856"/>
                  </a:cubicBezTo>
                  <a:cubicBezTo>
                    <a:pt x="21373" y="69160"/>
                    <a:pt x="23850" y="69160"/>
                    <a:pt x="24380" y="69160"/>
                  </a:cubicBezTo>
                  <a:cubicBezTo>
                    <a:pt x="26503" y="69160"/>
                    <a:pt x="26680" y="68629"/>
                    <a:pt x="27918" y="65970"/>
                  </a:cubicBezTo>
                  <a:cubicBezTo>
                    <a:pt x="32340" y="55688"/>
                    <a:pt x="41538" y="44698"/>
                    <a:pt x="51797" y="44698"/>
                  </a:cubicBezTo>
                  <a:cubicBezTo>
                    <a:pt x="56219" y="44698"/>
                    <a:pt x="57810" y="47711"/>
                    <a:pt x="57810" y="53384"/>
                  </a:cubicBezTo>
                  <a:cubicBezTo>
                    <a:pt x="57810" y="55334"/>
                    <a:pt x="57457" y="57816"/>
                    <a:pt x="57280" y="58702"/>
                  </a:cubicBezTo>
                  <a:lnTo>
                    <a:pt x="40299" y="126594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24" name="任意多边形: 形状 2723">
              <a:extLst>
                <a:ext uri="{FF2B5EF4-FFF2-40B4-BE49-F238E27FC236}">
                  <a16:creationId xmlns:a16="http://schemas.microsoft.com/office/drawing/2014/main" id="{ED7D8E69-B3BD-2237-0CB1-CBD1B01AFCBE}"/>
                </a:ext>
              </a:extLst>
            </p:cNvPr>
            <p:cNvSpPr/>
            <p:nvPr>
              <p:custDataLst>
                <p:tags r:id="rId436"/>
              </p:custDataLst>
            </p:nvPr>
          </p:nvSpPr>
          <p:spPr>
            <a:xfrm>
              <a:off x="6769599" y="11795120"/>
              <a:ext cx="67466" cy="38998"/>
            </a:xfrm>
            <a:custGeom>
              <a:avLst/>
              <a:gdLst>
                <a:gd name="connsiteX0" fmla="*/ 34025 w 67466"/>
                <a:gd name="connsiteY0" fmla="*/ 371 h 38998"/>
                <a:gd name="connsiteX1" fmla="*/ 166 w 67466"/>
                <a:gd name="connsiteY1" fmla="*/ 34811 h 38998"/>
                <a:gd name="connsiteX2" fmla="*/ 4714 w 67466"/>
                <a:gd name="connsiteY2" fmla="*/ 39369 h 38998"/>
                <a:gd name="connsiteX3" fmla="*/ 34025 w 67466"/>
                <a:gd name="connsiteY3" fmla="*/ 13539 h 38998"/>
                <a:gd name="connsiteX4" fmla="*/ 63084 w 67466"/>
                <a:gd name="connsiteY4" fmla="*/ 39369 h 38998"/>
                <a:gd name="connsiteX5" fmla="*/ 67632 w 67466"/>
                <a:gd name="connsiteY5" fmla="*/ 34811 h 38998"/>
                <a:gd name="connsiteX6" fmla="*/ 34025 w 67466"/>
                <a:gd name="connsiteY6" fmla="*/ 371 h 3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66" h="38998">
                  <a:moveTo>
                    <a:pt x="34025" y="371"/>
                  </a:moveTo>
                  <a:lnTo>
                    <a:pt x="166" y="34811"/>
                  </a:lnTo>
                  <a:lnTo>
                    <a:pt x="4714" y="39369"/>
                  </a:lnTo>
                  <a:lnTo>
                    <a:pt x="34025" y="13539"/>
                  </a:lnTo>
                  <a:lnTo>
                    <a:pt x="63084" y="39369"/>
                  </a:lnTo>
                  <a:lnTo>
                    <a:pt x="67632" y="34811"/>
                  </a:lnTo>
                  <a:lnTo>
                    <a:pt x="34025" y="371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25" name="任意多边形: 形状 2724">
              <a:extLst>
                <a:ext uri="{FF2B5EF4-FFF2-40B4-BE49-F238E27FC236}">
                  <a16:creationId xmlns:a16="http://schemas.microsoft.com/office/drawing/2014/main" id="{0DFBA165-8C20-E0A7-1502-C7AED46D0F31}"/>
                </a:ext>
              </a:extLst>
            </p:cNvPr>
            <p:cNvSpPr/>
            <p:nvPr>
              <p:custDataLst>
                <p:tags r:id="rId437"/>
              </p:custDataLst>
            </p:nvPr>
          </p:nvSpPr>
          <p:spPr>
            <a:xfrm>
              <a:off x="6711820" y="11858907"/>
              <a:ext cx="137744" cy="227911"/>
            </a:xfrm>
            <a:custGeom>
              <a:avLst/>
              <a:gdLst>
                <a:gd name="connsiteX0" fmla="*/ 137909 w 137744"/>
                <a:gd name="connsiteY0" fmla="*/ 35067 h 227911"/>
                <a:gd name="connsiteX1" fmla="*/ 103544 w 137744"/>
                <a:gd name="connsiteY1" fmla="*/ 374 h 227911"/>
                <a:gd name="connsiteX2" fmla="*/ 72969 w 137744"/>
                <a:gd name="connsiteY2" fmla="*/ 11010 h 227911"/>
                <a:gd name="connsiteX3" fmla="*/ 40373 w 137744"/>
                <a:gd name="connsiteY3" fmla="*/ 64949 h 227911"/>
                <a:gd name="connsiteX4" fmla="*/ 196 w 137744"/>
                <a:gd name="connsiteY4" fmla="*/ 225753 h 227911"/>
                <a:gd name="connsiteX5" fmla="*/ 3228 w 137744"/>
                <a:gd name="connsiteY5" fmla="*/ 228285 h 227911"/>
                <a:gd name="connsiteX6" fmla="*/ 6261 w 137744"/>
                <a:gd name="connsiteY6" fmla="*/ 227019 h 227911"/>
                <a:gd name="connsiteX7" fmla="*/ 23948 w 137744"/>
                <a:gd name="connsiteY7" fmla="*/ 157126 h 227911"/>
                <a:gd name="connsiteX8" fmla="*/ 58313 w 137744"/>
                <a:gd name="connsiteY8" fmla="*/ 181690 h 227911"/>
                <a:gd name="connsiteX9" fmla="*/ 107081 w 137744"/>
                <a:gd name="connsiteY9" fmla="*/ 161684 h 227911"/>
                <a:gd name="connsiteX10" fmla="*/ 127296 w 137744"/>
                <a:gd name="connsiteY10" fmla="*/ 115089 h 227911"/>
                <a:gd name="connsiteX11" fmla="*/ 108850 w 137744"/>
                <a:gd name="connsiteY11" fmla="*/ 77357 h 227911"/>
                <a:gd name="connsiteX12" fmla="*/ 137909 w 137744"/>
                <a:gd name="connsiteY12" fmla="*/ 35067 h 227911"/>
                <a:gd name="connsiteX13" fmla="*/ 92426 w 137744"/>
                <a:gd name="connsiteY13" fmla="*/ 77104 h 227911"/>
                <a:gd name="connsiteX14" fmla="*/ 80297 w 137744"/>
                <a:gd name="connsiteY14" fmla="*/ 78877 h 227911"/>
                <a:gd name="connsiteX15" fmla="*/ 69179 w 137744"/>
                <a:gd name="connsiteY15" fmla="*/ 77864 h 227911"/>
                <a:gd name="connsiteX16" fmla="*/ 81560 w 137744"/>
                <a:gd name="connsiteY16" fmla="*/ 75838 h 227911"/>
                <a:gd name="connsiteX17" fmla="*/ 92426 w 137744"/>
                <a:gd name="connsiteY17" fmla="*/ 77104 h 227911"/>
                <a:gd name="connsiteX18" fmla="*/ 123758 w 137744"/>
                <a:gd name="connsiteY18" fmla="*/ 29242 h 227911"/>
                <a:gd name="connsiteX19" fmla="*/ 101017 w 137744"/>
                <a:gd name="connsiteY19" fmla="*/ 73052 h 227911"/>
                <a:gd name="connsiteX20" fmla="*/ 81560 w 137744"/>
                <a:gd name="connsiteY20" fmla="*/ 70013 h 227911"/>
                <a:gd name="connsiteX21" fmla="*/ 62104 w 137744"/>
                <a:gd name="connsiteY21" fmla="*/ 78117 h 227911"/>
                <a:gd name="connsiteX22" fmla="*/ 79539 w 137744"/>
                <a:gd name="connsiteY22" fmla="*/ 84448 h 227911"/>
                <a:gd name="connsiteX23" fmla="*/ 100259 w 137744"/>
                <a:gd name="connsiteY23" fmla="*/ 81156 h 227911"/>
                <a:gd name="connsiteX24" fmla="*/ 111377 w 137744"/>
                <a:gd name="connsiteY24" fmla="*/ 109771 h 227911"/>
                <a:gd name="connsiteX25" fmla="*/ 98743 w 137744"/>
                <a:gd name="connsiteY25" fmla="*/ 153328 h 227911"/>
                <a:gd name="connsiteX26" fmla="*/ 57555 w 137744"/>
                <a:gd name="connsiteY26" fmla="*/ 176119 h 227911"/>
                <a:gd name="connsiteX27" fmla="*/ 28749 w 137744"/>
                <a:gd name="connsiteY27" fmla="*/ 143451 h 227911"/>
                <a:gd name="connsiteX28" fmla="*/ 30013 w 137744"/>
                <a:gd name="connsiteY28" fmla="*/ 132309 h 227911"/>
                <a:gd name="connsiteX29" fmla="*/ 46185 w 137744"/>
                <a:gd name="connsiteY29" fmla="*/ 68241 h 227911"/>
                <a:gd name="connsiteX30" fmla="*/ 100259 w 137744"/>
                <a:gd name="connsiteY30" fmla="*/ 6198 h 227911"/>
                <a:gd name="connsiteX31" fmla="*/ 123758 w 137744"/>
                <a:gd name="connsiteY31" fmla="*/ 29242 h 22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7744" h="227911">
                  <a:moveTo>
                    <a:pt x="137909" y="35067"/>
                  </a:moveTo>
                  <a:cubicBezTo>
                    <a:pt x="137909" y="16074"/>
                    <a:pt x="124011" y="374"/>
                    <a:pt x="103544" y="374"/>
                  </a:cubicBezTo>
                  <a:cubicBezTo>
                    <a:pt x="88888" y="374"/>
                    <a:pt x="81813" y="4425"/>
                    <a:pt x="72969" y="11010"/>
                  </a:cubicBezTo>
                  <a:cubicBezTo>
                    <a:pt x="59071" y="21139"/>
                    <a:pt x="45174" y="45703"/>
                    <a:pt x="40373" y="64949"/>
                  </a:cubicBezTo>
                  <a:lnTo>
                    <a:pt x="196" y="225753"/>
                  </a:lnTo>
                  <a:cubicBezTo>
                    <a:pt x="-56" y="226766"/>
                    <a:pt x="1207" y="228285"/>
                    <a:pt x="3228" y="228285"/>
                  </a:cubicBezTo>
                  <a:cubicBezTo>
                    <a:pt x="5250" y="228285"/>
                    <a:pt x="6008" y="227779"/>
                    <a:pt x="6261" y="227019"/>
                  </a:cubicBezTo>
                  <a:lnTo>
                    <a:pt x="23948" y="157126"/>
                  </a:lnTo>
                  <a:cubicBezTo>
                    <a:pt x="28749" y="172320"/>
                    <a:pt x="39868" y="181690"/>
                    <a:pt x="58313" y="181690"/>
                  </a:cubicBezTo>
                  <a:cubicBezTo>
                    <a:pt x="76759" y="181690"/>
                    <a:pt x="95710" y="172827"/>
                    <a:pt x="107081" y="161684"/>
                  </a:cubicBezTo>
                  <a:cubicBezTo>
                    <a:pt x="119210" y="150036"/>
                    <a:pt x="127296" y="133828"/>
                    <a:pt x="127296" y="115089"/>
                  </a:cubicBezTo>
                  <a:cubicBezTo>
                    <a:pt x="127296" y="96856"/>
                    <a:pt x="117947" y="83688"/>
                    <a:pt x="108850" y="77357"/>
                  </a:cubicBezTo>
                  <a:cubicBezTo>
                    <a:pt x="123506" y="69000"/>
                    <a:pt x="137909" y="53300"/>
                    <a:pt x="137909" y="35067"/>
                  </a:cubicBezTo>
                  <a:close/>
                  <a:moveTo>
                    <a:pt x="92426" y="77104"/>
                  </a:moveTo>
                  <a:cubicBezTo>
                    <a:pt x="89141" y="78370"/>
                    <a:pt x="86361" y="78877"/>
                    <a:pt x="80297" y="78877"/>
                  </a:cubicBezTo>
                  <a:cubicBezTo>
                    <a:pt x="76759" y="78877"/>
                    <a:pt x="71706" y="79130"/>
                    <a:pt x="69179" y="77864"/>
                  </a:cubicBezTo>
                  <a:cubicBezTo>
                    <a:pt x="69684" y="75331"/>
                    <a:pt x="78781" y="75838"/>
                    <a:pt x="81560" y="75838"/>
                  </a:cubicBezTo>
                  <a:cubicBezTo>
                    <a:pt x="86867" y="75838"/>
                    <a:pt x="89141" y="75838"/>
                    <a:pt x="92426" y="77104"/>
                  </a:cubicBezTo>
                  <a:close/>
                  <a:moveTo>
                    <a:pt x="123758" y="29242"/>
                  </a:moveTo>
                  <a:cubicBezTo>
                    <a:pt x="123758" y="46969"/>
                    <a:pt x="114156" y="65202"/>
                    <a:pt x="101017" y="73052"/>
                  </a:cubicBezTo>
                  <a:cubicBezTo>
                    <a:pt x="94194" y="70520"/>
                    <a:pt x="89141" y="70013"/>
                    <a:pt x="81560" y="70013"/>
                  </a:cubicBezTo>
                  <a:cubicBezTo>
                    <a:pt x="76254" y="70013"/>
                    <a:pt x="62104" y="69760"/>
                    <a:pt x="62104" y="78117"/>
                  </a:cubicBezTo>
                  <a:cubicBezTo>
                    <a:pt x="61851" y="85207"/>
                    <a:pt x="74990" y="84448"/>
                    <a:pt x="79539" y="84448"/>
                  </a:cubicBezTo>
                  <a:cubicBezTo>
                    <a:pt x="88888" y="84448"/>
                    <a:pt x="92678" y="84194"/>
                    <a:pt x="100259" y="81156"/>
                  </a:cubicBezTo>
                  <a:cubicBezTo>
                    <a:pt x="109861" y="90272"/>
                    <a:pt x="111124" y="98122"/>
                    <a:pt x="111377" y="109771"/>
                  </a:cubicBezTo>
                  <a:cubicBezTo>
                    <a:pt x="111882" y="124459"/>
                    <a:pt x="105818" y="143451"/>
                    <a:pt x="98743" y="153328"/>
                  </a:cubicBezTo>
                  <a:cubicBezTo>
                    <a:pt x="88888" y="167002"/>
                    <a:pt x="71958" y="176119"/>
                    <a:pt x="57555" y="176119"/>
                  </a:cubicBezTo>
                  <a:cubicBezTo>
                    <a:pt x="38351" y="176119"/>
                    <a:pt x="28749" y="161431"/>
                    <a:pt x="28749" y="143451"/>
                  </a:cubicBezTo>
                  <a:cubicBezTo>
                    <a:pt x="28749" y="140919"/>
                    <a:pt x="28749" y="137121"/>
                    <a:pt x="30013" y="132309"/>
                  </a:cubicBezTo>
                  <a:lnTo>
                    <a:pt x="46185" y="68241"/>
                  </a:lnTo>
                  <a:cubicBezTo>
                    <a:pt x="51744" y="46462"/>
                    <a:pt x="69937" y="6198"/>
                    <a:pt x="100259" y="6198"/>
                  </a:cubicBezTo>
                  <a:cubicBezTo>
                    <a:pt x="114914" y="6198"/>
                    <a:pt x="123758" y="14048"/>
                    <a:pt x="123758" y="29242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26" name="任意多边形: 形状 2725">
              <a:extLst>
                <a:ext uri="{FF2B5EF4-FFF2-40B4-BE49-F238E27FC236}">
                  <a16:creationId xmlns:a16="http://schemas.microsoft.com/office/drawing/2014/main" id="{68E56C51-8664-74E1-DA6A-ED77C36FA475}"/>
                </a:ext>
              </a:extLst>
            </p:cNvPr>
            <p:cNvSpPr/>
            <p:nvPr>
              <p:custDataLst>
                <p:tags r:id="rId438"/>
              </p:custDataLst>
            </p:nvPr>
          </p:nvSpPr>
          <p:spPr>
            <a:xfrm>
              <a:off x="6855509" y="11958150"/>
              <a:ext cx="53594" cy="119298"/>
            </a:xfrm>
            <a:custGeom>
              <a:avLst/>
              <a:gdLst>
                <a:gd name="connsiteX0" fmla="*/ 49165 w 53594"/>
                <a:gd name="connsiteY0" fmla="*/ 7111 h 119298"/>
                <a:gd name="connsiteX1" fmla="*/ 42090 w 53594"/>
                <a:gd name="connsiteY1" fmla="*/ 375 h 119298"/>
                <a:gd name="connsiteX2" fmla="*/ 32185 w 53594"/>
                <a:gd name="connsiteY2" fmla="*/ 10125 h 119298"/>
                <a:gd name="connsiteX3" fmla="*/ 39260 w 53594"/>
                <a:gd name="connsiteY3" fmla="*/ 16861 h 119298"/>
                <a:gd name="connsiteX4" fmla="*/ 49165 w 53594"/>
                <a:gd name="connsiteY4" fmla="*/ 7111 h 119298"/>
                <a:gd name="connsiteX5" fmla="*/ 13082 w 53594"/>
                <a:gd name="connsiteY5" fmla="*/ 97162 h 119298"/>
                <a:gd name="connsiteX6" fmla="*/ 11490 w 53594"/>
                <a:gd name="connsiteY6" fmla="*/ 104607 h 119298"/>
                <a:gd name="connsiteX7" fmla="*/ 28293 w 53594"/>
                <a:gd name="connsiteY7" fmla="*/ 119674 h 119298"/>
                <a:gd name="connsiteX8" fmla="*/ 53764 w 53594"/>
                <a:gd name="connsiteY8" fmla="*/ 92553 h 119298"/>
                <a:gd name="connsiteX9" fmla="*/ 50934 w 53594"/>
                <a:gd name="connsiteY9" fmla="*/ 90248 h 119298"/>
                <a:gd name="connsiteX10" fmla="*/ 47573 w 53594"/>
                <a:gd name="connsiteY10" fmla="*/ 93262 h 119298"/>
                <a:gd name="connsiteX11" fmla="*/ 28824 w 53594"/>
                <a:gd name="connsiteY11" fmla="*/ 114711 h 119298"/>
                <a:gd name="connsiteX12" fmla="*/ 24402 w 53594"/>
                <a:gd name="connsiteY12" fmla="*/ 108506 h 119298"/>
                <a:gd name="connsiteX13" fmla="*/ 27232 w 53594"/>
                <a:gd name="connsiteY13" fmla="*/ 97162 h 119298"/>
                <a:gd name="connsiteX14" fmla="*/ 32892 w 53594"/>
                <a:gd name="connsiteY14" fmla="*/ 82980 h 119298"/>
                <a:gd name="connsiteX15" fmla="*/ 41559 w 53594"/>
                <a:gd name="connsiteY15" fmla="*/ 60468 h 119298"/>
                <a:gd name="connsiteX16" fmla="*/ 42621 w 53594"/>
                <a:gd name="connsiteY16" fmla="*/ 54795 h 119298"/>
                <a:gd name="connsiteX17" fmla="*/ 25817 w 53594"/>
                <a:gd name="connsiteY17" fmla="*/ 39728 h 119298"/>
                <a:gd name="connsiteX18" fmla="*/ 170 w 53594"/>
                <a:gd name="connsiteY18" fmla="*/ 66849 h 119298"/>
                <a:gd name="connsiteX19" fmla="*/ 3177 w 53594"/>
                <a:gd name="connsiteY19" fmla="*/ 69154 h 119298"/>
                <a:gd name="connsiteX20" fmla="*/ 6361 w 53594"/>
                <a:gd name="connsiteY20" fmla="*/ 66318 h 119298"/>
                <a:gd name="connsiteX21" fmla="*/ 25287 w 53594"/>
                <a:gd name="connsiteY21" fmla="*/ 44691 h 119298"/>
                <a:gd name="connsiteX22" fmla="*/ 29708 w 53594"/>
                <a:gd name="connsiteY22" fmla="*/ 50896 h 119298"/>
                <a:gd name="connsiteX23" fmla="*/ 24225 w 53594"/>
                <a:gd name="connsiteY23" fmla="*/ 68622 h 119298"/>
                <a:gd name="connsiteX24" fmla="*/ 13082 w 53594"/>
                <a:gd name="connsiteY24" fmla="*/ 97162 h 11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594" h="119298">
                  <a:moveTo>
                    <a:pt x="49165" y="7111"/>
                  </a:moveTo>
                  <a:cubicBezTo>
                    <a:pt x="49165" y="4275"/>
                    <a:pt x="47043" y="375"/>
                    <a:pt x="42090" y="375"/>
                  </a:cubicBezTo>
                  <a:cubicBezTo>
                    <a:pt x="37314" y="375"/>
                    <a:pt x="32185" y="4984"/>
                    <a:pt x="32185" y="10125"/>
                  </a:cubicBezTo>
                  <a:cubicBezTo>
                    <a:pt x="32185" y="13138"/>
                    <a:pt x="34484" y="16861"/>
                    <a:pt x="39260" y="16861"/>
                  </a:cubicBezTo>
                  <a:cubicBezTo>
                    <a:pt x="44389" y="16861"/>
                    <a:pt x="49165" y="11897"/>
                    <a:pt x="49165" y="7111"/>
                  </a:cubicBezTo>
                  <a:close/>
                  <a:moveTo>
                    <a:pt x="13082" y="97162"/>
                  </a:moveTo>
                  <a:cubicBezTo>
                    <a:pt x="12374" y="99466"/>
                    <a:pt x="11490" y="101593"/>
                    <a:pt x="11490" y="104607"/>
                  </a:cubicBezTo>
                  <a:cubicBezTo>
                    <a:pt x="11490" y="112938"/>
                    <a:pt x="18565" y="119674"/>
                    <a:pt x="28293" y="119674"/>
                  </a:cubicBezTo>
                  <a:cubicBezTo>
                    <a:pt x="45981" y="119674"/>
                    <a:pt x="53764" y="95212"/>
                    <a:pt x="53764" y="92553"/>
                  </a:cubicBezTo>
                  <a:cubicBezTo>
                    <a:pt x="53764" y="90248"/>
                    <a:pt x="51465" y="90248"/>
                    <a:pt x="50934" y="90248"/>
                  </a:cubicBezTo>
                  <a:cubicBezTo>
                    <a:pt x="48458" y="90248"/>
                    <a:pt x="48281" y="91312"/>
                    <a:pt x="47573" y="93262"/>
                  </a:cubicBezTo>
                  <a:cubicBezTo>
                    <a:pt x="43505" y="107443"/>
                    <a:pt x="35722" y="114711"/>
                    <a:pt x="28824" y="114711"/>
                  </a:cubicBezTo>
                  <a:cubicBezTo>
                    <a:pt x="25287" y="114711"/>
                    <a:pt x="24402" y="112406"/>
                    <a:pt x="24402" y="108506"/>
                  </a:cubicBezTo>
                  <a:cubicBezTo>
                    <a:pt x="24402" y="104429"/>
                    <a:pt x="25640" y="101061"/>
                    <a:pt x="27232" y="97162"/>
                  </a:cubicBezTo>
                  <a:cubicBezTo>
                    <a:pt x="29001" y="92375"/>
                    <a:pt x="30947" y="87589"/>
                    <a:pt x="32892" y="82980"/>
                  </a:cubicBezTo>
                  <a:cubicBezTo>
                    <a:pt x="34484" y="78726"/>
                    <a:pt x="40852" y="62595"/>
                    <a:pt x="41559" y="60468"/>
                  </a:cubicBezTo>
                  <a:cubicBezTo>
                    <a:pt x="42090" y="58695"/>
                    <a:pt x="42621" y="56568"/>
                    <a:pt x="42621" y="54795"/>
                  </a:cubicBezTo>
                  <a:cubicBezTo>
                    <a:pt x="42621" y="46464"/>
                    <a:pt x="35545" y="39728"/>
                    <a:pt x="25817" y="39728"/>
                  </a:cubicBezTo>
                  <a:cubicBezTo>
                    <a:pt x="8306" y="39728"/>
                    <a:pt x="170" y="63836"/>
                    <a:pt x="170" y="66849"/>
                  </a:cubicBezTo>
                  <a:cubicBezTo>
                    <a:pt x="170" y="69154"/>
                    <a:pt x="2646" y="69154"/>
                    <a:pt x="3177" y="69154"/>
                  </a:cubicBezTo>
                  <a:cubicBezTo>
                    <a:pt x="5653" y="69154"/>
                    <a:pt x="5830" y="68267"/>
                    <a:pt x="6361" y="66318"/>
                  </a:cubicBezTo>
                  <a:cubicBezTo>
                    <a:pt x="10959" y="51073"/>
                    <a:pt x="18742" y="44691"/>
                    <a:pt x="25287" y="44691"/>
                  </a:cubicBezTo>
                  <a:cubicBezTo>
                    <a:pt x="28117" y="44691"/>
                    <a:pt x="29708" y="46109"/>
                    <a:pt x="29708" y="50896"/>
                  </a:cubicBezTo>
                  <a:cubicBezTo>
                    <a:pt x="29708" y="54973"/>
                    <a:pt x="28647" y="57632"/>
                    <a:pt x="24225" y="68622"/>
                  </a:cubicBezTo>
                  <a:lnTo>
                    <a:pt x="13082" y="97162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27" name="任意多边形: 形状 2726">
              <a:extLst>
                <a:ext uri="{FF2B5EF4-FFF2-40B4-BE49-F238E27FC236}">
                  <a16:creationId xmlns:a16="http://schemas.microsoft.com/office/drawing/2014/main" id="{67B1C3D3-D61F-E43F-D60D-0DAF8BE26175}"/>
                </a:ext>
              </a:extLst>
            </p:cNvPr>
            <p:cNvSpPr/>
            <p:nvPr>
              <p:custDataLst>
                <p:tags r:id="rId439"/>
              </p:custDataLst>
            </p:nvPr>
          </p:nvSpPr>
          <p:spPr>
            <a:xfrm>
              <a:off x="6932307" y="12007607"/>
              <a:ext cx="130536" cy="47506"/>
            </a:xfrm>
            <a:custGeom>
              <a:avLst/>
              <a:gdLst>
                <a:gd name="connsiteX0" fmla="*/ 130709 w 130536"/>
                <a:gd name="connsiteY0" fmla="*/ 7466 h 47506"/>
                <a:gd name="connsiteX1" fmla="*/ 127702 w 130536"/>
                <a:gd name="connsiteY1" fmla="*/ 552 h 47506"/>
                <a:gd name="connsiteX2" fmla="*/ 124695 w 130536"/>
                <a:gd name="connsiteY2" fmla="*/ 7820 h 47506"/>
                <a:gd name="connsiteX3" fmla="*/ 97986 w 130536"/>
                <a:gd name="connsiteY3" fmla="*/ 35651 h 47506"/>
                <a:gd name="connsiteX4" fmla="*/ 66679 w 130536"/>
                <a:gd name="connsiteY4" fmla="*/ 18456 h 47506"/>
                <a:gd name="connsiteX5" fmla="*/ 32895 w 130536"/>
                <a:gd name="connsiteY5" fmla="*/ 375 h 47506"/>
                <a:gd name="connsiteX6" fmla="*/ 173 w 130536"/>
                <a:gd name="connsiteY6" fmla="*/ 40791 h 47506"/>
                <a:gd name="connsiteX7" fmla="*/ 3180 w 130536"/>
                <a:gd name="connsiteY7" fmla="*/ 47705 h 47506"/>
                <a:gd name="connsiteX8" fmla="*/ 6187 w 130536"/>
                <a:gd name="connsiteY8" fmla="*/ 40437 h 47506"/>
                <a:gd name="connsiteX9" fmla="*/ 32895 w 130536"/>
                <a:gd name="connsiteY9" fmla="*/ 12606 h 47506"/>
                <a:gd name="connsiteX10" fmla="*/ 64203 w 130536"/>
                <a:gd name="connsiteY10" fmla="*/ 29801 h 47506"/>
                <a:gd name="connsiteX11" fmla="*/ 97986 w 130536"/>
                <a:gd name="connsiteY11" fmla="*/ 47882 h 47506"/>
                <a:gd name="connsiteX12" fmla="*/ 130709 w 130536"/>
                <a:gd name="connsiteY12" fmla="*/ 7466 h 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36" h="47506">
                  <a:moveTo>
                    <a:pt x="130709" y="7466"/>
                  </a:moveTo>
                  <a:cubicBezTo>
                    <a:pt x="130709" y="730"/>
                    <a:pt x="128233" y="552"/>
                    <a:pt x="127702" y="552"/>
                  </a:cubicBezTo>
                  <a:cubicBezTo>
                    <a:pt x="125049" y="552"/>
                    <a:pt x="124695" y="5516"/>
                    <a:pt x="124695" y="7820"/>
                  </a:cubicBezTo>
                  <a:cubicBezTo>
                    <a:pt x="123987" y="20761"/>
                    <a:pt x="114436" y="35651"/>
                    <a:pt x="97986" y="35651"/>
                  </a:cubicBezTo>
                  <a:cubicBezTo>
                    <a:pt x="85428" y="35651"/>
                    <a:pt x="76407" y="27319"/>
                    <a:pt x="66679" y="18456"/>
                  </a:cubicBezTo>
                  <a:cubicBezTo>
                    <a:pt x="57304" y="9947"/>
                    <a:pt x="46692" y="375"/>
                    <a:pt x="32895" y="375"/>
                  </a:cubicBezTo>
                  <a:cubicBezTo>
                    <a:pt x="12731" y="375"/>
                    <a:pt x="173" y="21115"/>
                    <a:pt x="173" y="40791"/>
                  </a:cubicBezTo>
                  <a:cubicBezTo>
                    <a:pt x="173" y="47528"/>
                    <a:pt x="2649" y="47705"/>
                    <a:pt x="3180" y="47705"/>
                  </a:cubicBezTo>
                  <a:cubicBezTo>
                    <a:pt x="5833" y="47705"/>
                    <a:pt x="6010" y="43096"/>
                    <a:pt x="6187" y="40437"/>
                  </a:cubicBezTo>
                  <a:cubicBezTo>
                    <a:pt x="6894" y="27497"/>
                    <a:pt x="16269" y="12606"/>
                    <a:pt x="32895" y="12606"/>
                  </a:cubicBezTo>
                  <a:cubicBezTo>
                    <a:pt x="45453" y="12606"/>
                    <a:pt x="54474" y="20938"/>
                    <a:pt x="64203" y="29801"/>
                  </a:cubicBezTo>
                  <a:cubicBezTo>
                    <a:pt x="73577" y="38310"/>
                    <a:pt x="84190" y="47882"/>
                    <a:pt x="97986" y="47882"/>
                  </a:cubicBezTo>
                  <a:cubicBezTo>
                    <a:pt x="118150" y="47882"/>
                    <a:pt x="130709" y="27142"/>
                    <a:pt x="130709" y="7466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28" name="任意多边形: 形状 2727">
              <a:extLst>
                <a:ext uri="{FF2B5EF4-FFF2-40B4-BE49-F238E27FC236}">
                  <a16:creationId xmlns:a16="http://schemas.microsoft.com/office/drawing/2014/main" id="{0F7C87D3-CEB1-4A7F-44F6-4E3EFC272073}"/>
                </a:ext>
              </a:extLst>
            </p:cNvPr>
            <p:cNvSpPr/>
            <p:nvPr>
              <p:custDataLst>
                <p:tags r:id="rId440"/>
              </p:custDataLst>
            </p:nvPr>
          </p:nvSpPr>
          <p:spPr>
            <a:xfrm>
              <a:off x="7076615" y="11958150"/>
              <a:ext cx="77649" cy="153688"/>
            </a:xfrm>
            <a:custGeom>
              <a:avLst/>
              <a:gdLst>
                <a:gd name="connsiteX0" fmla="*/ 77828 w 77649"/>
                <a:gd name="connsiteY0" fmla="*/ 7111 h 153688"/>
                <a:gd name="connsiteX1" fmla="*/ 70753 w 77649"/>
                <a:gd name="connsiteY1" fmla="*/ 375 h 153688"/>
                <a:gd name="connsiteX2" fmla="*/ 60848 w 77649"/>
                <a:gd name="connsiteY2" fmla="*/ 10125 h 153688"/>
                <a:gd name="connsiteX3" fmla="*/ 67923 w 77649"/>
                <a:gd name="connsiteY3" fmla="*/ 16861 h 153688"/>
                <a:gd name="connsiteX4" fmla="*/ 77828 w 77649"/>
                <a:gd name="connsiteY4" fmla="*/ 7111 h 153688"/>
                <a:gd name="connsiteX5" fmla="*/ 40330 w 77649"/>
                <a:gd name="connsiteY5" fmla="*/ 126587 h 153688"/>
                <a:gd name="connsiteX6" fmla="*/ 17513 w 77649"/>
                <a:gd name="connsiteY6" fmla="*/ 149100 h 153688"/>
                <a:gd name="connsiteX7" fmla="*/ 11145 w 77649"/>
                <a:gd name="connsiteY7" fmla="*/ 148036 h 153688"/>
                <a:gd name="connsiteX8" fmla="*/ 17159 w 77649"/>
                <a:gd name="connsiteY8" fmla="*/ 138996 h 153688"/>
                <a:gd name="connsiteX9" fmla="*/ 10261 w 77649"/>
                <a:gd name="connsiteY9" fmla="*/ 132437 h 153688"/>
                <a:gd name="connsiteX10" fmla="*/ 179 w 77649"/>
                <a:gd name="connsiteY10" fmla="*/ 142896 h 153688"/>
                <a:gd name="connsiteX11" fmla="*/ 17690 w 77649"/>
                <a:gd name="connsiteY11" fmla="*/ 154063 h 153688"/>
                <a:gd name="connsiteX12" fmla="*/ 54480 w 77649"/>
                <a:gd name="connsiteY12" fmla="*/ 126056 h 153688"/>
                <a:gd name="connsiteX13" fmla="*/ 70400 w 77649"/>
                <a:gd name="connsiteY13" fmla="*/ 62595 h 153688"/>
                <a:gd name="connsiteX14" fmla="*/ 71284 w 77649"/>
                <a:gd name="connsiteY14" fmla="*/ 56391 h 153688"/>
                <a:gd name="connsiteX15" fmla="*/ 52358 w 77649"/>
                <a:gd name="connsiteY15" fmla="*/ 39728 h 153688"/>
                <a:gd name="connsiteX16" fmla="*/ 21404 w 77649"/>
                <a:gd name="connsiteY16" fmla="*/ 66849 h 153688"/>
                <a:gd name="connsiteX17" fmla="*/ 24411 w 77649"/>
                <a:gd name="connsiteY17" fmla="*/ 69154 h 153688"/>
                <a:gd name="connsiteX18" fmla="*/ 27949 w 77649"/>
                <a:gd name="connsiteY18" fmla="*/ 65963 h 153688"/>
                <a:gd name="connsiteX19" fmla="*/ 51827 w 77649"/>
                <a:gd name="connsiteY19" fmla="*/ 44691 h 153688"/>
                <a:gd name="connsiteX20" fmla="*/ 57841 w 77649"/>
                <a:gd name="connsiteY20" fmla="*/ 53377 h 153688"/>
                <a:gd name="connsiteX21" fmla="*/ 57311 w 77649"/>
                <a:gd name="connsiteY21" fmla="*/ 58695 h 153688"/>
                <a:gd name="connsiteX22" fmla="*/ 40330 w 77649"/>
                <a:gd name="connsiteY22" fmla="*/ 126587 h 153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649" h="153688">
                  <a:moveTo>
                    <a:pt x="77828" y="7111"/>
                  </a:moveTo>
                  <a:cubicBezTo>
                    <a:pt x="77828" y="4098"/>
                    <a:pt x="75529" y="375"/>
                    <a:pt x="70753" y="375"/>
                  </a:cubicBezTo>
                  <a:cubicBezTo>
                    <a:pt x="65624" y="375"/>
                    <a:pt x="60848" y="5339"/>
                    <a:pt x="60848" y="10125"/>
                  </a:cubicBezTo>
                  <a:cubicBezTo>
                    <a:pt x="60848" y="12961"/>
                    <a:pt x="62971" y="16861"/>
                    <a:pt x="67923" y="16861"/>
                  </a:cubicBezTo>
                  <a:cubicBezTo>
                    <a:pt x="72699" y="16861"/>
                    <a:pt x="77828" y="12252"/>
                    <a:pt x="77828" y="7111"/>
                  </a:cubicBezTo>
                  <a:close/>
                  <a:moveTo>
                    <a:pt x="40330" y="126587"/>
                  </a:moveTo>
                  <a:cubicBezTo>
                    <a:pt x="37323" y="138819"/>
                    <a:pt x="27949" y="149100"/>
                    <a:pt x="17513" y="149100"/>
                  </a:cubicBezTo>
                  <a:cubicBezTo>
                    <a:pt x="15214" y="149100"/>
                    <a:pt x="13091" y="148746"/>
                    <a:pt x="11145" y="148036"/>
                  </a:cubicBezTo>
                  <a:cubicBezTo>
                    <a:pt x="15744" y="145909"/>
                    <a:pt x="17159" y="141655"/>
                    <a:pt x="17159" y="138996"/>
                  </a:cubicBezTo>
                  <a:cubicBezTo>
                    <a:pt x="17159" y="134742"/>
                    <a:pt x="13798" y="132437"/>
                    <a:pt x="10261" y="132437"/>
                  </a:cubicBezTo>
                  <a:cubicBezTo>
                    <a:pt x="4778" y="132437"/>
                    <a:pt x="179" y="137223"/>
                    <a:pt x="179" y="142896"/>
                  </a:cubicBezTo>
                  <a:cubicBezTo>
                    <a:pt x="179" y="149632"/>
                    <a:pt x="7077" y="154063"/>
                    <a:pt x="17690" y="154063"/>
                  </a:cubicBezTo>
                  <a:cubicBezTo>
                    <a:pt x="28303" y="154063"/>
                    <a:pt x="48997" y="147682"/>
                    <a:pt x="54480" y="126056"/>
                  </a:cubicBezTo>
                  <a:lnTo>
                    <a:pt x="70400" y="62595"/>
                  </a:lnTo>
                  <a:cubicBezTo>
                    <a:pt x="70930" y="60645"/>
                    <a:pt x="71284" y="59050"/>
                    <a:pt x="71284" y="56391"/>
                  </a:cubicBezTo>
                  <a:cubicBezTo>
                    <a:pt x="71284" y="46641"/>
                    <a:pt x="62971" y="39728"/>
                    <a:pt x="52358" y="39728"/>
                  </a:cubicBezTo>
                  <a:cubicBezTo>
                    <a:pt x="32724" y="39728"/>
                    <a:pt x="21404" y="64368"/>
                    <a:pt x="21404" y="66849"/>
                  </a:cubicBezTo>
                  <a:cubicBezTo>
                    <a:pt x="21404" y="69154"/>
                    <a:pt x="23881" y="69154"/>
                    <a:pt x="24411" y="69154"/>
                  </a:cubicBezTo>
                  <a:cubicBezTo>
                    <a:pt x="26534" y="69154"/>
                    <a:pt x="26711" y="68622"/>
                    <a:pt x="27949" y="65963"/>
                  </a:cubicBezTo>
                  <a:cubicBezTo>
                    <a:pt x="32371" y="55682"/>
                    <a:pt x="41568" y="44691"/>
                    <a:pt x="51827" y="44691"/>
                  </a:cubicBezTo>
                  <a:cubicBezTo>
                    <a:pt x="56249" y="44691"/>
                    <a:pt x="57841" y="47705"/>
                    <a:pt x="57841" y="53377"/>
                  </a:cubicBezTo>
                  <a:cubicBezTo>
                    <a:pt x="57841" y="55327"/>
                    <a:pt x="57487" y="57809"/>
                    <a:pt x="57311" y="58695"/>
                  </a:cubicBezTo>
                  <a:lnTo>
                    <a:pt x="40330" y="126587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29" name="任意多边形: 形状 2728">
              <a:extLst>
                <a:ext uri="{FF2B5EF4-FFF2-40B4-BE49-F238E27FC236}">
                  <a16:creationId xmlns:a16="http://schemas.microsoft.com/office/drawing/2014/main" id="{0D88E3C7-97DE-24E5-3446-0FC0EC2298BD}"/>
                </a:ext>
              </a:extLst>
            </p:cNvPr>
            <p:cNvSpPr/>
            <p:nvPr>
              <p:custDataLst>
                <p:tags r:id="rId441"/>
              </p:custDataLst>
            </p:nvPr>
          </p:nvSpPr>
          <p:spPr>
            <a:xfrm>
              <a:off x="4146256" y="12372573"/>
              <a:ext cx="85710" cy="134721"/>
            </a:xfrm>
            <a:custGeom>
              <a:avLst/>
              <a:gdLst>
                <a:gd name="connsiteX0" fmla="*/ 85773 w 85710"/>
                <a:gd name="connsiteY0" fmla="*/ 98850 h 134721"/>
                <a:gd name="connsiteX1" fmla="*/ 79507 w 85710"/>
                <a:gd name="connsiteY1" fmla="*/ 98850 h 134721"/>
                <a:gd name="connsiteX2" fmla="*/ 74857 w 85710"/>
                <a:gd name="connsiteY2" fmla="*/ 116880 h 134721"/>
                <a:gd name="connsiteX3" fmla="*/ 55047 w 85710"/>
                <a:gd name="connsiteY3" fmla="*/ 118501 h 134721"/>
                <a:gd name="connsiteX4" fmla="*/ 19065 w 85710"/>
                <a:gd name="connsiteY4" fmla="*/ 118501 h 134721"/>
                <a:gd name="connsiteX5" fmla="*/ 46354 w 85710"/>
                <a:gd name="connsiteY5" fmla="*/ 93785 h 134721"/>
                <a:gd name="connsiteX6" fmla="*/ 61313 w 85710"/>
                <a:gd name="connsiteY6" fmla="*/ 81225 h 134721"/>
                <a:gd name="connsiteX7" fmla="*/ 85773 w 85710"/>
                <a:gd name="connsiteY7" fmla="*/ 40099 h 134721"/>
                <a:gd name="connsiteX8" fmla="*/ 40290 w 85710"/>
                <a:gd name="connsiteY8" fmla="*/ 392 h 134721"/>
                <a:gd name="connsiteX9" fmla="*/ 63 w 85710"/>
                <a:gd name="connsiteY9" fmla="*/ 36858 h 134721"/>
                <a:gd name="connsiteX10" fmla="*/ 10777 w 85710"/>
                <a:gd name="connsiteY10" fmla="*/ 48203 h 134721"/>
                <a:gd name="connsiteX11" fmla="*/ 21288 w 85710"/>
                <a:gd name="connsiteY11" fmla="*/ 37466 h 134721"/>
                <a:gd name="connsiteX12" fmla="*/ 8755 w 85710"/>
                <a:gd name="connsiteY12" fmla="*/ 26931 h 134721"/>
                <a:gd name="connsiteX13" fmla="*/ 38066 w 85710"/>
                <a:gd name="connsiteY13" fmla="*/ 7078 h 134721"/>
                <a:gd name="connsiteX14" fmla="*/ 66569 w 85710"/>
                <a:gd name="connsiteY14" fmla="*/ 40099 h 134721"/>
                <a:gd name="connsiteX15" fmla="*/ 27959 w 85710"/>
                <a:gd name="connsiteY15" fmla="*/ 101078 h 134721"/>
                <a:gd name="connsiteX16" fmla="*/ 2489 w 85710"/>
                <a:gd name="connsiteY16" fmla="*/ 127415 h 134721"/>
                <a:gd name="connsiteX17" fmla="*/ 63 w 85710"/>
                <a:gd name="connsiteY17" fmla="*/ 135113 h 134721"/>
                <a:gd name="connsiteX18" fmla="*/ 79911 w 85710"/>
                <a:gd name="connsiteY18" fmla="*/ 135113 h 134721"/>
                <a:gd name="connsiteX19" fmla="*/ 85773 w 85710"/>
                <a:gd name="connsiteY19" fmla="*/ 98850 h 1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710" h="134721">
                  <a:moveTo>
                    <a:pt x="85773" y="98850"/>
                  </a:moveTo>
                  <a:lnTo>
                    <a:pt x="79507" y="98850"/>
                  </a:lnTo>
                  <a:cubicBezTo>
                    <a:pt x="78900" y="102902"/>
                    <a:pt x="77283" y="113031"/>
                    <a:pt x="74857" y="116880"/>
                  </a:cubicBezTo>
                  <a:cubicBezTo>
                    <a:pt x="73644" y="118501"/>
                    <a:pt x="58281" y="118501"/>
                    <a:pt x="55047" y="118501"/>
                  </a:cubicBezTo>
                  <a:lnTo>
                    <a:pt x="19065" y="118501"/>
                  </a:lnTo>
                  <a:lnTo>
                    <a:pt x="46354" y="93785"/>
                  </a:lnTo>
                  <a:cubicBezTo>
                    <a:pt x="49589" y="90746"/>
                    <a:pt x="58079" y="84061"/>
                    <a:pt x="61313" y="81225"/>
                  </a:cubicBezTo>
                  <a:cubicBezTo>
                    <a:pt x="73846" y="69677"/>
                    <a:pt x="85773" y="58535"/>
                    <a:pt x="85773" y="40099"/>
                  </a:cubicBezTo>
                  <a:cubicBezTo>
                    <a:pt x="85773" y="15991"/>
                    <a:pt x="65558" y="392"/>
                    <a:pt x="40290" y="392"/>
                  </a:cubicBezTo>
                  <a:cubicBezTo>
                    <a:pt x="16032" y="392"/>
                    <a:pt x="63" y="18828"/>
                    <a:pt x="63" y="36858"/>
                  </a:cubicBezTo>
                  <a:cubicBezTo>
                    <a:pt x="63" y="46785"/>
                    <a:pt x="7947" y="48203"/>
                    <a:pt x="10777" y="48203"/>
                  </a:cubicBezTo>
                  <a:cubicBezTo>
                    <a:pt x="15022" y="48203"/>
                    <a:pt x="21288" y="45164"/>
                    <a:pt x="21288" y="37466"/>
                  </a:cubicBezTo>
                  <a:cubicBezTo>
                    <a:pt x="21288" y="26931"/>
                    <a:pt x="11181" y="26931"/>
                    <a:pt x="8755" y="26931"/>
                  </a:cubicBezTo>
                  <a:cubicBezTo>
                    <a:pt x="14617" y="12142"/>
                    <a:pt x="28161" y="7078"/>
                    <a:pt x="38066" y="7078"/>
                  </a:cubicBezTo>
                  <a:cubicBezTo>
                    <a:pt x="56866" y="7078"/>
                    <a:pt x="66569" y="23082"/>
                    <a:pt x="66569" y="40099"/>
                  </a:cubicBezTo>
                  <a:cubicBezTo>
                    <a:pt x="66569" y="61169"/>
                    <a:pt x="51812" y="76565"/>
                    <a:pt x="27959" y="101078"/>
                  </a:cubicBezTo>
                  <a:lnTo>
                    <a:pt x="2489" y="127415"/>
                  </a:lnTo>
                  <a:cubicBezTo>
                    <a:pt x="63" y="129643"/>
                    <a:pt x="63" y="130048"/>
                    <a:pt x="63" y="135113"/>
                  </a:cubicBezTo>
                  <a:lnTo>
                    <a:pt x="79911" y="135113"/>
                  </a:lnTo>
                  <a:lnTo>
                    <a:pt x="85773" y="98850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30" name="任意多边形: 形状 2729">
              <a:extLst>
                <a:ext uri="{FF2B5EF4-FFF2-40B4-BE49-F238E27FC236}">
                  <a16:creationId xmlns:a16="http://schemas.microsoft.com/office/drawing/2014/main" id="{669CDE02-0114-A279-67FD-FE1AB0F4B44A}"/>
                </a:ext>
              </a:extLst>
            </p:cNvPr>
            <p:cNvSpPr/>
            <p:nvPr>
              <p:custDataLst>
                <p:tags r:id="rId442"/>
              </p:custDataLst>
            </p:nvPr>
          </p:nvSpPr>
          <p:spPr>
            <a:xfrm>
              <a:off x="4251776" y="12372573"/>
              <a:ext cx="89348" cy="138975"/>
            </a:xfrm>
            <a:custGeom>
              <a:avLst/>
              <a:gdLst>
                <a:gd name="connsiteX0" fmla="*/ 89416 w 89348"/>
                <a:gd name="connsiteY0" fmla="*/ 93988 h 138975"/>
                <a:gd name="connsiteX1" fmla="*/ 46965 w 89348"/>
                <a:gd name="connsiteY1" fmla="*/ 48811 h 138975"/>
                <a:gd name="connsiteX2" fmla="*/ 19069 w 89348"/>
                <a:gd name="connsiteY2" fmla="*/ 68057 h 138975"/>
                <a:gd name="connsiteX3" fmla="*/ 27761 w 89348"/>
                <a:gd name="connsiteY3" fmla="*/ 24095 h 138975"/>
                <a:gd name="connsiteX4" fmla="*/ 56870 w 89348"/>
                <a:gd name="connsiteY4" fmla="*/ 5659 h 138975"/>
                <a:gd name="connsiteX5" fmla="*/ 74861 w 89348"/>
                <a:gd name="connsiteY5" fmla="*/ 13358 h 138975"/>
                <a:gd name="connsiteX6" fmla="*/ 64956 w 89348"/>
                <a:gd name="connsiteY6" fmla="*/ 22879 h 138975"/>
                <a:gd name="connsiteX7" fmla="*/ 74457 w 89348"/>
                <a:gd name="connsiteY7" fmla="*/ 32401 h 138975"/>
                <a:gd name="connsiteX8" fmla="*/ 83958 w 89348"/>
                <a:gd name="connsiteY8" fmla="*/ 22474 h 138975"/>
                <a:gd name="connsiteX9" fmla="*/ 56668 w 89348"/>
                <a:gd name="connsiteY9" fmla="*/ 392 h 138975"/>
                <a:gd name="connsiteX10" fmla="*/ 67 w 89348"/>
                <a:gd name="connsiteY10" fmla="*/ 70893 h 138975"/>
                <a:gd name="connsiteX11" fmla="*/ 45146 w 89348"/>
                <a:gd name="connsiteY11" fmla="*/ 139367 h 138975"/>
                <a:gd name="connsiteX12" fmla="*/ 74457 w 89348"/>
                <a:gd name="connsiteY12" fmla="*/ 128023 h 138975"/>
                <a:gd name="connsiteX13" fmla="*/ 89416 w 89348"/>
                <a:gd name="connsiteY13" fmla="*/ 93988 h 138975"/>
                <a:gd name="connsiteX14" fmla="*/ 70414 w 89348"/>
                <a:gd name="connsiteY14" fmla="*/ 93785 h 138975"/>
                <a:gd name="connsiteX15" fmla="*/ 66371 w 89348"/>
                <a:gd name="connsiteY15" fmla="*/ 120324 h 138975"/>
                <a:gd name="connsiteX16" fmla="*/ 45146 w 89348"/>
                <a:gd name="connsiteY16" fmla="*/ 133290 h 138975"/>
                <a:gd name="connsiteX17" fmla="*/ 24729 w 89348"/>
                <a:gd name="connsiteY17" fmla="*/ 120122 h 138975"/>
                <a:gd name="connsiteX18" fmla="*/ 19675 w 89348"/>
                <a:gd name="connsiteY18" fmla="*/ 89531 h 138975"/>
                <a:gd name="connsiteX19" fmla="*/ 46157 w 89348"/>
                <a:gd name="connsiteY19" fmla="*/ 54483 h 138975"/>
                <a:gd name="connsiteX20" fmla="*/ 66169 w 89348"/>
                <a:gd name="connsiteY20" fmla="*/ 66841 h 138975"/>
                <a:gd name="connsiteX21" fmla="*/ 70414 w 89348"/>
                <a:gd name="connsiteY21" fmla="*/ 93785 h 13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9348" h="138975">
                  <a:moveTo>
                    <a:pt x="89416" y="93988"/>
                  </a:moveTo>
                  <a:cubicBezTo>
                    <a:pt x="89416" y="67449"/>
                    <a:pt x="69403" y="48811"/>
                    <a:pt x="46965" y="48811"/>
                  </a:cubicBezTo>
                  <a:cubicBezTo>
                    <a:pt x="32411" y="48811"/>
                    <a:pt x="23718" y="58130"/>
                    <a:pt x="19069" y="68057"/>
                  </a:cubicBezTo>
                  <a:cubicBezTo>
                    <a:pt x="19069" y="51242"/>
                    <a:pt x="20484" y="36453"/>
                    <a:pt x="27761" y="24095"/>
                  </a:cubicBezTo>
                  <a:cubicBezTo>
                    <a:pt x="33826" y="13966"/>
                    <a:pt x="44135" y="5659"/>
                    <a:pt x="56870" y="5659"/>
                  </a:cubicBezTo>
                  <a:cubicBezTo>
                    <a:pt x="60913" y="5659"/>
                    <a:pt x="70212" y="6267"/>
                    <a:pt x="74861" y="13358"/>
                  </a:cubicBezTo>
                  <a:cubicBezTo>
                    <a:pt x="65765" y="13763"/>
                    <a:pt x="64956" y="20651"/>
                    <a:pt x="64956" y="22879"/>
                  </a:cubicBezTo>
                  <a:cubicBezTo>
                    <a:pt x="64956" y="28957"/>
                    <a:pt x="69606" y="32401"/>
                    <a:pt x="74457" y="32401"/>
                  </a:cubicBezTo>
                  <a:cubicBezTo>
                    <a:pt x="78096" y="32401"/>
                    <a:pt x="83958" y="30173"/>
                    <a:pt x="83958" y="22474"/>
                  </a:cubicBezTo>
                  <a:cubicBezTo>
                    <a:pt x="83958" y="10319"/>
                    <a:pt x="74861" y="392"/>
                    <a:pt x="56668" y="392"/>
                  </a:cubicBezTo>
                  <a:cubicBezTo>
                    <a:pt x="28570" y="392"/>
                    <a:pt x="67" y="27134"/>
                    <a:pt x="67" y="70893"/>
                  </a:cubicBezTo>
                  <a:cubicBezTo>
                    <a:pt x="67" y="125794"/>
                    <a:pt x="25538" y="139367"/>
                    <a:pt x="45146" y="139367"/>
                  </a:cubicBezTo>
                  <a:cubicBezTo>
                    <a:pt x="54849" y="139367"/>
                    <a:pt x="65360" y="136734"/>
                    <a:pt x="74457" y="128023"/>
                  </a:cubicBezTo>
                  <a:cubicBezTo>
                    <a:pt x="82543" y="120122"/>
                    <a:pt x="89416" y="111613"/>
                    <a:pt x="89416" y="93988"/>
                  </a:cubicBezTo>
                  <a:close/>
                  <a:moveTo>
                    <a:pt x="70414" y="93785"/>
                  </a:moveTo>
                  <a:cubicBezTo>
                    <a:pt x="70414" y="104117"/>
                    <a:pt x="70414" y="113031"/>
                    <a:pt x="66371" y="120324"/>
                  </a:cubicBezTo>
                  <a:cubicBezTo>
                    <a:pt x="61115" y="129643"/>
                    <a:pt x="54040" y="133290"/>
                    <a:pt x="45146" y="133290"/>
                  </a:cubicBezTo>
                  <a:cubicBezTo>
                    <a:pt x="34432" y="133290"/>
                    <a:pt x="27761" y="125794"/>
                    <a:pt x="24729" y="120122"/>
                  </a:cubicBezTo>
                  <a:cubicBezTo>
                    <a:pt x="20080" y="111005"/>
                    <a:pt x="19675" y="97229"/>
                    <a:pt x="19675" y="89531"/>
                  </a:cubicBezTo>
                  <a:cubicBezTo>
                    <a:pt x="19675" y="69475"/>
                    <a:pt x="30591" y="54483"/>
                    <a:pt x="46157" y="54483"/>
                  </a:cubicBezTo>
                  <a:cubicBezTo>
                    <a:pt x="56264" y="54483"/>
                    <a:pt x="62328" y="59750"/>
                    <a:pt x="66169" y="66841"/>
                  </a:cubicBezTo>
                  <a:cubicBezTo>
                    <a:pt x="70414" y="74337"/>
                    <a:pt x="70414" y="83453"/>
                    <a:pt x="70414" y="93785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31" name="任意多边形: 形状 2730">
              <a:extLst>
                <a:ext uri="{FF2B5EF4-FFF2-40B4-BE49-F238E27FC236}">
                  <a16:creationId xmlns:a16="http://schemas.microsoft.com/office/drawing/2014/main" id="{B8B5B0D2-8398-37FD-1137-29417113A70D}"/>
                </a:ext>
              </a:extLst>
            </p:cNvPr>
            <p:cNvSpPr/>
            <p:nvPr>
              <p:custDataLst>
                <p:tags r:id="rId443"/>
              </p:custDataLst>
            </p:nvPr>
          </p:nvSpPr>
          <p:spPr>
            <a:xfrm>
              <a:off x="4368819" y="12419978"/>
              <a:ext cx="22438" cy="87315"/>
            </a:xfrm>
            <a:custGeom>
              <a:avLst/>
              <a:gdLst>
                <a:gd name="connsiteX0" fmla="*/ 22510 w 22438"/>
                <a:gd name="connsiteY0" fmla="*/ 11737 h 87315"/>
                <a:gd name="connsiteX1" fmla="*/ 11392 w 22438"/>
                <a:gd name="connsiteY1" fmla="*/ 392 h 87315"/>
                <a:gd name="connsiteX2" fmla="*/ 71 w 22438"/>
                <a:gd name="connsiteY2" fmla="*/ 11534 h 87315"/>
                <a:gd name="connsiteX3" fmla="*/ 11189 w 22438"/>
                <a:gd name="connsiteY3" fmla="*/ 22879 h 87315"/>
                <a:gd name="connsiteX4" fmla="*/ 22510 w 22438"/>
                <a:gd name="connsiteY4" fmla="*/ 11737 h 87315"/>
                <a:gd name="connsiteX5" fmla="*/ 22510 w 22438"/>
                <a:gd name="connsiteY5" fmla="*/ 76565 h 87315"/>
                <a:gd name="connsiteX6" fmla="*/ 11392 w 22438"/>
                <a:gd name="connsiteY6" fmla="*/ 65220 h 87315"/>
                <a:gd name="connsiteX7" fmla="*/ 71 w 22438"/>
                <a:gd name="connsiteY7" fmla="*/ 76363 h 87315"/>
                <a:gd name="connsiteX8" fmla="*/ 11189 w 22438"/>
                <a:gd name="connsiteY8" fmla="*/ 87708 h 87315"/>
                <a:gd name="connsiteX9" fmla="*/ 22510 w 22438"/>
                <a:gd name="connsiteY9" fmla="*/ 76565 h 8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38" h="87315">
                  <a:moveTo>
                    <a:pt x="22510" y="11737"/>
                  </a:moveTo>
                  <a:cubicBezTo>
                    <a:pt x="22510" y="4849"/>
                    <a:pt x="17052" y="392"/>
                    <a:pt x="11392" y="392"/>
                  </a:cubicBezTo>
                  <a:cubicBezTo>
                    <a:pt x="4519" y="392"/>
                    <a:pt x="71" y="5862"/>
                    <a:pt x="71" y="11534"/>
                  </a:cubicBezTo>
                  <a:cubicBezTo>
                    <a:pt x="71" y="18422"/>
                    <a:pt x="5529" y="22879"/>
                    <a:pt x="11189" y="22879"/>
                  </a:cubicBezTo>
                  <a:cubicBezTo>
                    <a:pt x="18062" y="22879"/>
                    <a:pt x="22510" y="17410"/>
                    <a:pt x="22510" y="11737"/>
                  </a:cubicBezTo>
                  <a:close/>
                  <a:moveTo>
                    <a:pt x="22510" y="76565"/>
                  </a:moveTo>
                  <a:cubicBezTo>
                    <a:pt x="22510" y="69677"/>
                    <a:pt x="17052" y="65220"/>
                    <a:pt x="11392" y="65220"/>
                  </a:cubicBezTo>
                  <a:cubicBezTo>
                    <a:pt x="4519" y="65220"/>
                    <a:pt x="71" y="70690"/>
                    <a:pt x="71" y="76363"/>
                  </a:cubicBezTo>
                  <a:cubicBezTo>
                    <a:pt x="71" y="83251"/>
                    <a:pt x="5529" y="87708"/>
                    <a:pt x="11189" y="87708"/>
                  </a:cubicBezTo>
                  <a:cubicBezTo>
                    <a:pt x="18062" y="87708"/>
                    <a:pt x="22510" y="82238"/>
                    <a:pt x="22510" y="76565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32" name="任意多边形: 形状 2731">
              <a:extLst>
                <a:ext uri="{FF2B5EF4-FFF2-40B4-BE49-F238E27FC236}">
                  <a16:creationId xmlns:a16="http://schemas.microsoft.com/office/drawing/2014/main" id="{C4DCFCCD-EB76-3312-AED6-502B636FD5A9}"/>
                </a:ext>
              </a:extLst>
            </p:cNvPr>
            <p:cNvSpPr/>
            <p:nvPr>
              <p:custDataLst>
                <p:tags r:id="rId444"/>
              </p:custDataLst>
            </p:nvPr>
          </p:nvSpPr>
          <p:spPr>
            <a:xfrm>
              <a:off x="4544282" y="12392578"/>
              <a:ext cx="116739" cy="116234"/>
            </a:xfrm>
            <a:custGeom>
              <a:avLst/>
              <a:gdLst>
                <a:gd name="connsiteX0" fmla="*/ 116818 w 116739"/>
                <a:gd name="connsiteY0" fmla="*/ 85479 h 116234"/>
                <a:gd name="connsiteX1" fmla="*/ 110754 w 116739"/>
                <a:gd name="connsiteY1" fmla="*/ 80921 h 116234"/>
                <a:gd name="connsiteX2" fmla="*/ 104437 w 116739"/>
                <a:gd name="connsiteY2" fmla="*/ 86239 h 116234"/>
                <a:gd name="connsiteX3" fmla="*/ 68303 w 116739"/>
                <a:gd name="connsiteY3" fmla="*/ 106498 h 116234"/>
                <a:gd name="connsiteX4" fmla="*/ 32422 w 116739"/>
                <a:gd name="connsiteY4" fmla="*/ 59902 h 116234"/>
                <a:gd name="connsiteX5" fmla="*/ 108733 w 116739"/>
                <a:gd name="connsiteY5" fmla="*/ 59902 h 116234"/>
                <a:gd name="connsiteX6" fmla="*/ 116818 w 116739"/>
                <a:gd name="connsiteY6" fmla="*/ 53065 h 116234"/>
                <a:gd name="connsiteX7" fmla="*/ 102668 w 116739"/>
                <a:gd name="connsiteY7" fmla="*/ 14067 h 116234"/>
                <a:gd name="connsiteX8" fmla="*/ 62491 w 116739"/>
                <a:gd name="connsiteY8" fmla="*/ 392 h 116234"/>
                <a:gd name="connsiteX9" fmla="*/ 79 w 116739"/>
                <a:gd name="connsiteY9" fmla="*/ 58130 h 116234"/>
                <a:gd name="connsiteX10" fmla="*/ 66029 w 116739"/>
                <a:gd name="connsiteY10" fmla="*/ 116627 h 116234"/>
                <a:gd name="connsiteX11" fmla="*/ 116818 w 116739"/>
                <a:gd name="connsiteY11" fmla="*/ 85479 h 116234"/>
                <a:gd name="connsiteX12" fmla="*/ 92813 w 116739"/>
                <a:gd name="connsiteY12" fmla="*/ 51546 h 116234"/>
                <a:gd name="connsiteX13" fmla="*/ 32422 w 116739"/>
                <a:gd name="connsiteY13" fmla="*/ 51546 h 116234"/>
                <a:gd name="connsiteX14" fmla="*/ 38487 w 116739"/>
                <a:gd name="connsiteY14" fmla="*/ 22677 h 116234"/>
                <a:gd name="connsiteX15" fmla="*/ 62491 w 116739"/>
                <a:gd name="connsiteY15" fmla="*/ 9509 h 116234"/>
                <a:gd name="connsiteX16" fmla="*/ 92813 w 116739"/>
                <a:gd name="connsiteY16" fmla="*/ 51546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39" h="116234">
                  <a:moveTo>
                    <a:pt x="116818" y="85479"/>
                  </a:moveTo>
                  <a:cubicBezTo>
                    <a:pt x="116818" y="80921"/>
                    <a:pt x="112017" y="80921"/>
                    <a:pt x="110754" y="80921"/>
                  </a:cubicBezTo>
                  <a:cubicBezTo>
                    <a:pt x="106458" y="80921"/>
                    <a:pt x="105953" y="82187"/>
                    <a:pt x="104437" y="86239"/>
                  </a:cubicBezTo>
                  <a:cubicBezTo>
                    <a:pt x="99131" y="98394"/>
                    <a:pt x="84728" y="106498"/>
                    <a:pt x="68303" y="106498"/>
                  </a:cubicBezTo>
                  <a:cubicBezTo>
                    <a:pt x="32675" y="106498"/>
                    <a:pt x="32422" y="72817"/>
                    <a:pt x="32422" y="59902"/>
                  </a:cubicBezTo>
                  <a:lnTo>
                    <a:pt x="108733" y="59902"/>
                  </a:lnTo>
                  <a:cubicBezTo>
                    <a:pt x="114292" y="59902"/>
                    <a:pt x="116818" y="59902"/>
                    <a:pt x="116818" y="53065"/>
                  </a:cubicBezTo>
                  <a:cubicBezTo>
                    <a:pt x="116818" y="45215"/>
                    <a:pt x="115302" y="26729"/>
                    <a:pt x="102668" y="14067"/>
                  </a:cubicBezTo>
                  <a:cubicBezTo>
                    <a:pt x="93319" y="4950"/>
                    <a:pt x="79927" y="392"/>
                    <a:pt x="62491" y="392"/>
                  </a:cubicBezTo>
                  <a:cubicBezTo>
                    <a:pt x="22062" y="392"/>
                    <a:pt x="79" y="26475"/>
                    <a:pt x="79" y="58130"/>
                  </a:cubicBezTo>
                  <a:cubicBezTo>
                    <a:pt x="79" y="92063"/>
                    <a:pt x="25347" y="116627"/>
                    <a:pt x="66029" y="116627"/>
                  </a:cubicBezTo>
                  <a:cubicBezTo>
                    <a:pt x="105953" y="116627"/>
                    <a:pt x="116818" y="89784"/>
                    <a:pt x="116818" y="85479"/>
                  </a:cubicBezTo>
                  <a:close/>
                  <a:moveTo>
                    <a:pt x="92813" y="51546"/>
                  </a:moveTo>
                  <a:lnTo>
                    <a:pt x="32422" y="51546"/>
                  </a:lnTo>
                  <a:cubicBezTo>
                    <a:pt x="32928" y="41669"/>
                    <a:pt x="33180" y="31034"/>
                    <a:pt x="38487" y="22677"/>
                  </a:cubicBezTo>
                  <a:cubicBezTo>
                    <a:pt x="45056" y="12547"/>
                    <a:pt x="55164" y="9509"/>
                    <a:pt x="62491" y="9509"/>
                  </a:cubicBezTo>
                  <a:cubicBezTo>
                    <a:pt x="92055" y="9509"/>
                    <a:pt x="92561" y="42682"/>
                    <a:pt x="92813" y="51546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33" name="任意多边形: 形状 2732">
              <a:extLst>
                <a:ext uri="{FF2B5EF4-FFF2-40B4-BE49-F238E27FC236}">
                  <a16:creationId xmlns:a16="http://schemas.microsoft.com/office/drawing/2014/main" id="{DE1AF0F1-4864-D920-4EE8-087D664DE591}"/>
                </a:ext>
              </a:extLst>
            </p:cNvPr>
            <p:cNvSpPr/>
            <p:nvPr>
              <p:custDataLst>
                <p:tags r:id="rId445"/>
              </p:custDataLst>
            </p:nvPr>
          </p:nvSpPr>
          <p:spPr>
            <a:xfrm>
              <a:off x="4680731" y="12393338"/>
              <a:ext cx="144029" cy="113955"/>
            </a:xfrm>
            <a:custGeom>
              <a:avLst/>
              <a:gdLst>
                <a:gd name="connsiteX0" fmla="*/ 144113 w 144029"/>
                <a:gd name="connsiteY0" fmla="*/ 114348 h 113955"/>
                <a:gd name="connsiteX1" fmla="*/ 144113 w 144029"/>
                <a:gd name="connsiteY1" fmla="*/ 102446 h 113955"/>
                <a:gd name="connsiteX2" fmla="*/ 126678 w 144029"/>
                <a:gd name="connsiteY2" fmla="*/ 102446 h 113955"/>
                <a:gd name="connsiteX3" fmla="*/ 126678 w 144029"/>
                <a:gd name="connsiteY3" fmla="*/ 36858 h 113955"/>
                <a:gd name="connsiteX4" fmla="*/ 87765 w 144029"/>
                <a:gd name="connsiteY4" fmla="*/ 392 h 113955"/>
                <a:gd name="connsiteX5" fmla="*/ 43545 w 144029"/>
                <a:gd name="connsiteY5" fmla="*/ 27742 h 113955"/>
                <a:gd name="connsiteX6" fmla="*/ 43545 w 144029"/>
                <a:gd name="connsiteY6" fmla="*/ 392 h 113955"/>
                <a:gd name="connsiteX7" fmla="*/ 84 w 144029"/>
                <a:gd name="connsiteY7" fmla="*/ 2418 h 113955"/>
                <a:gd name="connsiteX8" fmla="*/ 84 w 144029"/>
                <a:gd name="connsiteY8" fmla="*/ 14320 h 113955"/>
                <a:gd name="connsiteX9" fmla="*/ 17519 w 144029"/>
                <a:gd name="connsiteY9" fmla="*/ 24196 h 113955"/>
                <a:gd name="connsiteX10" fmla="*/ 17519 w 144029"/>
                <a:gd name="connsiteY10" fmla="*/ 102446 h 113955"/>
                <a:gd name="connsiteX11" fmla="*/ 84 w 144029"/>
                <a:gd name="connsiteY11" fmla="*/ 102446 h 113955"/>
                <a:gd name="connsiteX12" fmla="*/ 84 w 144029"/>
                <a:gd name="connsiteY12" fmla="*/ 114348 h 113955"/>
                <a:gd name="connsiteX13" fmla="*/ 31922 w 144029"/>
                <a:gd name="connsiteY13" fmla="*/ 113588 h 113955"/>
                <a:gd name="connsiteX14" fmla="*/ 63760 w 144029"/>
                <a:gd name="connsiteY14" fmla="*/ 114348 h 113955"/>
                <a:gd name="connsiteX15" fmla="*/ 63760 w 144029"/>
                <a:gd name="connsiteY15" fmla="*/ 102446 h 113955"/>
                <a:gd name="connsiteX16" fmla="*/ 46325 w 144029"/>
                <a:gd name="connsiteY16" fmla="*/ 102446 h 113955"/>
                <a:gd name="connsiteX17" fmla="*/ 46325 w 144029"/>
                <a:gd name="connsiteY17" fmla="*/ 49520 h 113955"/>
                <a:gd name="connsiteX18" fmla="*/ 83975 w 144029"/>
                <a:gd name="connsiteY18" fmla="*/ 9509 h 113955"/>
                <a:gd name="connsiteX19" fmla="*/ 97872 w 144029"/>
                <a:gd name="connsiteY19" fmla="*/ 34072 h 113955"/>
                <a:gd name="connsiteX20" fmla="*/ 97872 w 144029"/>
                <a:gd name="connsiteY20" fmla="*/ 102446 h 113955"/>
                <a:gd name="connsiteX21" fmla="*/ 80437 w 144029"/>
                <a:gd name="connsiteY21" fmla="*/ 102446 h 113955"/>
                <a:gd name="connsiteX22" fmla="*/ 80437 w 144029"/>
                <a:gd name="connsiteY22" fmla="*/ 114348 h 113955"/>
                <a:gd name="connsiteX23" fmla="*/ 112275 w 144029"/>
                <a:gd name="connsiteY23" fmla="*/ 113588 h 113955"/>
                <a:gd name="connsiteX24" fmla="*/ 144113 w 144029"/>
                <a:gd name="connsiteY24" fmla="*/ 114348 h 11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4029" h="113955">
                  <a:moveTo>
                    <a:pt x="144113" y="114348"/>
                  </a:moveTo>
                  <a:lnTo>
                    <a:pt x="144113" y="102446"/>
                  </a:lnTo>
                  <a:lnTo>
                    <a:pt x="126678" y="102446"/>
                  </a:lnTo>
                  <a:lnTo>
                    <a:pt x="126678" y="36858"/>
                  </a:lnTo>
                  <a:cubicBezTo>
                    <a:pt x="126678" y="10268"/>
                    <a:pt x="113033" y="392"/>
                    <a:pt x="87765" y="392"/>
                  </a:cubicBezTo>
                  <a:cubicBezTo>
                    <a:pt x="63507" y="392"/>
                    <a:pt x="50115" y="14827"/>
                    <a:pt x="43545" y="27742"/>
                  </a:cubicBezTo>
                  <a:lnTo>
                    <a:pt x="43545" y="392"/>
                  </a:lnTo>
                  <a:lnTo>
                    <a:pt x="84" y="2418"/>
                  </a:lnTo>
                  <a:lnTo>
                    <a:pt x="84" y="14320"/>
                  </a:lnTo>
                  <a:cubicBezTo>
                    <a:pt x="15750" y="14320"/>
                    <a:pt x="17519" y="14320"/>
                    <a:pt x="17519" y="24196"/>
                  </a:cubicBezTo>
                  <a:lnTo>
                    <a:pt x="17519" y="102446"/>
                  </a:lnTo>
                  <a:lnTo>
                    <a:pt x="84" y="102446"/>
                  </a:lnTo>
                  <a:lnTo>
                    <a:pt x="84" y="114348"/>
                  </a:lnTo>
                  <a:lnTo>
                    <a:pt x="31922" y="113588"/>
                  </a:lnTo>
                  <a:lnTo>
                    <a:pt x="63760" y="114348"/>
                  </a:lnTo>
                  <a:lnTo>
                    <a:pt x="63760" y="102446"/>
                  </a:lnTo>
                  <a:lnTo>
                    <a:pt x="46325" y="102446"/>
                  </a:lnTo>
                  <a:lnTo>
                    <a:pt x="46325" y="49520"/>
                  </a:lnTo>
                  <a:cubicBezTo>
                    <a:pt x="46325" y="21917"/>
                    <a:pt x="68056" y="9509"/>
                    <a:pt x="83975" y="9509"/>
                  </a:cubicBezTo>
                  <a:cubicBezTo>
                    <a:pt x="92566" y="9509"/>
                    <a:pt x="97872" y="14827"/>
                    <a:pt x="97872" y="34072"/>
                  </a:cubicBezTo>
                  <a:lnTo>
                    <a:pt x="97872" y="102446"/>
                  </a:lnTo>
                  <a:lnTo>
                    <a:pt x="80437" y="102446"/>
                  </a:lnTo>
                  <a:lnTo>
                    <a:pt x="80437" y="114348"/>
                  </a:lnTo>
                  <a:lnTo>
                    <a:pt x="112275" y="113588"/>
                  </a:lnTo>
                  <a:lnTo>
                    <a:pt x="144113" y="114348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34" name="任意多边形: 形状 2733">
              <a:extLst>
                <a:ext uri="{FF2B5EF4-FFF2-40B4-BE49-F238E27FC236}">
                  <a16:creationId xmlns:a16="http://schemas.microsoft.com/office/drawing/2014/main" id="{503FE378-A890-736B-D7F6-050C5A7CA60D}"/>
                </a:ext>
              </a:extLst>
            </p:cNvPr>
            <p:cNvSpPr/>
            <p:nvPr>
              <p:custDataLst>
                <p:tags r:id="rId446"/>
              </p:custDataLst>
            </p:nvPr>
          </p:nvSpPr>
          <p:spPr>
            <a:xfrm>
              <a:off x="4840427" y="12331548"/>
              <a:ext cx="142260" cy="177264"/>
            </a:xfrm>
            <a:custGeom>
              <a:avLst/>
              <a:gdLst>
                <a:gd name="connsiteX0" fmla="*/ 142351 w 142260"/>
                <a:gd name="connsiteY0" fmla="*/ 176137 h 177264"/>
                <a:gd name="connsiteX1" fmla="*/ 142351 w 142260"/>
                <a:gd name="connsiteY1" fmla="*/ 164235 h 177264"/>
                <a:gd name="connsiteX2" fmla="*/ 124916 w 142260"/>
                <a:gd name="connsiteY2" fmla="*/ 154359 h 177264"/>
                <a:gd name="connsiteX3" fmla="*/ 124916 w 142260"/>
                <a:gd name="connsiteY3" fmla="*/ 392 h 177264"/>
                <a:gd name="connsiteX4" fmla="*/ 80191 w 142260"/>
                <a:gd name="connsiteY4" fmla="*/ 2418 h 177264"/>
                <a:gd name="connsiteX5" fmla="*/ 80191 w 142260"/>
                <a:gd name="connsiteY5" fmla="*/ 14320 h 177264"/>
                <a:gd name="connsiteX6" fmla="*/ 97626 w 142260"/>
                <a:gd name="connsiteY6" fmla="*/ 24196 h 177264"/>
                <a:gd name="connsiteX7" fmla="*/ 97626 w 142260"/>
                <a:gd name="connsiteY7" fmla="*/ 73577 h 177264"/>
                <a:gd name="connsiteX8" fmla="*/ 63514 w 142260"/>
                <a:gd name="connsiteY8" fmla="*/ 62181 h 177264"/>
                <a:gd name="connsiteX9" fmla="*/ 90 w 142260"/>
                <a:gd name="connsiteY9" fmla="*/ 120172 h 177264"/>
                <a:gd name="connsiteX10" fmla="*/ 60734 w 142260"/>
                <a:gd name="connsiteY10" fmla="*/ 177657 h 177264"/>
                <a:gd name="connsiteX11" fmla="*/ 96110 w 142260"/>
                <a:gd name="connsiteY11" fmla="*/ 165248 h 177264"/>
                <a:gd name="connsiteX12" fmla="*/ 96110 w 142260"/>
                <a:gd name="connsiteY12" fmla="*/ 177657 h 177264"/>
                <a:gd name="connsiteX13" fmla="*/ 142351 w 142260"/>
                <a:gd name="connsiteY13" fmla="*/ 176137 h 177264"/>
                <a:gd name="connsiteX14" fmla="*/ 96110 w 142260"/>
                <a:gd name="connsiteY14" fmla="*/ 150054 h 177264"/>
                <a:gd name="connsiteX15" fmla="*/ 63261 w 142260"/>
                <a:gd name="connsiteY15" fmla="*/ 168540 h 177264"/>
                <a:gd name="connsiteX16" fmla="*/ 32434 w 142260"/>
                <a:gd name="connsiteY16" fmla="*/ 120172 h 177264"/>
                <a:gd name="connsiteX17" fmla="*/ 39004 w 142260"/>
                <a:gd name="connsiteY17" fmla="*/ 84466 h 177264"/>
                <a:gd name="connsiteX18" fmla="*/ 66041 w 142260"/>
                <a:gd name="connsiteY18" fmla="*/ 71298 h 177264"/>
                <a:gd name="connsiteX19" fmla="*/ 96110 w 142260"/>
                <a:gd name="connsiteY19" fmla="*/ 86745 h 177264"/>
                <a:gd name="connsiteX20" fmla="*/ 96110 w 142260"/>
                <a:gd name="connsiteY20" fmla="*/ 150054 h 17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2260" h="177264">
                  <a:moveTo>
                    <a:pt x="142351" y="176137"/>
                  </a:moveTo>
                  <a:lnTo>
                    <a:pt x="142351" y="164235"/>
                  </a:lnTo>
                  <a:cubicBezTo>
                    <a:pt x="126685" y="164235"/>
                    <a:pt x="124916" y="164235"/>
                    <a:pt x="124916" y="154359"/>
                  </a:cubicBezTo>
                  <a:lnTo>
                    <a:pt x="124916" y="392"/>
                  </a:lnTo>
                  <a:lnTo>
                    <a:pt x="80191" y="2418"/>
                  </a:lnTo>
                  <a:lnTo>
                    <a:pt x="80191" y="14320"/>
                  </a:lnTo>
                  <a:cubicBezTo>
                    <a:pt x="95857" y="14320"/>
                    <a:pt x="97626" y="14320"/>
                    <a:pt x="97626" y="24196"/>
                  </a:cubicBezTo>
                  <a:lnTo>
                    <a:pt x="97626" y="73577"/>
                  </a:lnTo>
                  <a:cubicBezTo>
                    <a:pt x="84992" y="63701"/>
                    <a:pt x="71852" y="62181"/>
                    <a:pt x="63514" y="62181"/>
                  </a:cubicBezTo>
                  <a:cubicBezTo>
                    <a:pt x="26622" y="62181"/>
                    <a:pt x="90" y="84466"/>
                    <a:pt x="90" y="120172"/>
                  </a:cubicBezTo>
                  <a:cubicBezTo>
                    <a:pt x="90" y="153599"/>
                    <a:pt x="23337" y="177657"/>
                    <a:pt x="60734" y="177657"/>
                  </a:cubicBezTo>
                  <a:cubicBezTo>
                    <a:pt x="76148" y="177657"/>
                    <a:pt x="88277" y="171579"/>
                    <a:pt x="96110" y="165248"/>
                  </a:cubicBezTo>
                  <a:lnTo>
                    <a:pt x="96110" y="177657"/>
                  </a:lnTo>
                  <a:lnTo>
                    <a:pt x="142351" y="176137"/>
                  </a:lnTo>
                  <a:close/>
                  <a:moveTo>
                    <a:pt x="96110" y="150054"/>
                  </a:moveTo>
                  <a:cubicBezTo>
                    <a:pt x="92825" y="154612"/>
                    <a:pt x="82465" y="168540"/>
                    <a:pt x="63261" y="168540"/>
                  </a:cubicBezTo>
                  <a:cubicBezTo>
                    <a:pt x="32434" y="168540"/>
                    <a:pt x="32434" y="137899"/>
                    <a:pt x="32434" y="120172"/>
                  </a:cubicBezTo>
                  <a:cubicBezTo>
                    <a:pt x="32434" y="108017"/>
                    <a:pt x="32434" y="94342"/>
                    <a:pt x="39004" y="84466"/>
                  </a:cubicBezTo>
                  <a:cubicBezTo>
                    <a:pt x="46331" y="73830"/>
                    <a:pt x="58207" y="71298"/>
                    <a:pt x="66041" y="71298"/>
                  </a:cubicBezTo>
                  <a:cubicBezTo>
                    <a:pt x="80444" y="71298"/>
                    <a:pt x="90551" y="79401"/>
                    <a:pt x="96110" y="86745"/>
                  </a:cubicBezTo>
                  <a:lnTo>
                    <a:pt x="96110" y="150054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35" name="任意多边形: 形状 2734">
              <a:extLst>
                <a:ext uri="{FF2B5EF4-FFF2-40B4-BE49-F238E27FC236}">
                  <a16:creationId xmlns:a16="http://schemas.microsoft.com/office/drawing/2014/main" id="{03319B22-661D-C4C0-D606-295245EA9B0C}"/>
                </a:ext>
              </a:extLst>
            </p:cNvPr>
            <p:cNvSpPr/>
            <p:nvPr>
              <p:custDataLst>
                <p:tags r:id="rId447"/>
              </p:custDataLst>
            </p:nvPr>
          </p:nvSpPr>
          <p:spPr>
            <a:xfrm>
              <a:off x="5082750" y="12394857"/>
              <a:ext cx="197092" cy="113449"/>
            </a:xfrm>
            <a:custGeom>
              <a:avLst/>
              <a:gdLst>
                <a:gd name="connsiteX0" fmla="*/ 197193 w 197092"/>
                <a:gd name="connsiteY0" fmla="*/ 12294 h 113449"/>
                <a:gd name="connsiteX1" fmla="*/ 197193 w 197092"/>
                <a:gd name="connsiteY1" fmla="*/ 392 h 113449"/>
                <a:gd name="connsiteX2" fmla="*/ 177736 w 197092"/>
                <a:gd name="connsiteY2" fmla="*/ 1152 h 113449"/>
                <a:gd name="connsiteX3" fmla="*/ 153479 w 197092"/>
                <a:gd name="connsiteY3" fmla="*/ 392 h 113449"/>
                <a:gd name="connsiteX4" fmla="*/ 153479 w 197092"/>
                <a:gd name="connsiteY4" fmla="*/ 12294 h 113449"/>
                <a:gd name="connsiteX5" fmla="*/ 168134 w 197092"/>
                <a:gd name="connsiteY5" fmla="*/ 15333 h 113449"/>
                <a:gd name="connsiteX6" fmla="*/ 167124 w 197092"/>
                <a:gd name="connsiteY6" fmla="*/ 18372 h 113449"/>
                <a:gd name="connsiteX7" fmla="*/ 140592 w 197092"/>
                <a:gd name="connsiteY7" fmla="*/ 83200 h 113449"/>
                <a:gd name="connsiteX8" fmla="*/ 111786 w 197092"/>
                <a:gd name="connsiteY8" fmla="*/ 12294 h 113449"/>
                <a:gd name="connsiteX9" fmla="*/ 125936 w 197092"/>
                <a:gd name="connsiteY9" fmla="*/ 12294 h 113449"/>
                <a:gd name="connsiteX10" fmla="*/ 125936 w 197092"/>
                <a:gd name="connsiteY10" fmla="*/ 392 h 113449"/>
                <a:gd name="connsiteX11" fmla="*/ 97130 w 197092"/>
                <a:gd name="connsiteY11" fmla="*/ 1152 h 113449"/>
                <a:gd name="connsiteX12" fmla="*/ 71862 w 197092"/>
                <a:gd name="connsiteY12" fmla="*/ 392 h 113449"/>
                <a:gd name="connsiteX13" fmla="*/ 71862 w 197092"/>
                <a:gd name="connsiteY13" fmla="*/ 12294 h 113449"/>
                <a:gd name="connsiteX14" fmla="*/ 86770 w 197092"/>
                <a:gd name="connsiteY14" fmla="*/ 12294 h 113449"/>
                <a:gd name="connsiteX15" fmla="*/ 92077 w 197092"/>
                <a:gd name="connsiteY15" fmla="*/ 25716 h 113449"/>
                <a:gd name="connsiteX16" fmla="*/ 91066 w 197092"/>
                <a:gd name="connsiteY16" fmla="*/ 29008 h 113449"/>
                <a:gd name="connsiteX17" fmla="*/ 71104 w 197092"/>
                <a:gd name="connsiteY17" fmla="*/ 77629 h 113449"/>
                <a:gd name="connsiteX18" fmla="*/ 44572 w 197092"/>
                <a:gd name="connsiteY18" fmla="*/ 12294 h 113449"/>
                <a:gd name="connsiteX19" fmla="*/ 58723 w 197092"/>
                <a:gd name="connsiteY19" fmla="*/ 12294 h 113449"/>
                <a:gd name="connsiteX20" fmla="*/ 58723 w 197092"/>
                <a:gd name="connsiteY20" fmla="*/ 392 h 113449"/>
                <a:gd name="connsiteX21" fmla="*/ 27642 w 197092"/>
                <a:gd name="connsiteY21" fmla="*/ 1152 h 113449"/>
                <a:gd name="connsiteX22" fmla="*/ 100 w 197092"/>
                <a:gd name="connsiteY22" fmla="*/ 392 h 113449"/>
                <a:gd name="connsiteX23" fmla="*/ 100 w 197092"/>
                <a:gd name="connsiteY23" fmla="*/ 12294 h 113449"/>
                <a:gd name="connsiteX24" fmla="*/ 15008 w 197092"/>
                <a:gd name="connsiteY24" fmla="*/ 12294 h 113449"/>
                <a:gd name="connsiteX25" fmla="*/ 53669 w 197092"/>
                <a:gd name="connsiteY25" fmla="*/ 107004 h 113449"/>
                <a:gd name="connsiteX26" fmla="*/ 62765 w 197092"/>
                <a:gd name="connsiteY26" fmla="*/ 113841 h 113449"/>
                <a:gd name="connsiteX27" fmla="*/ 71862 w 197092"/>
                <a:gd name="connsiteY27" fmla="*/ 107004 h 113449"/>
                <a:gd name="connsiteX28" fmla="*/ 98646 w 197092"/>
                <a:gd name="connsiteY28" fmla="*/ 41416 h 113449"/>
                <a:gd name="connsiteX29" fmla="*/ 125431 w 197092"/>
                <a:gd name="connsiteY29" fmla="*/ 107004 h 113449"/>
                <a:gd name="connsiteX30" fmla="*/ 134528 w 197092"/>
                <a:gd name="connsiteY30" fmla="*/ 113841 h 113449"/>
                <a:gd name="connsiteX31" fmla="*/ 143624 w 197092"/>
                <a:gd name="connsiteY31" fmla="*/ 107004 h 113449"/>
                <a:gd name="connsiteX32" fmla="*/ 180010 w 197092"/>
                <a:gd name="connsiteY32" fmla="*/ 17612 h 113449"/>
                <a:gd name="connsiteX33" fmla="*/ 197193 w 197092"/>
                <a:gd name="connsiteY33" fmla="*/ 12294 h 113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97092" h="113449">
                  <a:moveTo>
                    <a:pt x="197193" y="12294"/>
                  </a:moveTo>
                  <a:lnTo>
                    <a:pt x="197193" y="392"/>
                  </a:lnTo>
                  <a:cubicBezTo>
                    <a:pt x="191381" y="899"/>
                    <a:pt x="183801" y="1152"/>
                    <a:pt x="177736" y="1152"/>
                  </a:cubicBezTo>
                  <a:lnTo>
                    <a:pt x="153479" y="392"/>
                  </a:lnTo>
                  <a:lnTo>
                    <a:pt x="153479" y="12294"/>
                  </a:lnTo>
                  <a:cubicBezTo>
                    <a:pt x="155753" y="12294"/>
                    <a:pt x="168134" y="12547"/>
                    <a:pt x="168134" y="15333"/>
                  </a:cubicBezTo>
                  <a:cubicBezTo>
                    <a:pt x="168134" y="16093"/>
                    <a:pt x="167376" y="17612"/>
                    <a:pt x="167124" y="18372"/>
                  </a:cubicBezTo>
                  <a:lnTo>
                    <a:pt x="140592" y="83200"/>
                  </a:lnTo>
                  <a:lnTo>
                    <a:pt x="111786" y="12294"/>
                  </a:lnTo>
                  <a:lnTo>
                    <a:pt x="125936" y="12294"/>
                  </a:lnTo>
                  <a:lnTo>
                    <a:pt x="125936" y="392"/>
                  </a:lnTo>
                  <a:lnTo>
                    <a:pt x="97130" y="1152"/>
                  </a:lnTo>
                  <a:cubicBezTo>
                    <a:pt x="86518" y="1152"/>
                    <a:pt x="75905" y="645"/>
                    <a:pt x="71862" y="392"/>
                  </a:cubicBezTo>
                  <a:lnTo>
                    <a:pt x="71862" y="12294"/>
                  </a:lnTo>
                  <a:lnTo>
                    <a:pt x="86770" y="12294"/>
                  </a:lnTo>
                  <a:cubicBezTo>
                    <a:pt x="92077" y="24956"/>
                    <a:pt x="92077" y="25716"/>
                    <a:pt x="92077" y="25716"/>
                  </a:cubicBezTo>
                  <a:cubicBezTo>
                    <a:pt x="92077" y="26729"/>
                    <a:pt x="91319" y="28248"/>
                    <a:pt x="91066" y="29008"/>
                  </a:cubicBezTo>
                  <a:lnTo>
                    <a:pt x="71104" y="77629"/>
                  </a:lnTo>
                  <a:lnTo>
                    <a:pt x="44572" y="12294"/>
                  </a:lnTo>
                  <a:lnTo>
                    <a:pt x="58723" y="12294"/>
                  </a:lnTo>
                  <a:lnTo>
                    <a:pt x="58723" y="392"/>
                  </a:lnTo>
                  <a:lnTo>
                    <a:pt x="27642" y="1152"/>
                  </a:lnTo>
                  <a:lnTo>
                    <a:pt x="100" y="392"/>
                  </a:lnTo>
                  <a:lnTo>
                    <a:pt x="100" y="12294"/>
                  </a:lnTo>
                  <a:lnTo>
                    <a:pt x="15008" y="12294"/>
                  </a:lnTo>
                  <a:lnTo>
                    <a:pt x="53669" y="107004"/>
                  </a:lnTo>
                  <a:cubicBezTo>
                    <a:pt x="55438" y="111309"/>
                    <a:pt x="56448" y="113841"/>
                    <a:pt x="62765" y="113841"/>
                  </a:cubicBezTo>
                  <a:cubicBezTo>
                    <a:pt x="69083" y="113841"/>
                    <a:pt x="70093" y="111309"/>
                    <a:pt x="71862" y="107004"/>
                  </a:cubicBezTo>
                  <a:lnTo>
                    <a:pt x="98646" y="41416"/>
                  </a:lnTo>
                  <a:lnTo>
                    <a:pt x="125431" y="107004"/>
                  </a:lnTo>
                  <a:cubicBezTo>
                    <a:pt x="127200" y="111309"/>
                    <a:pt x="128210" y="113841"/>
                    <a:pt x="134528" y="113841"/>
                  </a:cubicBezTo>
                  <a:cubicBezTo>
                    <a:pt x="140845" y="113841"/>
                    <a:pt x="141855" y="111309"/>
                    <a:pt x="143624" y="107004"/>
                  </a:cubicBezTo>
                  <a:lnTo>
                    <a:pt x="180010" y="17612"/>
                  </a:lnTo>
                  <a:cubicBezTo>
                    <a:pt x="181274" y="14320"/>
                    <a:pt x="182285" y="12294"/>
                    <a:pt x="197193" y="12294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36" name="任意多边形: 形状 2735">
              <a:extLst>
                <a:ext uri="{FF2B5EF4-FFF2-40B4-BE49-F238E27FC236}">
                  <a16:creationId xmlns:a16="http://schemas.microsoft.com/office/drawing/2014/main" id="{C56332EA-BD5D-75D6-DCD6-AB12798A3DFC}"/>
                </a:ext>
              </a:extLst>
            </p:cNvPr>
            <p:cNvSpPr/>
            <p:nvPr>
              <p:custDataLst>
                <p:tags r:id="rId448"/>
              </p:custDataLst>
            </p:nvPr>
          </p:nvSpPr>
          <p:spPr>
            <a:xfrm>
              <a:off x="5297784" y="12331548"/>
              <a:ext cx="144029" cy="175745"/>
            </a:xfrm>
            <a:custGeom>
              <a:avLst/>
              <a:gdLst>
                <a:gd name="connsiteX0" fmla="*/ 144138 w 144029"/>
                <a:gd name="connsiteY0" fmla="*/ 176137 h 175745"/>
                <a:gd name="connsiteX1" fmla="*/ 144138 w 144029"/>
                <a:gd name="connsiteY1" fmla="*/ 164235 h 175745"/>
                <a:gd name="connsiteX2" fmla="*/ 126703 w 144029"/>
                <a:gd name="connsiteY2" fmla="*/ 164235 h 175745"/>
                <a:gd name="connsiteX3" fmla="*/ 126703 w 144029"/>
                <a:gd name="connsiteY3" fmla="*/ 98647 h 175745"/>
                <a:gd name="connsiteX4" fmla="*/ 87789 w 144029"/>
                <a:gd name="connsiteY4" fmla="*/ 62181 h 175745"/>
                <a:gd name="connsiteX5" fmla="*/ 45086 w 144029"/>
                <a:gd name="connsiteY5" fmla="*/ 86492 h 175745"/>
                <a:gd name="connsiteX6" fmla="*/ 44833 w 144029"/>
                <a:gd name="connsiteY6" fmla="*/ 86492 h 175745"/>
                <a:gd name="connsiteX7" fmla="*/ 44833 w 144029"/>
                <a:gd name="connsiteY7" fmla="*/ 392 h 175745"/>
                <a:gd name="connsiteX8" fmla="*/ 108 w 144029"/>
                <a:gd name="connsiteY8" fmla="*/ 2418 h 175745"/>
                <a:gd name="connsiteX9" fmla="*/ 108 w 144029"/>
                <a:gd name="connsiteY9" fmla="*/ 14320 h 175745"/>
                <a:gd name="connsiteX10" fmla="*/ 17543 w 144029"/>
                <a:gd name="connsiteY10" fmla="*/ 24196 h 175745"/>
                <a:gd name="connsiteX11" fmla="*/ 17543 w 144029"/>
                <a:gd name="connsiteY11" fmla="*/ 164235 h 175745"/>
                <a:gd name="connsiteX12" fmla="*/ 108 w 144029"/>
                <a:gd name="connsiteY12" fmla="*/ 164235 h 175745"/>
                <a:gd name="connsiteX13" fmla="*/ 108 w 144029"/>
                <a:gd name="connsiteY13" fmla="*/ 176137 h 175745"/>
                <a:gd name="connsiteX14" fmla="*/ 31946 w 144029"/>
                <a:gd name="connsiteY14" fmla="*/ 175377 h 175745"/>
                <a:gd name="connsiteX15" fmla="*/ 63784 w 144029"/>
                <a:gd name="connsiteY15" fmla="*/ 176137 h 175745"/>
                <a:gd name="connsiteX16" fmla="*/ 63784 w 144029"/>
                <a:gd name="connsiteY16" fmla="*/ 164235 h 175745"/>
                <a:gd name="connsiteX17" fmla="*/ 46349 w 144029"/>
                <a:gd name="connsiteY17" fmla="*/ 164235 h 175745"/>
                <a:gd name="connsiteX18" fmla="*/ 46349 w 144029"/>
                <a:gd name="connsiteY18" fmla="*/ 111309 h 175745"/>
                <a:gd name="connsiteX19" fmla="*/ 83999 w 144029"/>
                <a:gd name="connsiteY19" fmla="*/ 71298 h 175745"/>
                <a:gd name="connsiteX20" fmla="*/ 97897 w 144029"/>
                <a:gd name="connsiteY20" fmla="*/ 95862 h 175745"/>
                <a:gd name="connsiteX21" fmla="*/ 97897 w 144029"/>
                <a:gd name="connsiteY21" fmla="*/ 164235 h 175745"/>
                <a:gd name="connsiteX22" fmla="*/ 80462 w 144029"/>
                <a:gd name="connsiteY22" fmla="*/ 164235 h 175745"/>
                <a:gd name="connsiteX23" fmla="*/ 80462 w 144029"/>
                <a:gd name="connsiteY23" fmla="*/ 176137 h 175745"/>
                <a:gd name="connsiteX24" fmla="*/ 112300 w 144029"/>
                <a:gd name="connsiteY24" fmla="*/ 175377 h 175745"/>
                <a:gd name="connsiteX25" fmla="*/ 144138 w 144029"/>
                <a:gd name="connsiteY25" fmla="*/ 176137 h 17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4029" h="175745">
                  <a:moveTo>
                    <a:pt x="144138" y="176137"/>
                  </a:moveTo>
                  <a:lnTo>
                    <a:pt x="144138" y="164235"/>
                  </a:lnTo>
                  <a:lnTo>
                    <a:pt x="126703" y="164235"/>
                  </a:lnTo>
                  <a:lnTo>
                    <a:pt x="126703" y="98647"/>
                  </a:lnTo>
                  <a:cubicBezTo>
                    <a:pt x="126703" y="72058"/>
                    <a:pt x="113058" y="62181"/>
                    <a:pt x="87789" y="62181"/>
                  </a:cubicBezTo>
                  <a:cubicBezTo>
                    <a:pt x="63532" y="62181"/>
                    <a:pt x="50645" y="76869"/>
                    <a:pt x="45086" y="86492"/>
                  </a:cubicBezTo>
                  <a:lnTo>
                    <a:pt x="44833" y="86492"/>
                  </a:lnTo>
                  <a:lnTo>
                    <a:pt x="44833" y="392"/>
                  </a:lnTo>
                  <a:lnTo>
                    <a:pt x="108" y="2418"/>
                  </a:lnTo>
                  <a:lnTo>
                    <a:pt x="108" y="14320"/>
                  </a:lnTo>
                  <a:cubicBezTo>
                    <a:pt x="15775" y="14320"/>
                    <a:pt x="17543" y="14320"/>
                    <a:pt x="17543" y="24196"/>
                  </a:cubicBezTo>
                  <a:lnTo>
                    <a:pt x="17543" y="164235"/>
                  </a:lnTo>
                  <a:lnTo>
                    <a:pt x="108" y="164235"/>
                  </a:lnTo>
                  <a:lnTo>
                    <a:pt x="108" y="176137"/>
                  </a:lnTo>
                  <a:lnTo>
                    <a:pt x="31946" y="175377"/>
                  </a:lnTo>
                  <a:lnTo>
                    <a:pt x="63784" y="176137"/>
                  </a:lnTo>
                  <a:lnTo>
                    <a:pt x="63784" y="164235"/>
                  </a:lnTo>
                  <a:lnTo>
                    <a:pt x="46349" y="164235"/>
                  </a:lnTo>
                  <a:lnTo>
                    <a:pt x="46349" y="111309"/>
                  </a:lnTo>
                  <a:cubicBezTo>
                    <a:pt x="46349" y="83706"/>
                    <a:pt x="68080" y="71298"/>
                    <a:pt x="83999" y="71298"/>
                  </a:cubicBezTo>
                  <a:cubicBezTo>
                    <a:pt x="92590" y="71298"/>
                    <a:pt x="97897" y="76616"/>
                    <a:pt x="97897" y="95862"/>
                  </a:cubicBezTo>
                  <a:lnTo>
                    <a:pt x="97897" y="164235"/>
                  </a:lnTo>
                  <a:lnTo>
                    <a:pt x="80462" y="164235"/>
                  </a:lnTo>
                  <a:lnTo>
                    <a:pt x="80462" y="176137"/>
                  </a:lnTo>
                  <a:lnTo>
                    <a:pt x="112300" y="175377"/>
                  </a:lnTo>
                  <a:lnTo>
                    <a:pt x="144138" y="176137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37" name="任意多边形: 形状 2736">
              <a:extLst>
                <a:ext uri="{FF2B5EF4-FFF2-40B4-BE49-F238E27FC236}">
                  <a16:creationId xmlns:a16="http://schemas.microsoft.com/office/drawing/2014/main" id="{4D7BA59F-CAE6-E8B5-CA0F-0EDFCBB96BE1}"/>
                </a:ext>
              </a:extLst>
            </p:cNvPr>
            <p:cNvSpPr/>
            <p:nvPr>
              <p:custDataLst>
                <p:tags r:id="rId449"/>
              </p:custDataLst>
            </p:nvPr>
          </p:nvSpPr>
          <p:spPr>
            <a:xfrm>
              <a:off x="5459754" y="12333828"/>
              <a:ext cx="60391" cy="173465"/>
            </a:xfrm>
            <a:custGeom>
              <a:avLst/>
              <a:gdLst>
                <a:gd name="connsiteX0" fmla="*/ 60506 w 60391"/>
                <a:gd name="connsiteY0" fmla="*/ 173858 h 173465"/>
                <a:gd name="connsiteX1" fmla="*/ 60506 w 60391"/>
                <a:gd name="connsiteY1" fmla="*/ 161956 h 173465"/>
                <a:gd name="connsiteX2" fmla="*/ 44840 w 60391"/>
                <a:gd name="connsiteY2" fmla="*/ 161956 h 173465"/>
                <a:gd name="connsiteX3" fmla="*/ 44840 w 60391"/>
                <a:gd name="connsiteY3" fmla="*/ 59902 h 173465"/>
                <a:gd name="connsiteX4" fmla="*/ 873 w 60391"/>
                <a:gd name="connsiteY4" fmla="*/ 61928 h 173465"/>
                <a:gd name="connsiteX5" fmla="*/ 873 w 60391"/>
                <a:gd name="connsiteY5" fmla="*/ 73830 h 173465"/>
                <a:gd name="connsiteX6" fmla="*/ 17550 w 60391"/>
                <a:gd name="connsiteY6" fmla="*/ 83706 h 173465"/>
                <a:gd name="connsiteX7" fmla="*/ 17550 w 60391"/>
                <a:gd name="connsiteY7" fmla="*/ 161956 h 173465"/>
                <a:gd name="connsiteX8" fmla="*/ 115 w 60391"/>
                <a:gd name="connsiteY8" fmla="*/ 161956 h 173465"/>
                <a:gd name="connsiteX9" fmla="*/ 115 w 60391"/>
                <a:gd name="connsiteY9" fmla="*/ 173858 h 173465"/>
                <a:gd name="connsiteX10" fmla="*/ 30942 w 60391"/>
                <a:gd name="connsiteY10" fmla="*/ 173098 h 173465"/>
                <a:gd name="connsiteX11" fmla="*/ 60506 w 60391"/>
                <a:gd name="connsiteY11" fmla="*/ 173858 h 173465"/>
                <a:gd name="connsiteX12" fmla="*/ 48377 w 60391"/>
                <a:gd name="connsiteY12" fmla="*/ 20144 h 173465"/>
                <a:gd name="connsiteX13" fmla="*/ 28668 w 60391"/>
                <a:gd name="connsiteY13" fmla="*/ 392 h 173465"/>
                <a:gd name="connsiteX14" fmla="*/ 8959 w 60391"/>
                <a:gd name="connsiteY14" fmla="*/ 20144 h 173465"/>
                <a:gd name="connsiteX15" fmla="*/ 28668 w 60391"/>
                <a:gd name="connsiteY15" fmla="*/ 39897 h 173465"/>
                <a:gd name="connsiteX16" fmla="*/ 48377 w 60391"/>
                <a:gd name="connsiteY16" fmla="*/ 20144 h 173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391" h="173465">
                  <a:moveTo>
                    <a:pt x="60506" y="173858"/>
                  </a:moveTo>
                  <a:lnTo>
                    <a:pt x="60506" y="161956"/>
                  </a:lnTo>
                  <a:lnTo>
                    <a:pt x="44840" y="161956"/>
                  </a:lnTo>
                  <a:lnTo>
                    <a:pt x="44840" y="59902"/>
                  </a:lnTo>
                  <a:lnTo>
                    <a:pt x="873" y="61928"/>
                  </a:lnTo>
                  <a:lnTo>
                    <a:pt x="873" y="73830"/>
                  </a:lnTo>
                  <a:cubicBezTo>
                    <a:pt x="15781" y="73830"/>
                    <a:pt x="17550" y="73830"/>
                    <a:pt x="17550" y="83706"/>
                  </a:cubicBezTo>
                  <a:lnTo>
                    <a:pt x="17550" y="161956"/>
                  </a:lnTo>
                  <a:lnTo>
                    <a:pt x="115" y="161956"/>
                  </a:lnTo>
                  <a:lnTo>
                    <a:pt x="115" y="173858"/>
                  </a:lnTo>
                  <a:lnTo>
                    <a:pt x="30942" y="173098"/>
                  </a:lnTo>
                  <a:lnTo>
                    <a:pt x="60506" y="173858"/>
                  </a:lnTo>
                  <a:close/>
                  <a:moveTo>
                    <a:pt x="48377" y="20144"/>
                  </a:moveTo>
                  <a:cubicBezTo>
                    <a:pt x="48377" y="9255"/>
                    <a:pt x="39533" y="392"/>
                    <a:pt x="28668" y="392"/>
                  </a:cubicBezTo>
                  <a:cubicBezTo>
                    <a:pt x="17802" y="392"/>
                    <a:pt x="8959" y="9255"/>
                    <a:pt x="8959" y="20144"/>
                  </a:cubicBezTo>
                  <a:cubicBezTo>
                    <a:pt x="8959" y="31034"/>
                    <a:pt x="17802" y="39897"/>
                    <a:pt x="28668" y="39897"/>
                  </a:cubicBezTo>
                  <a:cubicBezTo>
                    <a:pt x="39533" y="39897"/>
                    <a:pt x="48377" y="31034"/>
                    <a:pt x="48377" y="20144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38" name="任意多边形: 形状 2737">
              <a:extLst>
                <a:ext uri="{FF2B5EF4-FFF2-40B4-BE49-F238E27FC236}">
                  <a16:creationId xmlns:a16="http://schemas.microsoft.com/office/drawing/2014/main" id="{805E7D46-F7F2-3C39-3A04-C77C2CF5ECB3}"/>
                </a:ext>
              </a:extLst>
            </p:cNvPr>
            <p:cNvSpPr/>
            <p:nvPr>
              <p:custDataLst>
                <p:tags r:id="rId450"/>
              </p:custDataLst>
            </p:nvPr>
          </p:nvSpPr>
          <p:spPr>
            <a:xfrm>
              <a:off x="5540360" y="12331548"/>
              <a:ext cx="62160" cy="175745"/>
            </a:xfrm>
            <a:custGeom>
              <a:avLst/>
              <a:gdLst>
                <a:gd name="connsiteX0" fmla="*/ 62278 w 62160"/>
                <a:gd name="connsiteY0" fmla="*/ 176137 h 175745"/>
                <a:gd name="connsiteX1" fmla="*/ 62278 w 62160"/>
                <a:gd name="connsiteY1" fmla="*/ 164235 h 175745"/>
                <a:gd name="connsiteX2" fmla="*/ 44843 w 62160"/>
                <a:gd name="connsiteY2" fmla="*/ 164235 h 175745"/>
                <a:gd name="connsiteX3" fmla="*/ 44843 w 62160"/>
                <a:gd name="connsiteY3" fmla="*/ 392 h 175745"/>
                <a:gd name="connsiteX4" fmla="*/ 118 w 62160"/>
                <a:gd name="connsiteY4" fmla="*/ 2418 h 175745"/>
                <a:gd name="connsiteX5" fmla="*/ 118 w 62160"/>
                <a:gd name="connsiteY5" fmla="*/ 14320 h 175745"/>
                <a:gd name="connsiteX6" fmla="*/ 17553 w 62160"/>
                <a:gd name="connsiteY6" fmla="*/ 24196 h 175745"/>
                <a:gd name="connsiteX7" fmla="*/ 17553 w 62160"/>
                <a:gd name="connsiteY7" fmla="*/ 164235 h 175745"/>
                <a:gd name="connsiteX8" fmla="*/ 118 w 62160"/>
                <a:gd name="connsiteY8" fmla="*/ 164235 h 175745"/>
                <a:gd name="connsiteX9" fmla="*/ 118 w 62160"/>
                <a:gd name="connsiteY9" fmla="*/ 176137 h 175745"/>
                <a:gd name="connsiteX10" fmla="*/ 31198 w 62160"/>
                <a:gd name="connsiteY10" fmla="*/ 175377 h 175745"/>
                <a:gd name="connsiteX11" fmla="*/ 62278 w 62160"/>
                <a:gd name="connsiteY11" fmla="*/ 176137 h 17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160" h="175745">
                  <a:moveTo>
                    <a:pt x="62278" y="176137"/>
                  </a:moveTo>
                  <a:lnTo>
                    <a:pt x="62278" y="164235"/>
                  </a:lnTo>
                  <a:lnTo>
                    <a:pt x="44843" y="164235"/>
                  </a:lnTo>
                  <a:lnTo>
                    <a:pt x="44843" y="392"/>
                  </a:lnTo>
                  <a:lnTo>
                    <a:pt x="118" y="2418"/>
                  </a:lnTo>
                  <a:lnTo>
                    <a:pt x="118" y="14320"/>
                  </a:lnTo>
                  <a:cubicBezTo>
                    <a:pt x="15784" y="14320"/>
                    <a:pt x="17553" y="14320"/>
                    <a:pt x="17553" y="24196"/>
                  </a:cubicBezTo>
                  <a:lnTo>
                    <a:pt x="17553" y="164235"/>
                  </a:lnTo>
                  <a:lnTo>
                    <a:pt x="118" y="164235"/>
                  </a:lnTo>
                  <a:lnTo>
                    <a:pt x="118" y="176137"/>
                  </a:lnTo>
                  <a:lnTo>
                    <a:pt x="31198" y="175377"/>
                  </a:lnTo>
                  <a:lnTo>
                    <a:pt x="62278" y="176137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39" name="任意多边形: 形状 2738">
              <a:extLst>
                <a:ext uri="{FF2B5EF4-FFF2-40B4-BE49-F238E27FC236}">
                  <a16:creationId xmlns:a16="http://schemas.microsoft.com/office/drawing/2014/main" id="{09029469-9773-D7A1-A685-55B4ED054D93}"/>
                </a:ext>
              </a:extLst>
            </p:cNvPr>
            <p:cNvSpPr/>
            <p:nvPr>
              <p:custDataLst>
                <p:tags r:id="rId451"/>
              </p:custDataLst>
            </p:nvPr>
          </p:nvSpPr>
          <p:spPr>
            <a:xfrm>
              <a:off x="5617176" y="12392578"/>
              <a:ext cx="116739" cy="116234"/>
            </a:xfrm>
            <a:custGeom>
              <a:avLst/>
              <a:gdLst>
                <a:gd name="connsiteX0" fmla="*/ 116861 w 116739"/>
                <a:gd name="connsiteY0" fmla="*/ 85479 h 116234"/>
                <a:gd name="connsiteX1" fmla="*/ 110796 w 116739"/>
                <a:gd name="connsiteY1" fmla="*/ 80921 h 116234"/>
                <a:gd name="connsiteX2" fmla="*/ 104479 w 116739"/>
                <a:gd name="connsiteY2" fmla="*/ 86239 h 116234"/>
                <a:gd name="connsiteX3" fmla="*/ 68345 w 116739"/>
                <a:gd name="connsiteY3" fmla="*/ 106498 h 116234"/>
                <a:gd name="connsiteX4" fmla="*/ 32464 w 116739"/>
                <a:gd name="connsiteY4" fmla="*/ 59902 h 116234"/>
                <a:gd name="connsiteX5" fmla="*/ 108775 w 116739"/>
                <a:gd name="connsiteY5" fmla="*/ 59902 h 116234"/>
                <a:gd name="connsiteX6" fmla="*/ 116861 w 116739"/>
                <a:gd name="connsiteY6" fmla="*/ 53065 h 116234"/>
                <a:gd name="connsiteX7" fmla="*/ 102710 w 116739"/>
                <a:gd name="connsiteY7" fmla="*/ 14067 h 116234"/>
                <a:gd name="connsiteX8" fmla="*/ 62534 w 116739"/>
                <a:gd name="connsiteY8" fmla="*/ 392 h 116234"/>
                <a:gd name="connsiteX9" fmla="*/ 121 w 116739"/>
                <a:gd name="connsiteY9" fmla="*/ 58130 h 116234"/>
                <a:gd name="connsiteX10" fmla="*/ 66071 w 116739"/>
                <a:gd name="connsiteY10" fmla="*/ 116627 h 116234"/>
                <a:gd name="connsiteX11" fmla="*/ 116861 w 116739"/>
                <a:gd name="connsiteY11" fmla="*/ 85479 h 116234"/>
                <a:gd name="connsiteX12" fmla="*/ 92856 w 116739"/>
                <a:gd name="connsiteY12" fmla="*/ 51546 h 116234"/>
                <a:gd name="connsiteX13" fmla="*/ 32464 w 116739"/>
                <a:gd name="connsiteY13" fmla="*/ 51546 h 116234"/>
                <a:gd name="connsiteX14" fmla="*/ 38529 w 116739"/>
                <a:gd name="connsiteY14" fmla="*/ 22677 h 116234"/>
                <a:gd name="connsiteX15" fmla="*/ 62534 w 116739"/>
                <a:gd name="connsiteY15" fmla="*/ 9509 h 116234"/>
                <a:gd name="connsiteX16" fmla="*/ 92856 w 116739"/>
                <a:gd name="connsiteY16" fmla="*/ 51546 h 1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739" h="116234">
                  <a:moveTo>
                    <a:pt x="116861" y="85479"/>
                  </a:moveTo>
                  <a:cubicBezTo>
                    <a:pt x="116861" y="80921"/>
                    <a:pt x="112060" y="80921"/>
                    <a:pt x="110796" y="80921"/>
                  </a:cubicBezTo>
                  <a:cubicBezTo>
                    <a:pt x="106501" y="80921"/>
                    <a:pt x="105995" y="82187"/>
                    <a:pt x="104479" y="86239"/>
                  </a:cubicBezTo>
                  <a:cubicBezTo>
                    <a:pt x="99173" y="98394"/>
                    <a:pt x="84770" y="106498"/>
                    <a:pt x="68345" y="106498"/>
                  </a:cubicBezTo>
                  <a:cubicBezTo>
                    <a:pt x="32717" y="106498"/>
                    <a:pt x="32464" y="72817"/>
                    <a:pt x="32464" y="59902"/>
                  </a:cubicBezTo>
                  <a:lnTo>
                    <a:pt x="108775" y="59902"/>
                  </a:lnTo>
                  <a:cubicBezTo>
                    <a:pt x="114334" y="59902"/>
                    <a:pt x="116861" y="59902"/>
                    <a:pt x="116861" y="53065"/>
                  </a:cubicBezTo>
                  <a:cubicBezTo>
                    <a:pt x="116861" y="45215"/>
                    <a:pt x="115345" y="26729"/>
                    <a:pt x="102710" y="14067"/>
                  </a:cubicBezTo>
                  <a:cubicBezTo>
                    <a:pt x="93361" y="4950"/>
                    <a:pt x="79969" y="392"/>
                    <a:pt x="62534" y="392"/>
                  </a:cubicBezTo>
                  <a:cubicBezTo>
                    <a:pt x="22104" y="392"/>
                    <a:pt x="121" y="26475"/>
                    <a:pt x="121" y="58130"/>
                  </a:cubicBezTo>
                  <a:cubicBezTo>
                    <a:pt x="121" y="92063"/>
                    <a:pt x="25389" y="116627"/>
                    <a:pt x="66071" y="116627"/>
                  </a:cubicBezTo>
                  <a:cubicBezTo>
                    <a:pt x="105995" y="116627"/>
                    <a:pt x="116861" y="89784"/>
                    <a:pt x="116861" y="85479"/>
                  </a:cubicBezTo>
                  <a:close/>
                  <a:moveTo>
                    <a:pt x="92856" y="51546"/>
                  </a:moveTo>
                  <a:lnTo>
                    <a:pt x="32464" y="51546"/>
                  </a:lnTo>
                  <a:cubicBezTo>
                    <a:pt x="32970" y="41669"/>
                    <a:pt x="33223" y="31034"/>
                    <a:pt x="38529" y="22677"/>
                  </a:cubicBezTo>
                  <a:cubicBezTo>
                    <a:pt x="45099" y="12547"/>
                    <a:pt x="55206" y="9509"/>
                    <a:pt x="62534" y="9509"/>
                  </a:cubicBezTo>
                  <a:cubicBezTo>
                    <a:pt x="92098" y="9509"/>
                    <a:pt x="92603" y="42682"/>
                    <a:pt x="92856" y="51546"/>
                  </a:cubicBez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40" name="任意多边形: 形状 2739">
              <a:extLst>
                <a:ext uri="{FF2B5EF4-FFF2-40B4-BE49-F238E27FC236}">
                  <a16:creationId xmlns:a16="http://schemas.microsoft.com/office/drawing/2014/main" id="{99788761-1E05-A81A-1AC9-1744325161A9}"/>
                </a:ext>
              </a:extLst>
            </p:cNvPr>
            <p:cNvSpPr/>
            <p:nvPr>
              <p:custDataLst>
                <p:tags r:id="rId452"/>
              </p:custDataLst>
            </p:nvPr>
          </p:nvSpPr>
          <p:spPr>
            <a:xfrm>
              <a:off x="4106636" y="12612841"/>
              <a:ext cx="8717572" cy="10129"/>
            </a:xfrm>
            <a:custGeom>
              <a:avLst/>
              <a:gdLst>
                <a:gd name="connsiteX0" fmla="*/ 0 w 8717572"/>
                <a:gd name="connsiteY0" fmla="*/ 0 h 10129"/>
                <a:gd name="connsiteX1" fmla="*/ 8717572 w 8717572"/>
                <a:gd name="connsiteY1" fmla="*/ 0 h 10129"/>
                <a:gd name="connsiteX2" fmla="*/ 8717572 w 8717572"/>
                <a:gd name="connsiteY2" fmla="*/ 10130 h 10129"/>
                <a:gd name="connsiteX3" fmla="*/ 0 w 8717572"/>
                <a:gd name="connsiteY3" fmla="*/ 10130 h 10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7572" h="10129">
                  <a:moveTo>
                    <a:pt x="0" y="0"/>
                  </a:moveTo>
                  <a:lnTo>
                    <a:pt x="8717572" y="0"/>
                  </a:lnTo>
                  <a:lnTo>
                    <a:pt x="8717572" y="10130"/>
                  </a:lnTo>
                  <a:lnTo>
                    <a:pt x="0" y="10130"/>
                  </a:lnTo>
                  <a:close/>
                </a:path>
              </a:pathLst>
            </a:custGeom>
            <a:solidFill>
              <a:srgbClr val="000000"/>
            </a:solidFill>
            <a:ln w="25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58001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1.10413"/>
  <p:tag name="ORIGINALWIDTH" val="272.5833"/>
  <p:tag name="OUTPUTTYPE" val="SVG"/>
  <p:tag name="IGUANATEXVERSION" val="161"/>
  <p:tag name="LATEXADDIN" val="\documentclass{article}&#10;\input{preamble}&#10;\begin{document}&#10;&#10;\begin{equation}\label{eq:stop}&#10; \mathrm{Stop}(\cdot) = &#10; \left\{&#10;  \begin{array}{ll}&#10;   1, &amp;&#10;   \left\{&#10;    \begin{array}{l}&#10;     \max \hat{\beta}_{i \sim j} &gt; \Delta \\&#10;     n_{im} &lt; n_{\max} \\&#10;     |i\sim j| &gt; 1\ \mathrm{for\ any}\ i\sim j \\&#10;    \end{array}&#10;   \right.\\&#10;   0, &amp; \mathrm{otherwise}&#10;  \end{array}&#10; \right.&#10;\end{equation}&#10;&#10;\begin{equation}\label{eq:s}&#10; \left\{&#10;  \begin{array}{l}&#10;   m = j-i+1\\&#10;   s =  \lceil i - 1 + 2^{ \lceil m-1 \rceil  } \rceil &#10;  \end{array}&#10; \right.&#10;\end{equation}&#10;&#10;\end{document}"/>
  <p:tag name="IGUANATEXSIZE" val="20"/>
  <p:tag name="IGUANATEXCURSOR" val="58"/>
  <p:tag name="TRANSPARENCY" val="True"/>
  <p:tag name="LATEXENGINEID" val="2"/>
  <p:tag name="TEMPFOLDER" val=".\tmp\"/>
  <p:tag name="LATEXFORMHEIGHT" val="320"/>
  <p:tag name="LATEXFORMWIDTH" val="385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90669"/>
  <p:tag name="ORIGINALWIDTH" val="3.59126"/>
  <p:tag name="EMFCHILD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98"/>
  <p:tag name="ORIGINALWIDTH" val="0.8833858"/>
  <p:tag name="EMFCHILD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66496"/>
  <p:tag name="ORIGINALWIDTH" val="7.759528"/>
  <p:tag name="EMFCHILD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19095"/>
  <p:tag name="ORIGINALWIDTH" val="5.670433"/>
  <p:tag name="EMFCHILD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29331"/>
  <p:tag name="ORIGINALWIDTH" val="2.377599"/>
  <p:tag name="EMFCHILD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19095"/>
  <p:tag name="ORIGINALWIDTH" val="2.447244"/>
  <p:tag name="EMFCHILD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4.596024"/>
  <p:tag name="EMFCHILD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48071"/>
  <p:tag name="ORIGINALWIDTH" val="4.407008"/>
  <p:tag name="EMFCHILD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41142"/>
  <p:tag name="ORIGINALWIDTH" val="3.11374"/>
  <p:tag name="EMFCHILD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4.407008"/>
  <p:tag name="EMFCHILD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40827"/>
  <p:tag name="ORIGINALWIDTH" val="4.904409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19095"/>
  <p:tag name="ORIGINALWIDTH" val="5.670433"/>
  <p:tag name="EMFCHILD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9843"/>
  <p:tag name="ORIGINALWIDTH" val="2.307953"/>
  <p:tag name="EMFCHILD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772"/>
  <p:tag name="ORIGINALWIDTH" val="1.054488"/>
  <p:tag name="EMFCHILD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9843"/>
  <p:tag name="ORIGINALWIDTH" val="2.307953"/>
  <p:tag name="EMFCHILD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8898"/>
  <p:tag name="ORIGINALWIDTH" val="5.600788"/>
  <p:tag name="EMFCHILD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5.073543"/>
  <p:tag name="EMFCHILD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83701"/>
  <p:tag name="ORIGINALWIDTH" val="3.740473"/>
  <p:tag name="EMFCHILD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98"/>
  <p:tag name="ORIGINALWIDTH" val="0.8833858"/>
  <p:tag name="EMFCHILD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29331"/>
  <p:tag name="ORIGINALWIDTH" val="2.377599"/>
  <p:tag name="EMFCHILD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8898"/>
  <p:tag name="ORIGINALWIDTH" val="3.929488"/>
  <p:tag name="EMFCHILD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99724"/>
  <p:tag name="ORIGINALWIDTH" val="2.626299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86417"/>
  <p:tag name="ORIGINALWIDTH" val="8.853858"/>
  <p:tag name="EMFCHILD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2913"/>
  <p:tag name="ORIGINALWIDTH" val="6.615512"/>
  <p:tag name="EMFCHILD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33898"/>
  <p:tag name="ORIGINALWIDTH" val="4.07874"/>
  <p:tag name="EMFCHILD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90669"/>
  <p:tag name="ORIGINALWIDTH" val="3.59126"/>
  <p:tag name="EMFCHILD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19095"/>
  <p:tag name="ORIGINALWIDTH" val="5.670433"/>
  <p:tag name="EMFCHILD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4.596024"/>
  <p:tag name="EMFCHILD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86417"/>
  <p:tag name="ORIGINALWIDTH" val="5.670433"/>
  <p:tag name="EMFCHILD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71457"/>
  <p:tag name="ORIGINALWIDTH" val="3.374409"/>
  <p:tag name="EMFCHILD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98"/>
  <p:tag name="ORIGINALWIDTH" val="0.8833858"/>
  <p:tag name="EMFCHILD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99724"/>
  <p:tag name="ORIGINALWIDTH" val="2.626299"/>
  <p:tag name="EMFCHILD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6338"/>
  <p:tag name="ORIGINALWIDTH" val="8.14752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30236"/>
  <p:tag name="ORIGINALWIDTH" val="4.068779"/>
  <p:tag name="EMFCHILD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04252"/>
  <p:tag name="ORIGINALWIDTH" val="8.833937"/>
  <p:tag name="EMFCHILD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9843"/>
  <p:tag name="ORIGINALWIDTH" val="1.362874"/>
  <p:tag name="EMFCHILD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99724"/>
  <p:tag name="ORIGINALWIDTH" val="2.626299"/>
  <p:tag name="EMFCHILD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6338"/>
  <p:tag name="ORIGINALWIDTH" val="8.14752"/>
  <p:tag name="EMFCHILD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21181"/>
  <p:tag name="ORIGINALWIDTH" val="1.084331"/>
  <p:tag name="EMFCHILD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99724"/>
  <p:tag name="ORIGINALWIDTH" val="2.626299"/>
  <p:tag name="EMFCHILD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9843"/>
  <p:tag name="ORIGINALWIDTH" val="1.362874"/>
  <p:tag name="EMFCHILD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71457"/>
  <p:tag name="ORIGINALWIDTH" val="3.517638"/>
  <p:tag name="EMFCHILD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98"/>
  <p:tag name="ORIGINALWIDTH" val="0.8833858"/>
  <p:tag name="EMFCHILD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6338"/>
  <p:tag name="ORIGINALWIDTH" val="5.39189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941"/>
  <p:tag name="ORIGINALWIDTH" val="3.034173"/>
  <p:tag name="EMFCHILD" val="Tru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96772"/>
  <p:tag name="ORIGINALWIDTH" val="2.11"/>
  <p:tag name="EMFCHILD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748"/>
  <p:tag name="ORIGINALWIDTH" val="6.392677"/>
  <p:tag name="EMFCHILD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04252"/>
  <p:tag name="ORIGINALWIDTH" val="8.833937"/>
  <p:tag name="EMFCHILD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6338"/>
  <p:tag name="ORIGINALWIDTH" val="5.39189"/>
  <p:tag name="EMFCHILD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96772"/>
  <p:tag name="ORIGINALWIDTH" val="2.11"/>
  <p:tag name="EMFCHILD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748"/>
  <p:tag name="ORIGINALWIDTH" val="6.392677"/>
  <p:tag name="EMFCHILD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9921"/>
  <p:tag name="ORIGINALWIDTH" val="6.615512"/>
  <p:tag name="EMFCHILD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9921"/>
  <p:tag name="ORIGINALWIDTH" val="3.282874"/>
  <p:tag name="EMFCHILD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59173"/>
  <p:tag name="ORIGINALWIDTH" val="3.629055"/>
  <p:tag name="EMFCHILD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98"/>
  <p:tag name="ORIGINALWIDTH" val="0.8833858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6653"/>
  <p:tag name="ORIGINALWIDTH" val="7.769488"/>
  <p:tag name="EMFCHILD" val="Tru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4.596024"/>
  <p:tag name="EMFCHILD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19095"/>
  <p:tag name="ORIGINALWIDTH" val="2.447244"/>
  <p:tag name="EMFCHILD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3.750433"/>
  <p:tag name="EMFCHILD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4.596024"/>
  <p:tag name="EMFCHILD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71457"/>
  <p:tag name="ORIGINALWIDTH" val="3.517638"/>
  <p:tag name="EMFCHILD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98"/>
  <p:tag name="ORIGINALWIDTH" val="0.8833858"/>
  <p:tag name="EMFCHILD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3.790236"/>
  <p:tag name="EMFCHILD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4.486614"/>
  <p:tag name="EMFCHILD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19095"/>
  <p:tag name="ORIGINALWIDTH" val="2.208465"/>
  <p:tag name="EMFCHILD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3.790236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40827"/>
  <p:tag name="ORIGINALWIDTH" val="4.904409"/>
  <p:tag name="EMFCHILD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6338"/>
  <p:tag name="ORIGINALWIDTH" val="5.003898"/>
  <p:tag name="EMFCHILD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19095"/>
  <p:tag name="ORIGINALWIDTH" val="2.208465"/>
  <p:tag name="EMFCHILD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4.486614"/>
  <p:tag name="EMFCHILD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41142"/>
  <p:tag name="ORIGINALWIDTH" val="3.11374"/>
  <p:tag name="EMFCHILD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3.849921"/>
  <p:tag name="EMFCHILD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6338"/>
  <p:tag name="ORIGINALWIDTH" val="3.660906"/>
  <p:tag name="EMFCHILD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874"/>
  <p:tag name="ORIGINALWIDTH" val="4.904409"/>
  <p:tag name="EMFCHILD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40827"/>
  <p:tag name="ORIGINALWIDTH" val="4.864645"/>
  <p:tag name="EMFCHILD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9488"/>
  <p:tag name="ORIGINALWIDTH" val="6.157874"/>
  <p:tag name="EMFCHILD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40827"/>
  <p:tag name="ORIGINALWIDTH" val="4.904409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6653"/>
  <p:tag name="ORIGINALWIDTH" val="3.342559"/>
  <p:tag name="EMFCHILD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772"/>
  <p:tag name="ORIGINALWIDTH" val="1.054488"/>
  <p:tag name="EMFCHILD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9843"/>
  <p:tag name="ORIGINALWIDTH" val="2.307953"/>
  <p:tag name="EMFCHILD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9921"/>
  <p:tag name="ORIGINALWIDTH" val="3.969291"/>
  <p:tag name="EMFCHILD" val="Tru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9843"/>
  <p:tag name="ORIGINALWIDTH" val="2.307953"/>
  <p:tag name="EMFCHILD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772"/>
  <p:tag name="ORIGINALWIDTH" val="1.054488"/>
  <p:tag name="EMFCHILD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71457"/>
  <p:tag name="ORIGINALWIDTH" val="3.517638"/>
  <p:tag name="EMFCHILD" val="Tru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98"/>
  <p:tag name="ORIGINALWIDTH" val="0.8833858"/>
  <p:tag name="EMFCHILD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29331"/>
  <p:tag name="ORIGINALWIDTH" val="2.377599"/>
  <p:tag name="EMFCHILD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8898"/>
  <p:tag name="ORIGINALWIDTH" val="3.929488"/>
  <p:tag name="EMFCHILD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941"/>
  <p:tag name="ORIGINALWIDTH" val="4.605984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4.407008"/>
  <p:tag name="EMFCHILD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9843"/>
  <p:tag name="ORIGINALWIDTH" val="2.307953"/>
  <p:tag name="EMFCHILD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99724"/>
  <p:tag name="ORIGINALWIDTH" val="2.626299"/>
  <p:tag name="EMFCHILD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7795"/>
  <p:tag name="ORIGINALWIDTH" val="6.078307"/>
  <p:tag name="EMFCHILD" val="Tru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9921"/>
  <p:tag name="ORIGINALWIDTH" val="3.282874"/>
  <p:tag name="EMFCHILD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9843"/>
  <p:tag name="ORIGINALWIDTH" val="2.307953"/>
  <p:tag name="EMFCHILD" val="Tru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90669"/>
  <p:tag name="ORIGINALWIDTH" val="3.59126"/>
  <p:tag name="EMFCHILD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19095"/>
  <p:tag name="ORIGINALWIDTH" val="5.670433"/>
  <p:tag name="EMFCHILD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4.596024"/>
  <p:tag name="EMFCHILD" val="Tru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86417"/>
  <p:tag name="ORIGINALWIDTH" val="5.670433"/>
  <p:tag name="EMFCHILD" val="Tru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03977"/>
  <p:tag name="ORIGINALWIDTH" val="2.793425"/>
  <p:tag name="EMFCHIL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6653"/>
  <p:tag name="ORIGINALWIDTH" val="4.864645"/>
  <p:tag name="EMFCHILD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71457"/>
  <p:tag name="ORIGINALWIDTH" val="3.565394"/>
  <p:tag name="EMFCHILD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98"/>
  <p:tag name="ORIGINALWIDTH" val="0.8833858"/>
  <p:tag name="EMFCHILD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70118"/>
  <p:tag name="ORIGINALWIDTH" val="4.546299"/>
  <p:tag name="EMFCHILD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3.849921"/>
  <p:tag name="EMFCHILD" val="Tru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41142"/>
  <p:tag name="ORIGINALWIDTH" val="3.11374"/>
  <p:tag name="EMFCHILD" val="Tru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50512"/>
  <p:tag name="ORIGINALWIDTH" val="4.586063"/>
  <p:tag name="EMFCHILD" val="Tru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1929"/>
  <p:tag name="ORIGINALWIDTH" val="1.810551"/>
  <p:tag name="EMFCHILD" val="Tru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96772"/>
  <p:tag name="ORIGINALWIDTH" val="2.11"/>
  <p:tag name="EMFCHILD" val="Tru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70315"/>
  <p:tag name="ORIGINALWIDTH" val="5.139213"/>
  <p:tag name="EMFCHILD" val="Tru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748"/>
  <p:tag name="ORIGINALWIDTH" val="2.778504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4.127"/>
  <p:tag name="ORIGINALWIDTH" val="343.2115"/>
  <p:tag name="OUTPUTTYPE" val="SVG"/>
  <p:tag name="IGUANATEXVERSION" val="161"/>
  <p:tag name="LATEXADDIN" val="\documentclass{article}&#10;\input{preamble}&#10;\begin{document}&#10;&#10;\begin{algorithm}[h]&#10; \caption{Improved Sequential Bifurcation Algorithm}&#10;    \label{alg:ISB}&#10; \begin{algorithmic}[1]&#10;  \State get $y_{(K)}$ and $y_{(0)}$ at test $\boldsymbol{x}_{0}$ and $\boldsymbol{x}_{K}$&#10;  \State $\hat{\beta}_{i \sim j} = y_{(K)}-y_{(0)}$&#10;  \While {Stop($\cdot$)}&#10;  \label{code:stop}&#10;  \If {$i=j$}&#10;  \State $im\gets [im; i]$&#10;  \State $ n_{im}\gets n_{im} + 1 $&#10;  \Else&#10;  \State calculate $s$ by Eq.~\eqref{eq:s}.&#10;  \label{code:s}&#10;  % \If {there are important factors in first $i-1$ factors}&#10;  \If {$I(i-1)$}&#10;  \State get $y_{(i\sim s)}$ at test $\boldsymbol{x}_{i\sim s}$&#10;  \State $\hat{\beta}_{i \sim s} = y_{(i\sim s)}-y_{(0)}$&#10;  \Else &#10;  \State get $y_{(s)}$ at test $\boldsymbol{x}_{s}$&#10;  \State $\hat{\beta}_{i \sim s} = y_{(s)}-y_{(i-1)}$&#10;  \EndIf&#10;  % \If {there are important factors in first $s$ factors}&#10;  \If {$I(s)$}&#10;  \State get $y_{(s+1\sim j)}$ at test $\boldsymbol{x}_{s+1\sim j}$&#10;  \State $\hat{\beta}_{s+1\sim j} = y_{(s+1\sim j)}-y_{(0)}$&#10;  \Else &#10;  \State get $y_{(s)}$ at test $\boldsymbol{x}_{s}$&#10;  \State $\hat{\beta}_{s+1 \sim j} = y_{(j)}-y_{(s)}$&#10;  \EndIf&#10;  \EndIf&#10;  \State \textbf{delete} $i \sim j$&#10;  \State $i\sim j = \underset{i\sim j}{\operatorname{arg\,max}}\, \hat{\beta}_{i\sim j}$ &#10;  \EndWhile&#10; \end{algorithmic}&#10;\end{algorithm}&#10;&#10;&#10;\end{document}"/>
  <p:tag name="IGUANATEXSIZE" val="20"/>
  <p:tag name="IGUANATEXCURSOR" val="222"/>
  <p:tag name="TRANSPARENCY" val="True"/>
  <p:tag name="LATEXENGINEID" val="2"/>
  <p:tag name="TEMPFOLDER" val=".\tmp\"/>
  <p:tag name="LATEXFORMHEIGHT" val="320"/>
  <p:tag name="LATEXFORMWIDTH" val="385"/>
  <p:tag name="LATEXFORMWRAP" val="True"/>
  <p:tag name="BITMAPVECTO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3.849921"/>
  <p:tag name="EMFCHILD" val="Tru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1929"/>
  <p:tag name="ORIGINALWIDTH" val="1.803583"/>
  <p:tag name="EMFCHILD" val="Tru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4.486614"/>
  <p:tag name="EMFCHILD" val="Tru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41142"/>
  <p:tag name="ORIGINALWIDTH" val="3.11374"/>
  <p:tag name="EMFCHILD" val="Tru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41142"/>
  <p:tag name="ORIGINALWIDTH" val="3.11374"/>
  <p:tag name="EMFCHILD" val="Tru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3.849921"/>
  <p:tag name="EMFCHILD" val="Tru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3.253031"/>
  <p:tag name="EMFCHILD" val="Tru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41142"/>
  <p:tag name="ORIGINALWIDTH" val="3.11374"/>
  <p:tag name="EMFCHILD" val="Tru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86142"/>
  <p:tag name="ORIGINALWIDTH" val="5.63063"/>
  <p:tag name="EMFCHILD" val="Tru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96772"/>
  <p:tag name="ORIGINALWIDTH" val="2.11"/>
  <p:tag name="EMFCHILD" val="Tru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70315"/>
  <p:tag name="ORIGINALWIDTH" val="5.139213"/>
  <p:tag name="EMFCHIL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874"/>
  <p:tag name="ORIGINALWIDTH" val="4.904409"/>
  <p:tag name="EMFCHILD" val="Tru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748"/>
  <p:tag name="ORIGINALWIDTH" val="2.778504"/>
  <p:tag name="EMFCHILD" val="Tru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03977"/>
  <p:tag name="ORIGINALWIDTH" val="2.793425"/>
  <p:tag name="EMFCHILD" val="Tru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03977"/>
  <p:tag name="ORIGINALWIDTH" val="2.793425"/>
  <p:tag name="EMFCHILD" val="Tru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98"/>
  <p:tag name="ORIGINALWIDTH" val="0.8833858"/>
  <p:tag name="EMFCHILD" val="Tru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35354"/>
  <p:tag name="ORIGINALWIDTH" val="2.656142"/>
  <p:tag name="EMFCHILD" val="Tru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72874"/>
  <p:tag name="ORIGINALWIDTH" val="5.422992"/>
  <p:tag name="EMFCHILD" val="Tru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96772"/>
  <p:tag name="ORIGINALWIDTH" val="2.11"/>
  <p:tag name="EMFCHILD" val="Tru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70315"/>
  <p:tag name="ORIGINALWIDTH" val="5.139213"/>
  <p:tag name="EMFCHILD" val="Tru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748"/>
  <p:tag name="ORIGINALWIDTH" val="2.778504"/>
  <p:tag name="EMFCHILD" val="Tru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2913"/>
  <p:tag name="ORIGINALWIDTH" val="6.615512"/>
  <p:tag name="EMFCHIL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48071"/>
  <p:tag name="ORIGINALWIDTH" val="4.407008"/>
  <p:tag name="EMFCHILD" val="Tru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50512"/>
  <p:tag name="ORIGINALWIDTH" val="4.586063"/>
  <p:tag name="EMFCHILD" val="Tru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1929"/>
  <p:tag name="ORIGINALWIDTH" val="1.810551"/>
  <p:tag name="EMFCHILD" val="Tru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96772"/>
  <p:tag name="ORIGINALWIDTH" val="2.11"/>
  <p:tag name="EMFCHILD" val="Tru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70315"/>
  <p:tag name="ORIGINALWIDTH" val="5.139213"/>
  <p:tag name="EMFCHILD" val="Tru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748"/>
  <p:tag name="ORIGINALWIDTH" val="2.778504"/>
  <p:tag name="EMFCHILD" val="Tru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1929"/>
  <p:tag name="ORIGINALWIDTH" val="1.803583"/>
  <p:tag name="EMFCHILD" val="Tru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7795"/>
  <p:tag name="ORIGINALWIDTH" val="6.078307"/>
  <p:tag name="EMFCHILD" val="Tru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50512"/>
  <p:tag name="ORIGINALWIDTH" val="4.586063"/>
  <p:tag name="EMFCHILD" val="Tru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1929"/>
  <p:tag name="ORIGINALWIDTH" val="1.810551"/>
  <p:tag name="EMFCHILD" val="Tru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3543"/>
  <p:tag name="ORIGINALWIDTH" val="3.231142"/>
  <p:tag name="EMFCHIL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3.849921"/>
  <p:tag name="EMFCHILD" val="Tru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1929"/>
  <p:tag name="ORIGINALWIDTH" val="1.803583"/>
  <p:tag name="EMFCHILD" val="Tru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03977"/>
  <p:tag name="ORIGINALWIDTH" val="2.793425"/>
  <p:tag name="EMFCHILD" val="Tru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03977"/>
  <p:tag name="ORIGINALWIDTH" val="3.374409"/>
  <p:tag name="EMFCHILD" val="Tru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98"/>
  <p:tag name="ORIGINALWIDTH" val="0.8833858"/>
  <p:tag name="EMFCHILD" val="Tru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4.596024"/>
  <p:tag name="EMFCHILD" val="Tru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19095"/>
  <p:tag name="ORIGINALWIDTH" val="2.447244"/>
  <p:tag name="EMFCHILD" val="Tru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3.750433"/>
  <p:tag name="EMFCHILD" val="Tru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4.596024"/>
  <p:tag name="EMFCHILD" val="Tru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03977"/>
  <p:tag name="ORIGINALWIDTH" val="2.793425"/>
  <p:tag name="EMFCHILD" val="Tru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71457"/>
  <p:tag name="ORIGINALWIDTH" val="3.517638"/>
  <p:tag name="EMFCHIL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40827"/>
  <p:tag name="ORIGINALWIDTH" val="4.904409"/>
  <p:tag name="EMFCHILD" val="Tru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98"/>
  <p:tag name="ORIGINALWIDTH" val="0.8833858"/>
  <p:tag name="EMFCHILD" val="Tru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70118"/>
  <p:tag name="ORIGINALWIDTH" val="4.546299"/>
  <p:tag name="EMFCHILD" val="Tru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3.849921"/>
  <p:tag name="EMFCHILD" val="Tru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41142"/>
  <p:tag name="ORIGINALWIDTH" val="3.11374"/>
  <p:tag name="EMFCHILD" val="Tru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50512"/>
  <p:tag name="ORIGINALWIDTH" val="4.586063"/>
  <p:tag name="EMFCHILD" val="Tru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1929"/>
  <p:tag name="ORIGINALWIDTH" val="1.810551"/>
  <p:tag name="EMFCHILD" val="Tru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748"/>
  <p:tag name="ORIGINALWIDTH" val="2.778504"/>
  <p:tag name="EMFCHILD" val="Tru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1929"/>
  <p:tag name="ORIGINALWIDTH" val="1.803583"/>
  <p:tag name="EMFCHILD" val="Tru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4.486614"/>
  <p:tag name="EMFCHILD" val="Tru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41142"/>
  <p:tag name="ORIGINALWIDTH" val="3.11374"/>
  <p:tag name="EMFCHIL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6338"/>
  <p:tag name="ORIGINALWIDTH" val="5.003898"/>
  <p:tag name="EMFCHILD" val="Tru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41142"/>
  <p:tag name="ORIGINALWIDTH" val="3.11374"/>
  <p:tag name="EMFCHILD" val="Tru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3.849921"/>
  <p:tag name="EMFCHILD" val="Tru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3.253031"/>
  <p:tag name="EMFCHILD" val="Tru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41142"/>
  <p:tag name="ORIGINALWIDTH" val="3.11374"/>
  <p:tag name="EMFCHILD" val="Tru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86142"/>
  <p:tag name="ORIGINALWIDTH" val="5.63063"/>
  <p:tag name="EMFCHILD" val="Tru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748"/>
  <p:tag name="ORIGINALWIDTH" val="2.778504"/>
  <p:tag name="EMFCHILD" val="Tru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03977"/>
  <p:tag name="ORIGINALWIDTH" val="2.793425"/>
  <p:tag name="EMFCHILD" val="Tru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83701"/>
  <p:tag name="ORIGINALWIDTH" val="3.740473"/>
  <p:tag name="EMFCHILD" val="Tru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98"/>
  <p:tag name="ORIGINALWIDTH" val="0.8833858"/>
  <p:tag name="EMFCHILD" val="Tru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35354"/>
  <p:tag name="ORIGINALWIDTH" val="2.656142"/>
  <p:tag name="EMFCHIL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3.849921"/>
  <p:tag name="EMFCHILD" val="Tru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72874"/>
  <p:tag name="ORIGINALWIDTH" val="5.422992"/>
  <p:tag name="EMFCHILD" val="Tru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96772"/>
  <p:tag name="ORIGINALWIDTH" val="2.11"/>
  <p:tag name="EMFCHILD" val="Tru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70315"/>
  <p:tag name="ORIGINALWIDTH" val="5.139213"/>
  <p:tag name="EMFCHILD" val="Tru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748"/>
  <p:tag name="ORIGINALWIDTH" val="2.778504"/>
  <p:tag name="EMFCHILD" val="Tru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2913"/>
  <p:tag name="ORIGINALWIDTH" val="6.615512"/>
  <p:tag name="EMFCHILD" val="Tru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50512"/>
  <p:tag name="ORIGINALWIDTH" val="4.586063"/>
  <p:tag name="EMFCHILD" val="Tru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1929"/>
  <p:tag name="ORIGINALWIDTH" val="1.810551"/>
  <p:tag name="EMFCHILD" val="Tru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748"/>
  <p:tag name="ORIGINALWIDTH" val="2.778504"/>
  <p:tag name="EMFCHILD" val="Tru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1929"/>
  <p:tag name="ORIGINALWIDTH" val="1.803583"/>
  <p:tag name="EMFCHILD" val="Tru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7795"/>
  <p:tag name="ORIGINALWIDTH" val="6.078307"/>
  <p:tag name="EMFCHIL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6653"/>
  <p:tag name="ORIGINALWIDTH" val="5.003898"/>
  <p:tag name="EMFCHILD" val="Tru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50512"/>
  <p:tag name="ORIGINALWIDTH" val="4.586063"/>
  <p:tag name="EMFCHILD" val="Tru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1929"/>
  <p:tag name="ORIGINALWIDTH" val="1.810551"/>
  <p:tag name="EMFCHILD" val="Tru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96772"/>
  <p:tag name="ORIGINALWIDTH" val="2.11"/>
  <p:tag name="EMFCHILD" val="Tru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419291"/>
  <p:tag name="ORIGINALWIDTH" val="4.707441"/>
  <p:tag name="EMFCHILD" val="Tru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3976"/>
  <p:tag name="ORIGINALWIDTH" val="2.534764"/>
  <p:tag name="EMFCHILD" val="Tru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1929"/>
  <p:tag name="ORIGINALWIDTH" val="1.803583"/>
  <p:tag name="EMFCHILD" val="Tru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03977"/>
  <p:tag name="ORIGINALWIDTH" val="2.793425"/>
  <p:tag name="EMFCHILD" val="Tru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71457"/>
  <p:tag name="ORIGINALWIDTH" val="3.374409"/>
  <p:tag name="EMFCHILD" val="Tru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98"/>
  <p:tag name="ORIGINALWIDTH" val="0.8833858"/>
  <p:tag name="EMFCHILD" val="Tru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4.596024"/>
  <p:tag name="EMFCHIL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41142"/>
  <p:tag name="ORIGINALWIDTH" val="3.11374"/>
  <p:tag name="EMFCHILD" val="Tru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86417"/>
  <p:tag name="ORIGINALWIDTH" val="5.670433"/>
  <p:tag name="EMFCHILD" val="Tru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8898"/>
  <p:tag name="ORIGINALWIDTH" val="5.600788"/>
  <p:tag name="EMFCHILD" val="Tru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29331"/>
  <p:tag name="ORIGINALWIDTH" val="2.377599"/>
  <p:tag name="EMFCHILD" val="Tru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8898"/>
  <p:tag name="ORIGINALWIDTH" val="3.929488"/>
  <p:tag name="EMFCHILD" val="Tru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03977"/>
  <p:tag name="ORIGINALWIDTH" val="2.793425"/>
  <p:tag name="EMFCHILD" val="Tru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71457"/>
  <p:tag name="ORIGINALWIDTH" val="3.517638"/>
  <p:tag name="EMFCHILD" val="Tru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98"/>
  <p:tag name="ORIGINALWIDTH" val="0.8833858"/>
  <p:tag name="EMFCHILD" val="Tru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29331"/>
  <p:tag name="ORIGINALWIDTH" val="2.377599"/>
  <p:tag name="EMFCHILD" val="Tru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8898"/>
  <p:tag name="ORIGINALWIDTH" val="3.929488"/>
  <p:tag name="EMFCHILD" val="Tru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941"/>
  <p:tag name="ORIGINALWIDTH" val="4.605984"/>
  <p:tag name="EMFCHIL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50197"/>
  <p:tag name="ORIGINALWIDTH" val="2.128898"/>
  <p:tag name="EMFCHILD" val="Tru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9843"/>
  <p:tag name="ORIGINALWIDTH" val="2.307953"/>
  <p:tag name="EMFCHILD" val="Tru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6338"/>
  <p:tag name="ORIGINALWIDTH" val="3.660906"/>
  <p:tag name="EMFCHILD" val="Tru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9843"/>
  <p:tag name="ORIGINALWIDTH" val="2.307953"/>
  <p:tag name="EMFCHILD" val="Tru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90669"/>
  <p:tag name="ORIGINALWIDTH" val="3.59126"/>
  <p:tag name="EMFCHILD" val="Tru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19095"/>
  <p:tag name="ORIGINALWIDTH" val="5.670433"/>
  <p:tag name="EMFCHILD" val="Tru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4.596024"/>
  <p:tag name="EMFCHILD" val="Tru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86417"/>
  <p:tag name="ORIGINALWIDTH" val="5.670433"/>
  <p:tag name="EMFCHILD" val="Tru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03977"/>
  <p:tag name="ORIGINALWIDTH" val="2.793425"/>
  <p:tag name="EMFCHILD" val="Tru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59173"/>
  <p:tag name="ORIGINALWIDTH" val="3.629055"/>
  <p:tag name="EMFCHILD" val="Tru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98"/>
  <p:tag name="ORIGINALWIDTH" val="0.8833858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975591"/>
  <p:tag name="ORIGINALWIDTH" val="343.2115"/>
  <p:tag name="LATEXADDIN" val="\documentclass{article}&#10;\input{preamble}&#10;\begin{document}&#10;&#10;\begin{algorithm}[h]&#10; \caption{Improved Sequential Bifurcation Algorithm}&#10;    \label{alg:ISB}&#10; \begin{algorithmic}[1]&#10;  \State get $y_{(K)}$ and $y_{(0)}$ at test $\boldsymbol{x}_{0}$ and $\boldsymbol{x}_{K}$&#10;  \State $\hat{\beta}_{i \sim j} = y_{(K)}-y_{(0)}$&#10;  \While {Stop($\cdot$)}&#10;  \label{code:stop}&#10;  \If {$i=j$}&#10;  \State $im\gets [im; i]$&#10;  \State $ n_{im}\gets n_{im} + 1 $&#10;  \Else&#10;  \State calculate $s$ by Eq.~\eqref{eq:s}.&#10;  \label{code:s}&#10;  % \If {there are important factors in first $i-1$ factors}&#10;  \If {$I(i-1)$}&#10;  \State get $y_{(i\sim s)}$ at test $\boldsymbol{x}_{i\sim s}$&#10;  \State $\hat{\beta}_{i \sim s} = y_{(i\sim s)}-y_{(0)}$&#10;  \Else &#10;  \State get $y_{(s)}$ at test $\boldsymbol{x}_{s}$&#10;  \State $\hat{\beta}_{i \sim s} = y_{(s)}-y_{(i-1)}$&#10;  \EndIf&#10;  % \If {there are important factors in first $s$ factors}&#10;  \If {$I(s)$}&#10;  \State get $y_{(s+1\sim j)}$ at test $\boldsymbol{x}_{s+1\sim j}$&#10;  \State $\hat{\beta}_{s+1\sim j} = y_{(s+1\sim j)}-y_{(0)}$&#10;  \Else &#10;  \State get $y_{(s)}$ at test $\boldsymbol{x}_{s}$&#10;  \State $\hat{\beta}_{s+1 \sim j} = y_{(j)}-y_{(s)}$&#10;  \EndIf&#10;  \EndIf&#10;  \State \textbf{delete} $i \sim j$&#10;  \State $i\sim j = \underset{i\sim j}{\operatorname{arg\,max}}\, \hat{\beta}_{i\sim j}$ &#10;  \EndWhile&#10; \end{algorithmic}&#10;\end{algorithm}&#10;&#10;&#10;\end{document}"/>
  <p:tag name="IGUANATEXSIZE" val="20"/>
  <p:tag name="IGUANATEXCURSOR" val="222"/>
  <p:tag name="TRANSPARENCY" val="True"/>
  <p:tag name="LATEXENGINEID" val="2"/>
  <p:tag name="TEMPFOLDER" val=".\tmp\"/>
  <p:tag name="LATEXFORMHEIGHT" val="320"/>
  <p:tag name="LATEXFORMWIDTH" val="385"/>
  <p:tag name="LATEXFORMWRAP" val="True"/>
  <p:tag name="BITMAPVECTOR" val="1"/>
  <p:tag name="EMFCHILD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4.486614"/>
  <p:tag name="EMFCHILD" val="Tru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70118"/>
  <p:tag name="ORIGINALWIDTH" val="4.546299"/>
  <p:tag name="EMFCHILD" val="Tru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3.849921"/>
  <p:tag name="EMFCHILD" val="Tru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41142"/>
  <p:tag name="ORIGINALWIDTH" val="3.11374"/>
  <p:tag name="EMFCHILD" val="Tru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50512"/>
  <p:tag name="ORIGINALWIDTH" val="4.586063"/>
  <p:tag name="EMFCHILD" val="Tru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1929"/>
  <p:tag name="ORIGINALWIDTH" val="1.810551"/>
  <p:tag name="EMFCHILD" val="Tru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748"/>
  <p:tag name="ORIGINALWIDTH" val="2.778504"/>
  <p:tag name="EMFCHILD" val="Tru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43425"/>
  <p:tag name="ORIGINALWIDTH" val="5.125276"/>
  <p:tag name="EMFCHILD" val="Tru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3976"/>
  <p:tag name="ORIGINALWIDTH" val="2.534764"/>
  <p:tag name="EMFCHILD" val="Tru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70315"/>
  <p:tag name="ORIGINALWIDTH" val="5.139213"/>
  <p:tag name="EMFCHILD" val="Tru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50709"/>
  <p:tag name="ORIGINALWIDTH" val="3.057047"/>
  <p:tag name="EMFCHIL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19095"/>
  <p:tag name="ORIGINALWIDTH" val="2.208465"/>
  <p:tag name="EMFCHILD" val="Tru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1929"/>
  <p:tag name="ORIGINALWIDTH" val="1.803583"/>
  <p:tag name="EMFCHILD" val="Tru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4.486614"/>
  <p:tag name="EMFCHILD" val="Tru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41142"/>
  <p:tag name="ORIGINALWIDTH" val="3.11374"/>
  <p:tag name="EMFCHILD" val="Tru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41142"/>
  <p:tag name="ORIGINALWIDTH" val="3.11374"/>
  <p:tag name="EMFCHILD" val="Tru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3.849921"/>
  <p:tag name="EMFCHILD" val="Tru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3.253031"/>
  <p:tag name="EMFCHILD" val="Tru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41142"/>
  <p:tag name="ORIGINALWIDTH" val="3.11374"/>
  <p:tag name="EMFCHILD" val="Tru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86142"/>
  <p:tag name="ORIGINALWIDTH" val="5.63063"/>
  <p:tag name="EMFCHILD" val="Tru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748"/>
  <p:tag name="ORIGINALWIDTH" val="2.778504"/>
  <p:tag name="EMFCHILD" val="Tru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43425"/>
  <p:tag name="ORIGINALWIDTH" val="5.125276"/>
  <p:tag name="EMFCHILD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941"/>
  <p:tag name="ORIGINALWIDTH" val="6.11811"/>
  <p:tag name="EMFCHILD" val="Tru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3976"/>
  <p:tag name="ORIGINALWIDTH" val="2.534764"/>
  <p:tag name="EMFCHILD" val="Tru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70315"/>
  <p:tag name="ORIGINALWIDTH" val="5.139213"/>
  <p:tag name="EMFCHILD" val="Tru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50709"/>
  <p:tag name="ORIGINALWIDTH" val="3.057047"/>
  <p:tag name="EMFCHILD" val="Tru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03977"/>
  <p:tag name="ORIGINALWIDTH" val="2.793425"/>
  <p:tag name="EMFCHILD" val="Tru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71457"/>
  <p:tag name="ORIGINALWIDTH" val="3.517638"/>
  <p:tag name="EMFCHILD" val="Tru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98"/>
  <p:tag name="ORIGINALWIDTH" val="0.8833858"/>
  <p:tag name="EMFCHILD" val="Tru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35354"/>
  <p:tag name="ORIGINALWIDTH" val="2.656142"/>
  <p:tag name="EMFCHILD" val="Tru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72874"/>
  <p:tag name="ORIGINALWIDTH" val="5.422992"/>
  <p:tag name="EMFCHILD" val="Tru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748"/>
  <p:tag name="ORIGINALWIDTH" val="2.778504"/>
  <p:tag name="EMFCHILD" val="Tru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43425"/>
  <p:tag name="ORIGINALWIDTH" val="5.125276"/>
  <p:tag name="EMFCHILD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50197"/>
  <p:tag name="ORIGINALWIDTH" val="2.128898"/>
  <p:tag name="EMFCHILD" val="Tru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3976"/>
  <p:tag name="ORIGINALWIDTH" val="2.534764"/>
  <p:tag name="EMFCHILD" val="Tru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70315"/>
  <p:tag name="ORIGINALWIDTH" val="5.139213"/>
  <p:tag name="EMFCHILD" val="Tru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50709"/>
  <p:tag name="ORIGINALWIDTH" val="3.057047"/>
  <p:tag name="EMFCHILD" val="Tru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2913"/>
  <p:tag name="ORIGINALWIDTH" val="6.615512"/>
  <p:tag name="EMFCHILD" val="Tru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50512"/>
  <p:tag name="ORIGINALWIDTH" val="4.586063"/>
  <p:tag name="EMFCHILD" val="Tru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1929"/>
  <p:tag name="ORIGINALWIDTH" val="1.810551"/>
  <p:tag name="EMFCHILD" val="Tru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748"/>
  <p:tag name="ORIGINALWIDTH" val="2.778504"/>
  <p:tag name="EMFCHILD" val="Tru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43425"/>
  <p:tag name="ORIGINALWIDTH" val="5.125276"/>
  <p:tag name="EMFCHILD" val="Tru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3976"/>
  <p:tag name="ORIGINALWIDTH" val="2.534764"/>
  <p:tag name="EMFCHILD" val="Tru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70315"/>
  <p:tag name="ORIGINALWIDTH" val="5.139213"/>
  <p:tag name="EMFCHILD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874"/>
  <p:tag name="ORIGINALWIDTH" val="3.223189"/>
  <p:tag name="EMFCHILD" val="True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50709"/>
  <p:tag name="ORIGINALWIDTH" val="3.057047"/>
  <p:tag name="EMFCHILD" val="Tru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1929"/>
  <p:tag name="ORIGINALWIDTH" val="1.803583"/>
  <p:tag name="EMFCHILD" val="Tru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7795"/>
  <p:tag name="ORIGINALWIDTH" val="6.078307"/>
  <p:tag name="EMFCHILD" val="Tru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50512"/>
  <p:tag name="ORIGINALWIDTH" val="4.586063"/>
  <p:tag name="EMFCHILD" val="Tru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1929"/>
  <p:tag name="ORIGINALWIDTH" val="1.810551"/>
  <p:tag name="EMFCHILD" val="Tru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3543"/>
  <p:tag name="ORIGINALWIDTH" val="3.231142"/>
  <p:tag name="EMFCHILD" val="Tru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1929"/>
  <p:tag name="ORIGINALWIDTH" val="1.803583"/>
  <p:tag name="EMFCHILD" val="Tru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03977"/>
  <p:tag name="ORIGINALWIDTH" val="2.793425"/>
  <p:tag name="EMFCHILD" val="Tru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71457"/>
  <p:tag name="ORIGINALWIDTH" val="3.517638"/>
  <p:tag name="EMFCHILD" val="Tru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98"/>
  <p:tag name="ORIGINALWIDTH" val="0.8833858"/>
  <p:tag name="EMFCHILD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6338"/>
  <p:tag name="ORIGINALWIDTH" val="5.003898"/>
  <p:tag name="EMFCHILD" val="Tru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4.596024"/>
  <p:tag name="EMFCHILD" val="Tru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19095"/>
  <p:tag name="ORIGINALWIDTH" val="2.447244"/>
  <p:tag name="EMFCHILD" val="Tru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3.750433"/>
  <p:tag name="EMFCHILD" val="Tru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4.596024"/>
  <p:tag name="EMFCHILD" val="Tru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03977"/>
  <p:tag name="ORIGINALWIDTH" val="3.374409"/>
  <p:tag name="EMFCHILD" val="Tru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71457"/>
  <p:tag name="ORIGINALWIDTH" val="3.565394"/>
  <p:tag name="EMFCHILD" val="Tru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98"/>
  <p:tag name="ORIGINALWIDTH" val="0.8833858"/>
  <p:tag name="EMFCHILD" val="Tru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70118"/>
  <p:tag name="ORIGINALWIDTH" val="4.546299"/>
  <p:tag name="EMFCHILD" val="Tru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3.849921"/>
  <p:tag name="EMFCHILD" val="Tru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41142"/>
  <p:tag name="ORIGINALWIDTH" val="3.11374"/>
  <p:tag name="EMFCHILD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6653"/>
  <p:tag name="ORIGINALWIDTH" val="3.342559"/>
  <p:tag name="EMFCHILD" val="Tru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50512"/>
  <p:tag name="ORIGINALWIDTH" val="4.586063"/>
  <p:tag name="EMFCHILD" val="Tru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1929"/>
  <p:tag name="ORIGINALWIDTH" val="1.810551"/>
  <p:tag name="EMFCHILD" val="Tru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748"/>
  <p:tag name="ORIGINALWIDTH" val="2.778504"/>
  <p:tag name="EMFCHILD" val="Tru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1929"/>
  <p:tag name="ORIGINALWIDTH" val="1.803583"/>
  <p:tag name="EMFCHILD" val="Tru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4.486614"/>
  <p:tag name="EMFCHILD" val="Tru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41142"/>
  <p:tag name="ORIGINALWIDTH" val="3.11374"/>
  <p:tag name="EMFCHILD" val="Tru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41142"/>
  <p:tag name="ORIGINALWIDTH" val="3.11374"/>
  <p:tag name="EMFCHILD" val="Tru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3.849921"/>
  <p:tag name="EMFCHILD" val="Tru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3.253031"/>
  <p:tag name="EMFCHILD" val="Tru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41142"/>
  <p:tag name="ORIGINALWIDTH" val="3.11374"/>
  <p:tag name="EMFCHILD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3.790236"/>
  <p:tag name="EMFCHILD" val="True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86142"/>
  <p:tag name="ORIGINALWIDTH" val="5.63063"/>
  <p:tag name="EMFCHILD" val="Tru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748"/>
  <p:tag name="ORIGINALWIDTH" val="2.778504"/>
  <p:tag name="EMFCHILD" val="Tru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03977"/>
  <p:tag name="ORIGINALWIDTH" val="3.374409"/>
  <p:tag name="EMFCHILD" val="Tru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03977"/>
  <p:tag name="ORIGINALWIDTH" val="2.793425"/>
  <p:tag name="EMFCHILD" val="Tru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98"/>
  <p:tag name="ORIGINALWIDTH" val="0.8833858"/>
  <p:tag name="EMFCHILD" val="Tru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35354"/>
  <p:tag name="ORIGINALWIDTH" val="2.656142"/>
  <p:tag name="EMFCHILD" val="True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72874"/>
  <p:tag name="ORIGINALWIDTH" val="5.422992"/>
  <p:tag name="EMFCHILD" val="Tru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748"/>
  <p:tag name="ORIGINALWIDTH" val="2.778504"/>
  <p:tag name="EMFCHILD" val="True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43425"/>
  <p:tag name="ORIGINALWIDTH" val="5.125276"/>
  <p:tag name="EMFCHILD" val="True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3976"/>
  <p:tag name="ORIGINALWIDTH" val="2.534764"/>
  <p:tag name="EMFCHILD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4.486614"/>
  <p:tag name="EMFCHILD" val="Tru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70315"/>
  <p:tag name="ORIGINALWIDTH" val="5.139213"/>
  <p:tag name="EMFCHILD" val="True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50709"/>
  <p:tag name="ORIGINALWIDTH" val="3.057047"/>
  <p:tag name="EMFCHILD" val="Tru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2913"/>
  <p:tag name="ORIGINALWIDTH" val="6.615512"/>
  <p:tag name="EMFCHILD" val="Tru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50512"/>
  <p:tag name="ORIGINALWIDTH" val="4.586063"/>
  <p:tag name="EMFCHILD" val="Tru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1929"/>
  <p:tag name="ORIGINALWIDTH" val="1.810551"/>
  <p:tag name="EMFCHILD" val="Tru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50709"/>
  <p:tag name="ORIGINALWIDTH" val="3.057047"/>
  <p:tag name="EMFCHILD" val="Tru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1929"/>
  <p:tag name="ORIGINALWIDTH" val="1.803583"/>
  <p:tag name="EMFCHILD" val="Tru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7795"/>
  <p:tag name="ORIGINALWIDTH" val="6.078307"/>
  <p:tag name="EMFCHILD" val="True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50512"/>
  <p:tag name="ORIGINALWIDTH" val="4.586063"/>
  <p:tag name="EMFCHILD" val="Tru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1929"/>
  <p:tag name="ORIGINALWIDTH" val="1.810551"/>
  <p:tag name="EMFCHILD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41142"/>
  <p:tag name="ORIGINALWIDTH" val="3.11374"/>
  <p:tag name="EMFCHILD" val="Tru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748"/>
  <p:tag name="ORIGINALWIDTH" val="2.778504"/>
  <p:tag name="EMFCHILD" val="Tru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1929"/>
  <p:tag name="ORIGINALWIDTH" val="1.803583"/>
  <p:tag name="EMFCHILD" val="Tru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03977"/>
  <p:tag name="ORIGINALWIDTH" val="3.374409"/>
  <p:tag name="EMFCHILD" val="Tru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03977"/>
  <p:tag name="ORIGINALWIDTH" val="3.374409"/>
  <p:tag name="EMFCHILD" val="Tru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98"/>
  <p:tag name="ORIGINALWIDTH" val="0.8833858"/>
  <p:tag name="EMFCHILD" val="True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4.596024"/>
  <p:tag name="EMFCHILD" val="Tru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86417"/>
  <p:tag name="ORIGINALWIDTH" val="5.670433"/>
  <p:tag name="EMFCHILD" val="True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8898"/>
  <p:tag name="ORIGINALWIDTH" val="5.600788"/>
  <p:tag name="EMFCHILD" val="True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29331"/>
  <p:tag name="ORIGINALWIDTH" val="2.377599"/>
  <p:tag name="EMFCHILD" val="True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8898"/>
  <p:tag name="ORIGINALWIDTH" val="3.929488"/>
  <p:tag name="EMFCHIL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58976"/>
  <p:tag name="ORIGINALWIDTH" val="7.819252"/>
  <p:tag name="EMFCHILD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50197"/>
  <p:tag name="ORIGINALWIDTH" val="2.128898"/>
  <p:tag name="EMFCHILD" val="Tru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03977"/>
  <p:tag name="ORIGINALWIDTH" val="3.374409"/>
  <p:tag name="EMFCHILD" val="True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71457"/>
  <p:tag name="ORIGINALWIDTH" val="3.517638"/>
  <p:tag name="EMFCHILD" val="Tru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98"/>
  <p:tag name="ORIGINALWIDTH" val="0.8833858"/>
  <p:tag name="EMFCHILD" val="Tru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4.596024"/>
  <p:tag name="EMFCHILD" val="Tru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86417"/>
  <p:tag name="ORIGINALWIDTH" val="5.670433"/>
  <p:tag name="EMFCHILD" val="Tru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8898"/>
  <p:tag name="ORIGINALWIDTH" val="5.600788"/>
  <p:tag name="EMFCHILD" val="Tru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29331"/>
  <p:tag name="ORIGINALWIDTH" val="2.377599"/>
  <p:tag name="EMFCHILD" val="Tru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8898"/>
  <p:tag name="ORIGINALWIDTH" val="3.929488"/>
  <p:tag name="EMFCHILD" val="Tru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03977"/>
  <p:tag name="ORIGINALWIDTH" val="3.374409"/>
  <p:tag name="EMFCHILD" val="Tru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83701"/>
  <p:tag name="ORIGINALWIDTH" val="3.740473"/>
  <p:tag name="EMFCHILD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4.407008"/>
  <p:tag name="EMFCHILD" val="Tru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98"/>
  <p:tag name="ORIGINALWIDTH" val="0.8833858"/>
  <p:tag name="EMFCHILD" val="True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8898"/>
  <p:tag name="ORIGINALWIDTH" val="5.600788"/>
  <p:tag name="EMFCHILD" val="Tru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4.596024"/>
  <p:tag name="EMFCHILD" val="Tru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19095"/>
  <p:tag name="ORIGINALWIDTH" val="2.447244"/>
  <p:tag name="EMFCHILD" val="True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4.596024"/>
  <p:tag name="EMFCHILD" val="True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90669"/>
  <p:tag name="ORIGINALWIDTH" val="3.59126"/>
  <p:tag name="EMFCHILD" val="True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4.596024"/>
  <p:tag name="EMFCHILD" val="True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99724"/>
  <p:tag name="ORIGINALWIDTH" val="2.626299"/>
  <p:tag name="EMFCHILD" val="True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2913"/>
  <p:tag name="ORIGINALWIDTH" val="6.635394"/>
  <p:tag name="EMFCHILD" val="True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33898"/>
  <p:tag name="ORIGINALWIDTH" val="4.07874"/>
  <p:tag name="EMFCHIL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6653"/>
  <p:tag name="ORIGINALWIDTH" val="5.003898"/>
  <p:tag name="EMFCHILD" val="True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03977"/>
  <p:tag name="ORIGINALWIDTH" val="3.374409"/>
  <p:tag name="EMFCHILD" val="True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71457"/>
  <p:tag name="ORIGINALWIDTH" val="3.374409"/>
  <p:tag name="EMFCHILD" val="True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98"/>
  <p:tag name="ORIGINALWIDTH" val="0.8833858"/>
  <p:tag name="EMFCHILD" val="True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99724"/>
  <p:tag name="ORIGINALWIDTH" val="2.626299"/>
  <p:tag name="EMFCHILD" val="True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2913"/>
  <p:tag name="ORIGINALWIDTH" val="6.635394"/>
  <p:tag name="EMFCHILD" val="True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33898"/>
  <p:tag name="ORIGINALWIDTH" val="4.07874"/>
  <p:tag name="EMFCHILD" val="True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2913"/>
  <p:tag name="ORIGINALWIDTH" val="6.615512"/>
  <p:tag name="EMFCHILD" val="True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4.486614"/>
  <p:tag name="EMFCHILD" val="Tru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6653"/>
  <p:tag name="ORIGINALWIDTH" val="3.342559"/>
  <p:tag name="EMFCHILD" val="True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70118"/>
  <p:tag name="ORIGINALWIDTH" val="4.546299"/>
  <p:tag name="EMFCHIL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38425"/>
  <p:tag name="ORIGINALWIDTH" val="6.814488"/>
  <p:tag name="EMFCHILD" val="True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6653"/>
  <p:tag name="ORIGINALWIDTH" val="7.769488"/>
  <p:tag name="EMFCHILD" val="True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4.486614"/>
  <p:tag name="EMFCHILD" val="Tru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97008"/>
  <p:tag name="ORIGINALWIDTH" val="5.013858"/>
  <p:tag name="EMFCHILD" val="True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96772"/>
  <p:tag name="ORIGINALWIDTH" val="2.11"/>
  <p:tag name="EMFCHILD" val="Tru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70315"/>
  <p:tag name="ORIGINALWIDTH" val="5.139213"/>
  <p:tag name="EMFCHILD" val="True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50709"/>
  <p:tag name="ORIGINALWIDTH" val="3.057047"/>
  <p:tag name="EMFCHILD" val="True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35354"/>
  <p:tag name="ORIGINALWIDTH" val="2.656142"/>
  <p:tag name="EMFCHILD" val="True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72874"/>
  <p:tag name="ORIGINALWIDTH" val="5.422992"/>
  <p:tag name="EMFCHILD" val="True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96772"/>
  <p:tag name="ORIGINALWIDTH" val="2.11"/>
  <p:tag name="EMFCHILD" val="Tru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70315"/>
  <p:tag name="ORIGINALWIDTH" val="5.139213"/>
  <p:tag name="EMFCHIL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19095"/>
  <p:tag name="ORIGINALWIDTH" val="2.208465"/>
  <p:tag name="EMFCHILD" val="True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50709"/>
  <p:tag name="ORIGINALWIDTH" val="3.057047"/>
  <p:tag name="EMFCHILD" val="Tru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03977"/>
  <p:tag name="ORIGINALWIDTH" val="3.374409"/>
  <p:tag name="EMFCHILD" val="Tru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71457"/>
  <p:tag name="ORIGINALWIDTH" val="3.517638"/>
  <p:tag name="EMFCHILD" val="Tru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98"/>
  <p:tag name="ORIGINALWIDTH" val="0.8833858"/>
  <p:tag name="EMFCHILD" val="True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4.596024"/>
  <p:tag name="EMFCHILD" val="Tru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86417"/>
  <p:tag name="ORIGINALWIDTH" val="5.670433"/>
  <p:tag name="EMFCHILD" val="True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8898"/>
  <p:tag name="ORIGINALWIDTH" val="5.600788"/>
  <p:tag name="EMFCHILD" val="True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66496"/>
  <p:tag name="ORIGINALWIDTH" val="7.759528"/>
  <p:tag name="EMFCHILD" val="True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19095"/>
  <p:tag name="ORIGINALWIDTH" val="5.670433"/>
  <p:tag name="EMFCHILD" val="True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29331"/>
  <p:tag name="ORIGINALWIDTH" val="2.377599"/>
  <p:tag name="EMFCHIL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70118"/>
  <p:tag name="ORIGINALWIDTH" val="4.546299"/>
  <p:tag name="EMFCHILD" val="Tru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19095"/>
  <p:tag name="ORIGINALWIDTH" val="2.447244"/>
  <p:tag name="EMFCHILD" val="True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4.596024"/>
  <p:tag name="EMFCHILD" val="True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7795"/>
  <p:tag name="ORIGINALWIDTH" val="343.2115"/>
  <p:tag name="EMFCHILD" val="True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42835"/>
  <p:tag name="ORIGINALWIDTH" val="4.405394"/>
  <p:tag name="LATEXADDIN" val="\documentclass{article}&#10;\input{preamble}&#10;\begin{document}&#10;&#10;\begin{equation}\label{eq:stop}&#10; \mathrm{Stop}(\cdot) = &#10; \left\{&#10;  \begin{array}{ll}&#10;   1, &amp;&#10;   \left\{&#10;    \begin{array}{l}&#10;     \max \hat{\beta}_{i \sim j} &gt; \Delta \\&#10;     n_{im} &lt; n_{\max} \\&#10;     |i\sim j| &gt; 1\ \mathrm{for\ any}\ i\sim j \\&#10;    \end{array}&#10;   \right.\\&#10;   0, &amp; \mathrm{otherwise}&#10;  \end{array}&#10; \right.&#10;\end{equation}&#10;&#10;\begin{equation}\label{eq:s}&#10; \left\{&#10;  \begin{array}{l}&#10;   m = j-i+1\\&#10;   s =  \lceil i - 1 + 2^{ \lceil m-1 \rceil  } \rceil &#10;  \end{array}&#10; \right.&#10;\end{equation}&#10;&#10;\end{document}"/>
  <p:tag name="IGUANATEXSIZE" val="20"/>
  <p:tag name="IGUANATEXCURSOR" val="58"/>
  <p:tag name="TRANSPARENCY" val="True"/>
  <p:tag name="LATEXENGINEID" val="2"/>
  <p:tag name="TEMPFOLDER" val=".\tmp\"/>
  <p:tag name="LATEXFORMHEIGHT" val="320"/>
  <p:tag name="LATEXFORMWIDTH" val="385"/>
  <p:tag name="LATEXFORMWRAP" val="True"/>
  <p:tag name="BITMAPVECTOR" val="1"/>
  <p:tag name="EMFCHILD" val="True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36575"/>
  <p:tag name="ORIGINALWIDTH" val="3.112598"/>
  <p:tag name="EMFCHILD" val="True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4"/>
  <p:tag name="ORIGINALWIDTH" val="4.405394"/>
  <p:tag name="EMFCHILD" val="True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3622"/>
  <p:tag name="ORIGINALWIDTH" val="4.902638"/>
  <p:tag name="EMFCHILD" val="True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2.307126"/>
  <p:tag name="EMFCHILD" val="True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024"/>
  <p:tag name="ORIGINALWIDTH" val="1.054094"/>
  <p:tag name="EMFCHILD" val="True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2.307126"/>
  <p:tag name="EMFCHIL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4.407008"/>
  <p:tag name="EMFCHILD" val="True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1311"/>
  <p:tag name="EMFCHILD" val="True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056024"/>
  <p:tag name="ORIGINALWIDTH" val="3.321457"/>
  <p:tag name="EMFCHILD" val="True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88031"/>
  <p:tag name="ORIGINALWIDTH" val="1.193307"/>
  <p:tag name="EMFCHILD" val="True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88031"/>
  <p:tag name="ORIGINALWIDTH" val="1.193307"/>
  <p:tag name="EMFCHILD" val="True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.13197"/>
  <p:tag name="ORIGINALWIDTH" val="3.321457"/>
  <p:tag name="EMFCHILD" val="True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88031"/>
  <p:tag name="ORIGINALWIDTH" val="1.193307"/>
  <p:tag name="EMFCHILD" val="True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88031"/>
  <p:tag name="ORIGINALWIDTH" val="1.193307"/>
  <p:tag name="EMFCHILD" val="True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056024"/>
  <p:tag name="ORIGINALWIDTH" val="3.321457"/>
  <p:tag name="EMFCHILD" val="True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281693"/>
  <p:tag name="EMFCHILD" val="True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3504"/>
  <p:tag name="EMFCHIL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6653"/>
  <p:tag name="ORIGINALWIDTH" val="3.342559"/>
  <p:tag name="EMFCHILD" val="True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056024"/>
  <p:tag name="ORIGINALWIDTH" val="3.321457"/>
  <p:tag name="EMFCHILD" val="True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.13197"/>
  <p:tag name="ORIGINALWIDTH" val="3.321457"/>
  <p:tag name="EMFCHILD" val="True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056024"/>
  <p:tag name="ORIGINALWIDTH" val="3.321457"/>
  <p:tag name="EMFCHILD" val="True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3465"/>
  <p:tag name="ORIGINALWIDTH" val="7.766654"/>
  <p:tag name="EMFCHILD" val="True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4"/>
  <p:tag name="ORIGINALWIDTH" val="4.484961"/>
  <p:tag name="EMFCHILD" val="True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93898"/>
  <p:tag name="ORIGINALWIDTH" val="5.012008"/>
  <p:tag name="EMFCHILD" val="True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34213"/>
  <p:tag name="ORIGINALWIDTH" val="2.655158"/>
  <p:tag name="EMFCHILD" val="True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66338"/>
  <p:tag name="ORIGINALWIDTH" val="5.421024"/>
  <p:tag name="EMFCHILD" val="True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93386"/>
  <p:tag name="ORIGINALWIDTH" val="2.109213"/>
  <p:tag name="EMFCHILD" val="Tru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68976"/>
  <p:tag name="ORIGINALWIDTH" val="5.137323"/>
  <p:tag name="EMFCHILD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50197"/>
  <p:tag name="ORIGINALWIDTH" val="2.128898"/>
  <p:tag name="EMFCHILD" val="True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46299"/>
  <p:tag name="ORIGINALWIDTH" val="3.055945"/>
  <p:tag name="EMFCHILD" val="True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778307"/>
  <p:tag name="ORIGINALWIDTH" val="6.076102"/>
  <p:tag name="EMFCHILD" val="Tru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33228"/>
  <p:tag name="ORIGINALWIDTH" val="7.339055"/>
  <p:tag name="EMFCHILD" val="Tru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389921"/>
  <p:tag name="EMFCHILD" val="True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93386"/>
  <p:tag name="ORIGINALWIDTH" val="2.109213"/>
  <p:tag name="EMFCHILD" val="Tru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5197"/>
  <p:tag name="ORIGINALWIDTH" val="6.390315"/>
  <p:tag name="EMFCHILD" val="True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778307"/>
  <p:tag name="ORIGINALWIDTH" val="6.076102"/>
  <p:tag name="EMFCHILD" val="True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389921"/>
  <p:tag name="EMFCHILD" val="True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75433"/>
  <p:tag name="ORIGINALWIDTH" val="5.868228"/>
  <p:tag name="EMFCHILD" val="True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80039"/>
  <p:tag name="ORIGINALWIDTH" val="3.473622"/>
  <p:tag name="EMFCHILD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41142"/>
  <p:tag name="ORIGINALWIDTH" val="3.11374"/>
  <p:tag name="EMFCHILD" val="True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05709"/>
  <p:tag name="ORIGINALWIDTH" val="3.814685"/>
  <p:tag name="EMFCHILD" val="Tru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0.3977559"/>
  <p:tag name="EMFCHILD" val="True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94882"/>
  <p:tag name="ORIGINALWIDTH" val="2.625354"/>
  <p:tag name="EMFCHILD" val="True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32992"/>
  <p:tag name="EMFCHILD" val="True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27638"/>
  <p:tag name="ORIGINALWIDTH" val="4.077244"/>
  <p:tag name="EMFCHILD" val="True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0.3977559"/>
  <p:tag name="EMFCHILD" val="True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778307"/>
  <p:tag name="ORIGINALWIDTH" val="6.076102"/>
  <p:tag name="EMFCHILD" val="True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281693"/>
  <p:tag name="EMFCHILD" val="True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22"/>
  <p:tag name="ORIGINALWIDTH" val="3.222008"/>
  <p:tag name="EMFCHILD" val="True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4"/>
  <p:tag name="ORIGINALWIDTH" val="4.405394"/>
  <p:tag name="EMFCHIL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19095"/>
  <p:tag name="ORIGINALWIDTH" val="2.447244"/>
  <p:tag name="EMFCHILD" val="Tru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19095"/>
  <p:tag name="ORIGINALWIDTH" val="5.003898"/>
  <p:tag name="EMFCHILD" val="True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3465"/>
  <p:tag name="ORIGINALWIDTH" val="3.341339"/>
  <p:tag name="EMFCHILD" val="True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4"/>
  <p:tag name="ORIGINALWIDTH" val="4.484961"/>
  <p:tag name="EMFCHILD" val="True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3465"/>
  <p:tag name="ORIGINALWIDTH" val="5.002087"/>
  <p:tag name="EMFCHILD" val="True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3622"/>
  <p:tag name="ORIGINALWIDTH" val="4.862834"/>
  <p:tag name="EMFCHILD" val="True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94882"/>
  <p:tag name="ORIGINALWIDTH" val="2.625354"/>
  <p:tag name="EMFCHILD" val="True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32992"/>
  <p:tag name="EMFCHILD" val="True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27638"/>
  <p:tag name="ORIGINALWIDTH" val="4.077244"/>
  <p:tag name="EMFCHILD" val="True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86614"/>
  <p:tag name="EMFCHILD" val="True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3504"/>
  <p:tag name="EMFCHILD" val="True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4"/>
  <p:tag name="ORIGINALWIDTH" val="4.405394"/>
  <p:tag name="EMFCHILD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6653"/>
  <p:tag name="ORIGINALWIDTH" val="7.769488"/>
  <p:tag name="EMFCHILD" val="True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36575"/>
  <p:tag name="ORIGINALWIDTH" val="3.112598"/>
  <p:tag name="EMFCHILD" val="True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14055"/>
  <p:tag name="ORIGINALWIDTH" val="5.002087"/>
  <p:tag name="EMFCHILD" val="True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4"/>
  <p:tag name="ORIGINALWIDTH" val="3.848504"/>
  <p:tag name="EMFCHILD" val="True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3465"/>
  <p:tag name="ORIGINALWIDTH" val="3.341339"/>
  <p:tag name="EMFCHILD" val="True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3465"/>
  <p:tag name="ORIGINALWIDTH" val="6.811968"/>
  <p:tag name="EMFCHILD" val="True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65"/>
  <p:tag name="ORIGINALWIDTH" val="2.12811"/>
  <p:tag name="EMFCHILD" val="True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4"/>
  <p:tag name="ORIGINALWIDTH" val="3.25185"/>
  <p:tag name="EMFCHILD" val="True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4"/>
  <p:tag name="ORIGINALWIDTH" val="3.848504"/>
  <p:tag name="EMFCHILD" val="True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2.307126"/>
  <p:tag name="EMFCHILD" val="True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281693"/>
  <p:tag name="EMFCHILD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7795"/>
  <p:tag name="ORIGINALWIDTH" val="343.2115"/>
  <p:tag name="EMFCHILD" val="True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2.307126"/>
  <p:tag name="EMFCHILD" val="True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.90035"/>
  <p:tag name="ORIGINALWIDTH" val="4.842953"/>
  <p:tag name="EMFCHILD" val="True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8.144567"/>
  <p:tag name="EMFCHILD" val="True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1311"/>
  <p:tag name="EMFCHILD" val="True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27638"/>
  <p:tag name="ORIGINALWIDTH" val="4.077244"/>
  <p:tag name="EMFCHILD" val="True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5039"/>
  <p:tag name="ORIGINALWIDTH" val="6.076102"/>
  <p:tag name="EMFCHILD" val="True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94882"/>
  <p:tag name="ORIGINALWIDTH" val="2.625354"/>
  <p:tag name="EMFCHILD" val="True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6.61311"/>
  <p:tag name="EMFCHILD" val="True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281693"/>
  <p:tag name="EMFCHILD" val="True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3.659567"/>
  <p:tag name="EMFCHILD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03977"/>
  <p:tag name="ORIGINALWIDTH" val="2.793425"/>
  <p:tag name="EMFCHILD" val="True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1311"/>
  <p:tag name="EMFCHILD" val="True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2.46622"/>
  <p:tag name="EMFCHILD" val="True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94882"/>
  <p:tag name="ORIGINALWIDTH" val="2.625354"/>
  <p:tag name="EMFCHILD" val="True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5039"/>
  <p:tag name="ORIGINALWIDTH" val="6.076102"/>
  <p:tag name="EMFCHILD" val="True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281693"/>
  <p:tag name="EMFCHILD" val="True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6.61311"/>
  <p:tag name="EMFCHILD" val="True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967835"/>
  <p:tag name="EMFCHILD" val="True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6685"/>
  <p:tag name="ORIGINALWIDTH" val="1.942165"/>
  <p:tag name="EMFCHILD" val="True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5197"/>
  <p:tag name="ORIGINALWIDTH" val="6.390315"/>
  <p:tag name="EMFCHILD" val="True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416929"/>
  <p:tag name="ORIGINALWIDTH" val="4.705748"/>
  <p:tag name="EMFCHILD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98"/>
  <p:tag name="ORIGINALWIDTH" val="0.8833858"/>
  <p:tag name="EMFCHILD" val="True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3"/>
  <p:tag name="ORIGINALWIDTH" val="2.533858"/>
  <p:tag name="EMFCHILD" val="True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6685"/>
  <p:tag name="ORIGINALWIDTH" val="1.942165"/>
  <p:tag name="EMFCHILD" val="True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2.46622"/>
  <p:tag name="EMFCHILD" val="True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2.307126"/>
  <p:tag name="EMFCHILD" val="True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967835"/>
  <p:tag name="EMFCHILD" val="True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2.307126"/>
  <p:tag name="EMFCHILD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70118"/>
  <p:tag name="ORIGINALWIDTH" val="4.546299"/>
  <p:tag name="EMFCHILD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3.849921"/>
  <p:tag name="EMFCHIL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41142"/>
  <p:tag name="ORIGINALWIDTH" val="3.11374"/>
  <p:tag name="EMFCHIL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50512"/>
  <p:tag name="ORIGINALWIDTH" val="4.586063"/>
  <p:tag name="EMFCHIL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1929"/>
  <p:tag name="ORIGINALWIDTH" val="1.810551"/>
  <p:tag name="EMFCHIL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40236"/>
  <p:tag name="ORIGINALWIDTH" val="5.232717"/>
  <p:tag name="EMFCHILD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66575"/>
  <p:tag name="ORIGINALWIDTH" val="6.336968"/>
  <p:tag name="EMFCHIL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1929"/>
  <p:tag name="ORIGINALWIDTH" val="1.803583"/>
  <p:tag name="EMFCHIL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4.486614"/>
  <p:tag name="EMFCHIL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6653"/>
  <p:tag name="ORIGINALWIDTH" val="5.003898"/>
  <p:tag name="EMFCHIL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874"/>
  <p:tag name="ORIGINALWIDTH" val="4.904409"/>
  <p:tag name="EMFCHILD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50512"/>
  <p:tag name="ORIGINALWIDTH" val="4.586063"/>
  <p:tag name="EMFCHILD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1929"/>
  <p:tag name="ORIGINALWIDTH" val="1.810551"/>
  <p:tag name="EMFCHILD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3543"/>
  <p:tag name="ORIGINALWIDTH" val="3.231142"/>
  <p:tag name="EMFCHILD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1929"/>
  <p:tag name="ORIGINALWIDTH" val="1.803583"/>
  <p:tag name="EMFCHILD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4.486614"/>
  <p:tag name="EMFCHIL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5.073543"/>
  <p:tag name="EMFCHILD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41142"/>
  <p:tag name="ORIGINALWIDTH" val="3.11374"/>
  <p:tag name="EMFCHILD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41142"/>
  <p:tag name="ORIGINALWIDTH" val="3.11374"/>
  <p:tag name="EMFCHILD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3.849921"/>
  <p:tag name="EMFCHILD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3.253031"/>
  <p:tag name="EMFCHILD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41142"/>
  <p:tag name="ORIGINALWIDTH" val="3.11374"/>
  <p:tag name="EMFCHILD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86142"/>
  <p:tag name="ORIGINALWIDTH" val="5.63063"/>
  <p:tag name="EMFCHIL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3543"/>
  <p:tag name="ORIGINALWIDTH" val="3.231142"/>
  <p:tag name="EMFCHIL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6142"/>
  <p:tag name="ORIGINALWIDTH" val="4.486614"/>
  <p:tag name="EMFCHIL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6653"/>
  <p:tag name="ORIGINALWIDTH" val="5.003898"/>
  <p:tag name="EMFCHILD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874"/>
  <p:tag name="ORIGINALWIDTH" val="4.904409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86417"/>
  <p:tag name="ORIGINALWIDTH" val="4.028976"/>
  <p:tag name="EMFCHILD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86142"/>
  <p:tag name="ORIGINALWIDTH" val="5.63063"/>
  <p:tag name="EMFCHILD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66575"/>
  <p:tag name="ORIGINALWIDTH" val="6.336968"/>
  <p:tag name="EMFCHILD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03977"/>
  <p:tag name="ORIGINALWIDTH" val="3.374409"/>
  <p:tag name="EMFCHILD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98"/>
  <p:tag name="ORIGINALWIDTH" val="0.8833858"/>
  <p:tag name="EMFCHILD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35354"/>
  <p:tag name="ORIGINALWIDTH" val="2.656142"/>
  <p:tag name="EMFCHILD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72874"/>
  <p:tag name="ORIGINALWIDTH" val="5.422992"/>
  <p:tag name="EMFCHILD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96772"/>
  <p:tag name="ORIGINALWIDTH" val="2.11"/>
  <p:tag name="EMFCHILD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70315"/>
  <p:tag name="ORIGINALWIDTH" val="5.139213"/>
  <p:tag name="EMFCHILD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50709"/>
  <p:tag name="ORIGINALWIDTH" val="3.057047"/>
  <p:tag name="EMFCHILD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2913"/>
  <p:tag name="ORIGINALWIDTH" val="6.615512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29331"/>
  <p:tag name="ORIGINALWIDTH" val="2.377599"/>
  <p:tag name="EMFCHILD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50512"/>
  <p:tag name="ORIGINALWIDTH" val="4.586063"/>
  <p:tag name="EMFCHILD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1929"/>
  <p:tag name="ORIGINALWIDTH" val="1.810551"/>
  <p:tag name="EMFCHILD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66575"/>
  <p:tag name="ORIGINALWIDTH" val="6.336968"/>
  <p:tag name="EMFCHILD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1929"/>
  <p:tag name="ORIGINALWIDTH" val="1.803583"/>
  <p:tag name="EMFCHILD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7795"/>
  <p:tag name="ORIGINALWIDTH" val="6.078307"/>
  <p:tag name="EMFCHILD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50512"/>
  <p:tag name="ORIGINALWIDTH" val="4.586063"/>
  <p:tag name="EMFCHILD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1929"/>
  <p:tag name="ORIGINALWIDTH" val="1.810551"/>
  <p:tag name="EMFCHILD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3543"/>
  <p:tag name="ORIGINALWIDTH" val="3.231142"/>
  <p:tag name="EMFCHILD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1929"/>
  <p:tag name="ORIGINALWIDTH" val="1.803583"/>
  <p:tag name="EMFCHILD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71457"/>
  <p:tag name="ORIGINALWIDTH" val="3.517638"/>
  <p:tag name="EMFCHIL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鑫航 张</dc:creator>
  <cp:lastModifiedBy>鑫航 张</cp:lastModifiedBy>
  <cp:revision>5</cp:revision>
  <dcterms:created xsi:type="dcterms:W3CDTF">2024-07-27T10:56:52Z</dcterms:created>
  <dcterms:modified xsi:type="dcterms:W3CDTF">2024-07-27T13:51:25Z</dcterms:modified>
</cp:coreProperties>
</file>