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7ABE-50B7-46C8-8A13-D606833CE2D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2DCF-3CC7-4528-A61C-0E715DB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76932"/>
            <a:ext cx="9144000" cy="2387600"/>
          </a:xfrm>
        </p:spPr>
        <p:txBody>
          <a:bodyPr/>
          <a:lstStyle/>
          <a:p>
            <a:r>
              <a:rPr lang="en-US" cap="all" dirty="0">
                <a:latin typeface="Tw Cen MT" panose="020B0602020104020603" pitchFamily="34" charset="0"/>
              </a:rPr>
              <a:t>P</a:t>
            </a:r>
            <a:r>
              <a:rPr lang="en-US" cap="all" dirty="0" smtClean="0">
                <a:latin typeface="Tw Cen MT" panose="020B0602020104020603" pitchFamily="34" charset="0"/>
              </a:rPr>
              <a:t>roject Oppenheimer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0" y="5279512"/>
            <a:ext cx="2270975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Noah Thederahn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Senior Thesis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80181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18997" y="5009882"/>
            <a:ext cx="12879" cy="1687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0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Progress/Preparation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1"/>
            <a:ext cx="10515600" cy="3504101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Began tutorials working with Win32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Laid basic framework for logic sequence</a:t>
            </a:r>
          </a:p>
          <a:p>
            <a:pPr lvl="1"/>
            <a:r>
              <a:rPr lang="en-US" dirty="0" smtClean="0">
                <a:latin typeface="Tw Cen MT" panose="020B0602020104020603" pitchFamily="34" charset="0"/>
              </a:rPr>
              <a:t>Gathered resources for additional reference material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Informal decisions on implementation aspects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Goals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4725"/>
            <a:ext cx="10515600" cy="3532237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Have a program that is able to run independently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AI agent makes only occasional illegal moves, if any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Game can be played to time </a:t>
            </a:r>
            <a:r>
              <a:rPr lang="en-US" dirty="0">
                <a:latin typeface="Tw Cen MT" panose="020B0602020104020603" pitchFamily="34" charset="0"/>
              </a:rPr>
              <a:t>l</a:t>
            </a:r>
            <a:r>
              <a:rPr lang="en-US" dirty="0" smtClean="0">
                <a:latin typeface="Tw Cen MT" panose="020B0602020104020603" pitchFamily="34" charset="0"/>
              </a:rPr>
              <a:t>imit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Game-state correctly handles all relevant information and displays it in the GUI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744393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1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OVERVIEW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4718" cy="4351338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Artificial Intelligence Agent to play </a:t>
            </a:r>
            <a:r>
              <a:rPr lang="en-US" i="1" dirty="0" smtClean="0">
                <a:latin typeface="Tw Cen MT" panose="020B0602020104020603" pitchFamily="34" charset="0"/>
              </a:rPr>
              <a:t>Twilight Struggle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Agent will run inside of an application with a GUI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15" y="506793"/>
            <a:ext cx="4275428" cy="5811838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0"/>
          </p:cNvCxnSpPr>
          <p:nvPr/>
        </p:nvCxnSpPr>
        <p:spPr>
          <a:xfrm>
            <a:off x="6096000" y="365125"/>
            <a:ext cx="0" cy="6087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9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78611" cy="1325563"/>
          </a:xfrm>
        </p:spPr>
        <p:txBody>
          <a:bodyPr/>
          <a:lstStyle/>
          <a:p>
            <a:pPr algn="ctr"/>
            <a:r>
              <a:rPr lang="en-US" i="1" cap="all" dirty="0" smtClean="0">
                <a:latin typeface="Tw Cen MT" panose="020B0602020104020603" pitchFamily="34" charset="0"/>
              </a:rPr>
              <a:t>Twilight Struggle</a:t>
            </a:r>
            <a:endParaRPr lang="en-US" i="1" cap="all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28982" y="2140660"/>
            <a:ext cx="4030805" cy="35426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AR JULIAN" panose="02000000000000000000" pitchFamily="2" charset="0"/>
              </a:rPr>
              <a:t>“Now the trumpet summons us again, not as a call to bear arms, though arms we need; not as a call to battle, though embattled we are – but a call to bear the burden of a long twilight struggle...”</a:t>
            </a:r>
            <a:br>
              <a:rPr lang="en-US" dirty="0" smtClean="0">
                <a:latin typeface="AR JULIAN" panose="02000000000000000000" pitchFamily="2" charset="0"/>
              </a:rPr>
            </a:br>
            <a:r>
              <a:rPr lang="en-US" dirty="0" smtClean="0">
                <a:latin typeface="AR JULIAN" panose="02000000000000000000" pitchFamily="2" charset="0"/>
              </a:rPr>
              <a:t>– John F. Kennedy, 1961</a:t>
            </a:r>
          </a:p>
          <a:p>
            <a:endParaRPr lang="en-US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12924" y="3165231"/>
            <a:ext cx="4540876" cy="30117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Card-driven war game inspired by the Cold War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Gameplay breakdown</a:t>
            </a:r>
            <a:endParaRPr lang="en-US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87786" y="1941338"/>
            <a:ext cx="5120640" cy="3685735"/>
          </a:xfrm>
          <a:prstGeom prst="bracePair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400800" y="365125"/>
            <a:ext cx="28135" cy="5993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9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Motivation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4049"/>
            <a:ext cx="10515600" cy="3672914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Two Player board game lasting three hours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Number one rated game on BoardGameGeek.com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Few ways to play by oneself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Interest in AI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1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Project Components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GUI Application 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AI Agent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Card Database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Game-state Representation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90688"/>
            <a:ext cx="10626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9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Application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1335"/>
            <a:ext cx="10515600" cy="3405628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Win32 type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Backbone which the rest my project will run on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Following a series of online tutorials 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4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AI Agent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579254" cy="4351338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Decision Tree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Linear prioritization of certain elements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Will have a “near-perfect knowledge” of card location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83" y="760921"/>
            <a:ext cx="6936345" cy="5454586"/>
          </a:xfrm>
        </p:spPr>
      </p:pic>
      <p:cxnSp>
        <p:nvCxnSpPr>
          <p:cNvPr id="7" name="Straight Connector 6"/>
          <p:cNvCxnSpPr/>
          <p:nvPr/>
        </p:nvCxnSpPr>
        <p:spPr>
          <a:xfrm>
            <a:off x="4234575" y="365125"/>
            <a:ext cx="0" cy="6020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9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Card Database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7267"/>
            <a:ext cx="10515600" cy="3419695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Stores all necessary card information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Implemented as a fixed length array</a:t>
            </a:r>
          </a:p>
          <a:p>
            <a:pPr lvl="1"/>
            <a:r>
              <a:rPr lang="en-US" dirty="0" smtClean="0">
                <a:latin typeface="Tw Cen MT" panose="020B0602020104020603" pitchFamily="34" charset="0"/>
              </a:rPr>
              <a:t>Cards will be indexed according to their unique ID number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w Cen MT" panose="020B0602020104020603" pitchFamily="34" charset="0"/>
              </a:rPr>
              <a:t>Game State</a:t>
            </a:r>
            <a:endParaRPr lang="en-US" cap="all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207" y="2138288"/>
            <a:ext cx="3095487" cy="327777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“Board” object keeping track of all game related information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Country adjacency will be tracked with a series of pointers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581"/>
            <a:ext cx="8290321" cy="5015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575581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260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 JULIAN</vt:lpstr>
      <vt:lpstr>Arial</vt:lpstr>
      <vt:lpstr>Calibri</vt:lpstr>
      <vt:lpstr>Calibri Light</vt:lpstr>
      <vt:lpstr>Tw Cen MT</vt:lpstr>
      <vt:lpstr>Office Theme</vt:lpstr>
      <vt:lpstr>Project Oppenheimer </vt:lpstr>
      <vt:lpstr>OVERVIEW</vt:lpstr>
      <vt:lpstr>Twilight Struggle</vt:lpstr>
      <vt:lpstr>Motivation</vt:lpstr>
      <vt:lpstr>Project Components</vt:lpstr>
      <vt:lpstr>Application</vt:lpstr>
      <vt:lpstr>AI Agent</vt:lpstr>
      <vt:lpstr>Card Database</vt:lpstr>
      <vt:lpstr>Game State</vt:lpstr>
      <vt:lpstr>Progress/Preparation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Oppenheimer</dc:title>
  <dc:creator>Abigail Carrington</dc:creator>
  <cp:lastModifiedBy>Abigail Carrington</cp:lastModifiedBy>
  <cp:revision>20</cp:revision>
  <dcterms:created xsi:type="dcterms:W3CDTF">2015-11-04T02:07:34Z</dcterms:created>
  <dcterms:modified xsi:type="dcterms:W3CDTF">2015-11-04T04:58:25Z</dcterms:modified>
</cp:coreProperties>
</file>