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 autoAdjust="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EAD38E-AA3A-4697-8D78-F01AE43FB75B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D0AB0F-28AE-48BA-9F51-D421D2DC1BD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Webanwendung PHP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 beantworten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Unser Programm</a:t>
            </a:r>
            <a:endParaRPr lang="de-DE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44289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2. PHP als Technologie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3. Unser Programm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smtClean="0"/>
              <a:t>Webanwendung für die Beantwortung von </a:t>
            </a:r>
            <a:r>
              <a:rPr lang="de-DE" dirty="0" smtClean="0"/>
              <a:t>Schätzfragen erstellen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smtClean="0"/>
              <a:t>Aufgabe </a:t>
            </a:r>
            <a:r>
              <a:rPr lang="de-DE" dirty="0" smtClean="0"/>
              <a:t>mithilfe </a:t>
            </a:r>
            <a:r>
              <a:rPr lang="de-DE" dirty="0" smtClean="0"/>
              <a:t>der Technik „Personal Home Page Tools“ oder kurz „PHP“ </a:t>
            </a:r>
            <a:r>
              <a:rPr lang="de-DE" dirty="0" smtClean="0"/>
              <a:t>lösen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 dieses Unterfangens: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Technologie „PHP“ kennenlernen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Selbstständiges Arbeiten als Gruppe unter Praxisbedingungen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Präsentation über gelernte Technologie zur Wissensübermittlung an die anderen Studenten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Scriptsprache</a:t>
            </a:r>
            <a:r>
              <a:rPr lang="de-DE" dirty="0" smtClean="0"/>
              <a:t>, Syntax an C und Perl angelehnt</a:t>
            </a:r>
          </a:p>
          <a:p>
            <a:endParaRPr lang="de-DE" dirty="0" smtClean="0"/>
          </a:p>
          <a:p>
            <a:r>
              <a:rPr lang="de-DE" dirty="0" smtClean="0"/>
              <a:t>verwendet zur Erstellung dynamischer </a:t>
            </a:r>
            <a:r>
              <a:rPr lang="de-DE" dirty="0" err="1" smtClean="0"/>
              <a:t>Websiten</a:t>
            </a:r>
            <a:r>
              <a:rPr lang="de-DE" dirty="0" smtClean="0"/>
              <a:t> und Webanwendungen</a:t>
            </a:r>
          </a:p>
          <a:p>
            <a:endParaRPr lang="de-DE" dirty="0" smtClean="0"/>
          </a:p>
          <a:p>
            <a:r>
              <a:rPr lang="de-DE" dirty="0" smtClean="0"/>
              <a:t>bietet </a:t>
            </a:r>
            <a:r>
              <a:rPr lang="de-DE" dirty="0" smtClean="0"/>
              <a:t>eine breite </a:t>
            </a:r>
            <a:r>
              <a:rPr lang="de-DE" dirty="0" smtClean="0"/>
              <a:t>Datenbankunterstützung, Internet-Protokolleinbindungen </a:t>
            </a:r>
            <a:r>
              <a:rPr lang="de-DE" dirty="0" smtClean="0"/>
              <a:t>und zahlreiche Funktionsbibliotheken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Veröffentlichung 1995 von </a:t>
            </a:r>
            <a:r>
              <a:rPr lang="de-DE" dirty="0" err="1" smtClean="0"/>
              <a:t>Rasmus</a:t>
            </a:r>
            <a:r>
              <a:rPr lang="de-DE" dirty="0" smtClean="0"/>
              <a:t> </a:t>
            </a:r>
            <a:r>
              <a:rPr lang="de-DE" dirty="0" err="1" smtClean="0"/>
              <a:t>Lerdorf</a:t>
            </a:r>
            <a:endParaRPr lang="de-DE" dirty="0" smtClean="0"/>
          </a:p>
          <a:p>
            <a:r>
              <a:rPr lang="de-DE" dirty="0" smtClean="0"/>
              <a:t>aktuellste </a:t>
            </a:r>
            <a:r>
              <a:rPr lang="de-DE" dirty="0" smtClean="0"/>
              <a:t>Version: PHP 7.2 (30</a:t>
            </a:r>
            <a:r>
              <a:rPr lang="de-DE" dirty="0" smtClean="0"/>
              <a:t>. November </a:t>
            </a:r>
            <a:r>
              <a:rPr lang="de-DE" dirty="0" smtClean="0"/>
              <a:t>2017)</a:t>
            </a:r>
          </a:p>
          <a:p>
            <a:endParaRPr lang="de-DE" dirty="0" smtClean="0"/>
          </a:p>
        </p:txBody>
      </p:sp>
      <p:pic>
        <p:nvPicPr>
          <p:cNvPr id="4" name="Grafik 5" descr="C:\Users\4002599\AppData\Local\Microsoft\Windows\INetCache\Content.Word\711px-PHP-logo.svg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390915"/>
            <a:ext cx="5467436" cy="289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PHP </a:t>
            </a:r>
            <a:r>
              <a:rPr lang="de-DE" dirty="0" smtClean="0"/>
              <a:t>7.2 zeichnet sich durch eine bis zu 30% schnellere Ausführungszeit gegenüber PHP 5 </a:t>
            </a:r>
            <a:r>
              <a:rPr lang="de-DE" dirty="0" smtClean="0"/>
              <a:t>aus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keine Version mit dem Namen PHP 6 veröffentlicht, da diese als gescheitert gilt. 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serverseitig</a:t>
            </a:r>
            <a:r>
              <a:rPr lang="de-DE" dirty="0" smtClean="0"/>
              <a:t> </a:t>
            </a:r>
            <a:r>
              <a:rPr lang="de-DE" dirty="0" smtClean="0"/>
              <a:t>verarbeitet</a:t>
            </a:r>
          </a:p>
          <a:p>
            <a:r>
              <a:rPr lang="de-DE" dirty="0" smtClean="0"/>
              <a:t>Quelltext </a:t>
            </a:r>
            <a:r>
              <a:rPr lang="de-DE" dirty="0" smtClean="0"/>
              <a:t>wird </a:t>
            </a:r>
            <a:r>
              <a:rPr lang="de-DE" dirty="0" smtClean="0"/>
              <a:t>nicht </a:t>
            </a:r>
            <a:r>
              <a:rPr lang="de-DE" dirty="0" smtClean="0"/>
              <a:t>an den Browser übermittelt, sondern an </a:t>
            </a:r>
            <a:r>
              <a:rPr lang="de-DE" dirty="0" smtClean="0"/>
              <a:t>den Webserver</a:t>
            </a:r>
            <a:r>
              <a:rPr lang="de-DE" dirty="0" smtClean="0"/>
              <a:t> </a:t>
            </a:r>
            <a:r>
              <a:rPr lang="de-DE" dirty="0" smtClean="0"/>
              <a:t>und dort von </a:t>
            </a:r>
            <a:r>
              <a:rPr lang="de-DE" dirty="0" smtClean="0"/>
              <a:t>einem Interpreter </a:t>
            </a:r>
            <a:r>
              <a:rPr lang="de-DE" dirty="0" smtClean="0"/>
              <a:t>verarbeitet</a:t>
            </a:r>
          </a:p>
          <a:p>
            <a:r>
              <a:rPr lang="de-DE" dirty="0" smtClean="0"/>
              <a:t>die </a:t>
            </a:r>
            <a:r>
              <a:rPr lang="de-DE" dirty="0" smtClean="0"/>
              <a:t>Ausgabe (sofern vorhanden) wird an den Webbrowser </a:t>
            </a:r>
            <a:r>
              <a:rPr lang="de-DE" dirty="0" smtClean="0"/>
              <a:t>übermittelt und dargestellt</a:t>
            </a:r>
          </a:p>
          <a:p>
            <a:r>
              <a:rPr lang="de-DE" dirty="0" smtClean="0"/>
              <a:t>PHP-Skript </a:t>
            </a:r>
            <a:r>
              <a:rPr lang="de-DE" dirty="0" smtClean="0"/>
              <a:t>lässt sich direkt in HTML </a:t>
            </a:r>
            <a:r>
              <a:rPr lang="de-DE" dirty="0" smtClean="0"/>
              <a:t>integrieren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upload.wikimedia.org/wikipedia/commons/thumb/6/67/PHP_funktionsweise.svg/780px-PHP_funktionsweis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18" y="2607483"/>
            <a:ext cx="8143848" cy="203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215</Words>
  <Application>Microsoft Office PowerPoint</Application>
  <PresentationFormat>Bildschirmpräsentation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Ananke</vt:lpstr>
      <vt:lpstr>Webanwendung PHP</vt:lpstr>
      <vt:lpstr>Gliederung</vt:lpstr>
      <vt:lpstr>1. Unser Thema</vt:lpstr>
      <vt:lpstr>1.Unser Thema</vt:lpstr>
      <vt:lpstr>2. PHP als Technologie</vt:lpstr>
      <vt:lpstr>2. PHP als Technologie</vt:lpstr>
      <vt:lpstr>2. PHP als Technologie</vt:lpstr>
      <vt:lpstr>2. PHP als Technologie</vt:lpstr>
      <vt:lpstr>2. PHP als Technologie</vt:lpstr>
      <vt:lpstr>3. Unser Programm</vt:lpstr>
      <vt:lpstr>Folie 11</vt:lpstr>
      <vt:lpstr>Folie 12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Webanwendung PHP</dc:title>
  <dc:creator>Martin</dc:creator>
  <cp:lastModifiedBy>Martin</cp:lastModifiedBy>
  <cp:revision>8</cp:revision>
  <dcterms:created xsi:type="dcterms:W3CDTF">2018-06-06T11:20:59Z</dcterms:created>
  <dcterms:modified xsi:type="dcterms:W3CDTF">2018-06-06T12:00:50Z</dcterms:modified>
</cp:coreProperties>
</file>