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66" d="100"/>
          <a:sy n="66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Webanwendung PHP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 beantworten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Unser Programm</a:t>
            </a:r>
            <a:endParaRPr lang="de-DE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44289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Positiv: </a:t>
            </a:r>
          </a:p>
          <a:p>
            <a:pPr marL="137160" indent="0">
              <a:buNone/>
            </a:pPr>
            <a:r>
              <a:rPr lang="de-DE" dirty="0" smtClean="0"/>
              <a:t>	- selbstständig Planung und Aufteilung der 	  Aufgaben vornehmen</a:t>
            </a:r>
          </a:p>
          <a:p>
            <a:pPr marL="137160" indent="0">
              <a:buNone/>
            </a:pPr>
            <a:endParaRPr lang="de-DE" dirty="0" smtClean="0"/>
          </a:p>
          <a:p>
            <a:pPr marL="137160" indent="0">
              <a:buNone/>
            </a:pPr>
            <a:r>
              <a:rPr lang="de-DE" dirty="0" smtClean="0"/>
              <a:t>	- Kommunikation innerhalb der Gruppe um 	  Aufgaben zu Koordinieren</a:t>
            </a:r>
          </a:p>
          <a:p>
            <a:pPr marL="137160" indent="0">
              <a:buNone/>
            </a:pPr>
            <a:endParaRPr lang="de-DE" dirty="0" smtClean="0"/>
          </a:p>
          <a:p>
            <a:pPr marL="137160" indent="0">
              <a:buNone/>
            </a:pPr>
            <a:r>
              <a:rPr lang="de-DE" dirty="0" smtClean="0"/>
              <a:t>	- Kennenlernen der Technologie und neuer 	  Herangehensweisen zur Problemlösung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Negatives:</a:t>
            </a:r>
          </a:p>
          <a:p>
            <a:pPr marL="137160" indent="0">
              <a:buNone/>
            </a:pPr>
            <a:r>
              <a:rPr lang="de-DE" dirty="0" smtClean="0"/>
              <a:t>	- teilweise schwierig die Aufgaben fair zu 	  verteilen</a:t>
            </a:r>
          </a:p>
          <a:p>
            <a:pPr marL="137160" indent="0">
              <a:buNone/>
            </a:pPr>
            <a:endParaRPr lang="de-DE" dirty="0"/>
          </a:p>
          <a:p>
            <a:pPr marL="137160" indent="0">
              <a:buNone/>
            </a:pPr>
            <a:r>
              <a:rPr lang="de-DE" dirty="0" smtClean="0"/>
              <a:t>	- Terminplanung </a:t>
            </a:r>
            <a:r>
              <a:rPr lang="de-DE" smtClean="0"/>
              <a:t>nicht optimal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</a:p>
          <a:p>
            <a:pPr marL="137160" indent="0">
              <a:buNone/>
            </a:pPr>
            <a:endParaRPr lang="de-DE" dirty="0" smtClean="0"/>
          </a:p>
          <a:p>
            <a:r>
              <a:rPr lang="de-DE" dirty="0" smtClean="0"/>
              <a:t>2. PHP als Technologie</a:t>
            </a:r>
          </a:p>
          <a:p>
            <a:pPr marL="137160" indent="0">
              <a:buNone/>
            </a:pPr>
            <a:endParaRPr lang="de-DE" dirty="0" smtClean="0"/>
          </a:p>
          <a:p>
            <a:r>
              <a:rPr lang="de-DE" dirty="0" smtClean="0"/>
              <a:t>3. Unser </a:t>
            </a:r>
            <a:r>
              <a:rPr lang="de-DE" dirty="0" smtClean="0"/>
              <a:t>Programm</a:t>
            </a:r>
          </a:p>
          <a:p>
            <a:endParaRPr lang="de-DE" dirty="0"/>
          </a:p>
          <a:p>
            <a:r>
              <a:rPr lang="de-DE" dirty="0" smtClean="0"/>
              <a:t>4. 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eine Webanwendung für die Beantwortung von Schätzfragen erstellen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Aufgabe mithilfe der Technik „Personal Home Page Tools“ oder kurz „PHP“ lösen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 dieses Unterfangens: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Technologie „PHP“ kennenlernen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Selbstständiges Arbeiten als Gruppe unter Praxisbedingungen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Präsentation über gelernte Technologie zur Wissensübermittlung an die anderen Studenten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Scriptsprache</a:t>
            </a:r>
            <a:r>
              <a:rPr lang="de-DE" dirty="0" smtClean="0"/>
              <a:t>, Syntax an C und Perl angelehnt</a:t>
            </a:r>
          </a:p>
          <a:p>
            <a:endParaRPr lang="de-DE" dirty="0" smtClean="0"/>
          </a:p>
          <a:p>
            <a:r>
              <a:rPr lang="de-DE" dirty="0" smtClean="0"/>
              <a:t>verwendet zur Erstellung dynamischer </a:t>
            </a:r>
            <a:r>
              <a:rPr lang="de-DE" dirty="0" err="1" smtClean="0"/>
              <a:t>Websiten</a:t>
            </a:r>
            <a:r>
              <a:rPr lang="de-DE" dirty="0" smtClean="0"/>
              <a:t> und Webanwendungen</a:t>
            </a:r>
          </a:p>
          <a:p>
            <a:endParaRPr lang="de-DE" dirty="0" smtClean="0"/>
          </a:p>
          <a:p>
            <a:r>
              <a:rPr lang="de-DE" dirty="0" smtClean="0"/>
              <a:t>bietet eine breite Datenbankunterstützung, Internet-Protokolleinbindungen und zahlreiche Funktionsbibliotheken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Veröffentlichung 1995 von </a:t>
            </a:r>
            <a:r>
              <a:rPr lang="de-DE" dirty="0" err="1" smtClean="0"/>
              <a:t>Rasmus</a:t>
            </a:r>
            <a:r>
              <a:rPr lang="de-DE" dirty="0" smtClean="0"/>
              <a:t> </a:t>
            </a:r>
            <a:r>
              <a:rPr lang="de-DE" dirty="0" err="1" smtClean="0"/>
              <a:t>Lerdorf</a:t>
            </a:r>
            <a:endParaRPr lang="de-DE" dirty="0" smtClean="0"/>
          </a:p>
          <a:p>
            <a:r>
              <a:rPr lang="de-DE" dirty="0" smtClean="0"/>
              <a:t>aktuellste Version: PHP 7.2 (30. November 2017)</a:t>
            </a:r>
          </a:p>
          <a:p>
            <a:endParaRPr lang="de-DE" dirty="0" smtClean="0"/>
          </a:p>
        </p:txBody>
      </p:sp>
      <p:pic>
        <p:nvPicPr>
          <p:cNvPr id="4" name="Grafik 5" descr="C:\Users\4002599\AppData\Local\Microsoft\Windows\INetCache\Content.Word\711px-PHP-logo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390915"/>
            <a:ext cx="5467436" cy="289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PHP 7.2 zeichnet sich durch eine bis zu 30% schnellere Ausführungszeit gegenüber PHP 5 aus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keine Version mit dem Namen PHP 6 veröffentlicht, da diese als gescheitert gilt. 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serverseitig</a:t>
            </a:r>
            <a:r>
              <a:rPr lang="de-DE" dirty="0" smtClean="0"/>
              <a:t> verarbeitet</a:t>
            </a:r>
          </a:p>
          <a:p>
            <a:r>
              <a:rPr lang="de-DE" dirty="0" smtClean="0"/>
              <a:t>Quelltext wird nicht an den Browser übermittelt, sondern an den Webserver und dort von einem Interpreter verarbeitet</a:t>
            </a:r>
          </a:p>
          <a:p>
            <a:r>
              <a:rPr lang="de-DE" dirty="0" smtClean="0"/>
              <a:t>die Ausgabe (sofern vorhanden) wird an den Webbrowser übermittelt und dargestellt</a:t>
            </a:r>
          </a:p>
          <a:p>
            <a:r>
              <a:rPr lang="de-DE" dirty="0" smtClean="0"/>
              <a:t>PHP-Skript lässt sich direkt in HTML integrieren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upload.wikimedia.org/wikipedia/commons/thumb/6/67/PHP_funktionsweise.svg/780px-PHP_funktionsweis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18" y="2607483"/>
            <a:ext cx="8143848" cy="203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228</Words>
  <Application>Microsoft Office PowerPoint</Application>
  <PresentationFormat>Bildschirmpräsentation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Ananke</vt:lpstr>
      <vt:lpstr>Webanwendung PHP</vt:lpstr>
      <vt:lpstr>Gliederung</vt:lpstr>
      <vt:lpstr>1. Unser Thema</vt:lpstr>
      <vt:lpstr>1.Unser Thema</vt:lpstr>
      <vt:lpstr>2. PHP als Technologie</vt:lpstr>
      <vt:lpstr>2. PHP als Technologie</vt:lpstr>
      <vt:lpstr>2. PHP als Technologie</vt:lpstr>
      <vt:lpstr>2. PHP als Technologie</vt:lpstr>
      <vt:lpstr>2. PHP als Technologie</vt:lpstr>
      <vt:lpstr>3. Unser Programm</vt:lpstr>
      <vt:lpstr>4. Fazit</vt:lpstr>
      <vt:lpstr>4. 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Webanwendung PHP</dc:title>
  <dc:creator>Martin</dc:creator>
  <cp:lastModifiedBy>René Tirschmann</cp:lastModifiedBy>
  <cp:revision>10</cp:revision>
  <dcterms:created xsi:type="dcterms:W3CDTF">2018-06-06T11:20:59Z</dcterms:created>
  <dcterms:modified xsi:type="dcterms:W3CDTF">2018-06-06T14:18:46Z</dcterms:modified>
</cp:coreProperties>
</file>