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84" autoAdjust="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EAD38E-AA3A-4697-8D78-F01AE43FB75B}" type="datetimeFigureOut">
              <a:rPr lang="de-DE" smtClean="0"/>
              <a:pPr/>
              <a:t>06.06.2018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2D0AB0F-28AE-48BA-9F51-D421D2DC1BD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Webanwendung PHP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Fragen beantworten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Unser Programm</a:t>
            </a:r>
            <a:endParaRPr lang="de-DE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44289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Unser Programm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296925"/>
            <a:ext cx="7572428" cy="52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Positiv: </a:t>
            </a:r>
          </a:p>
          <a:p>
            <a:pPr marL="137160" indent="0">
              <a:buNone/>
            </a:pPr>
            <a:r>
              <a:rPr lang="de-DE" dirty="0" smtClean="0"/>
              <a:t>	- selbstständig Planung und Aufteilung der 	  Aufgaben vornehmen</a:t>
            </a:r>
          </a:p>
          <a:p>
            <a:pPr marL="137160" indent="0">
              <a:buNone/>
            </a:pPr>
            <a:endParaRPr lang="de-DE" dirty="0" smtClean="0"/>
          </a:p>
          <a:p>
            <a:pPr marL="137160" indent="0">
              <a:buNone/>
            </a:pPr>
            <a:r>
              <a:rPr lang="de-DE" dirty="0" smtClean="0"/>
              <a:t>	- Kommunikation innerhalb der Gruppe um 	  Aufgaben zu Koordinieren</a:t>
            </a:r>
          </a:p>
          <a:p>
            <a:pPr marL="137160" indent="0">
              <a:buNone/>
            </a:pPr>
            <a:endParaRPr lang="de-DE" dirty="0" smtClean="0"/>
          </a:p>
          <a:p>
            <a:pPr marL="137160" indent="0">
              <a:buNone/>
            </a:pPr>
            <a:r>
              <a:rPr lang="de-DE" dirty="0" smtClean="0"/>
              <a:t>	- Kennenlernen der Technologie und neuer 	  Herangehensweisen zur Problemlösung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Negatives:</a:t>
            </a:r>
          </a:p>
          <a:p>
            <a:pPr marL="137160" indent="0">
              <a:buNone/>
            </a:pPr>
            <a:r>
              <a:rPr lang="de-DE" dirty="0" smtClean="0"/>
              <a:t>	- teilweise schwierig die Aufgaben fair zu 	  verteilen</a:t>
            </a:r>
          </a:p>
          <a:p>
            <a:pPr marL="137160" indent="0">
              <a:buNone/>
            </a:pPr>
            <a:endParaRPr lang="de-DE" dirty="0"/>
          </a:p>
          <a:p>
            <a:pPr marL="137160" indent="0">
              <a:buNone/>
            </a:pPr>
            <a:r>
              <a:rPr lang="de-DE" dirty="0" smtClean="0"/>
              <a:t>	- Terminplanung </a:t>
            </a:r>
            <a:r>
              <a:rPr lang="de-DE" smtClean="0"/>
              <a:t>nicht optimal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r>
              <a:rPr lang="de-DE" dirty="0" smtClean="0"/>
              <a:t>Programmierung:</a:t>
            </a:r>
          </a:p>
          <a:p>
            <a:pPr lvl="1"/>
            <a:r>
              <a:rPr lang="de-DE" dirty="0" smtClean="0"/>
              <a:t> Christian 85%</a:t>
            </a:r>
          </a:p>
          <a:p>
            <a:pPr lvl="1"/>
            <a:r>
              <a:rPr lang="de-DE" dirty="0" smtClean="0"/>
              <a:t>René 10%</a:t>
            </a:r>
          </a:p>
          <a:p>
            <a:pPr lvl="1"/>
            <a:r>
              <a:rPr lang="de-DE" dirty="0" smtClean="0"/>
              <a:t>Martin 5%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85804" y="3529026"/>
            <a:ext cx="8229600" cy="190023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lang="de-DE" sz="2800" dirty="0" smtClean="0"/>
              <a:t>Beleg/Präsentation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Christian 5%</a:t>
            </a: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René 47%</a:t>
            </a: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Martin 48%</a:t>
            </a: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68680" marR="0" lvl="1" indent="-283464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2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</a:p>
          <a:p>
            <a:pPr marL="137160" indent="0">
              <a:buNone/>
            </a:pPr>
            <a:endParaRPr lang="de-DE" dirty="0" smtClean="0"/>
          </a:p>
          <a:p>
            <a:r>
              <a:rPr lang="de-DE" dirty="0" smtClean="0"/>
              <a:t>2. PHP als Technologie</a:t>
            </a:r>
          </a:p>
          <a:p>
            <a:pPr marL="137160" indent="0">
              <a:buNone/>
            </a:pPr>
            <a:endParaRPr lang="de-DE" dirty="0" smtClean="0"/>
          </a:p>
          <a:p>
            <a:r>
              <a:rPr lang="de-DE" dirty="0" smtClean="0"/>
              <a:t>3. Unser Programm</a:t>
            </a:r>
          </a:p>
          <a:p>
            <a:endParaRPr lang="de-DE" dirty="0"/>
          </a:p>
          <a:p>
            <a:r>
              <a:rPr lang="de-DE" dirty="0" smtClean="0"/>
              <a:t>4. 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 smtClean="0"/>
          </a:p>
          <a:p>
            <a:r>
              <a:rPr lang="de-DE" dirty="0" smtClean="0"/>
              <a:t>eine Webanwendung für die Beantwortung von Schätzfragen erstellen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Aufgabe mithilfe der Technik „Personal Home Page Tools“ oder kurz „PHP“ lösen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1.Unser 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 dieses Unterfangens:</a:t>
            </a:r>
          </a:p>
          <a:p>
            <a:endParaRPr lang="de-DE" dirty="0" smtClean="0"/>
          </a:p>
          <a:p>
            <a:pPr lvl="1"/>
            <a:r>
              <a:rPr lang="de-DE" dirty="0" smtClean="0"/>
              <a:t>Technologie „PHP“ kennenlernen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Selbstständiges Arbeiten als Gruppe unter Praxisbedingungen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Präsentation über gelernte Technologie zur Wissensübermittlung an die anderen Studenten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err="1" smtClean="0"/>
              <a:t>Scriptsprache</a:t>
            </a:r>
            <a:r>
              <a:rPr lang="de-DE" dirty="0" smtClean="0"/>
              <a:t>, Syntax an C und Perl angelehnt</a:t>
            </a:r>
          </a:p>
          <a:p>
            <a:endParaRPr lang="de-DE" dirty="0" smtClean="0"/>
          </a:p>
          <a:p>
            <a:r>
              <a:rPr lang="de-DE" dirty="0" smtClean="0"/>
              <a:t>verwendet zur Erstellung dynamischer </a:t>
            </a:r>
            <a:r>
              <a:rPr lang="de-DE" dirty="0" err="1" smtClean="0"/>
              <a:t>Websiten</a:t>
            </a:r>
            <a:r>
              <a:rPr lang="de-DE" dirty="0" smtClean="0"/>
              <a:t> und Webanwendungen</a:t>
            </a:r>
          </a:p>
          <a:p>
            <a:endParaRPr lang="de-DE" dirty="0" smtClean="0"/>
          </a:p>
          <a:p>
            <a:r>
              <a:rPr lang="de-DE" dirty="0" smtClean="0"/>
              <a:t>bietet eine breite Datenbankunterstützung, Internet-Protokolleinbindungen und zahlreiche Funktionsbibliotheken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Veröffentlichung 1995 von </a:t>
            </a:r>
            <a:r>
              <a:rPr lang="de-DE" dirty="0" err="1" smtClean="0"/>
              <a:t>Rasmus</a:t>
            </a:r>
            <a:r>
              <a:rPr lang="de-DE" dirty="0" smtClean="0"/>
              <a:t> </a:t>
            </a:r>
            <a:r>
              <a:rPr lang="de-DE" dirty="0" err="1" smtClean="0"/>
              <a:t>Lerdorf</a:t>
            </a:r>
            <a:endParaRPr lang="de-DE" dirty="0" smtClean="0"/>
          </a:p>
          <a:p>
            <a:r>
              <a:rPr lang="de-DE" dirty="0" smtClean="0"/>
              <a:t>aktuellste Version: PHP 7.2 (30. November 2017)</a:t>
            </a:r>
          </a:p>
          <a:p>
            <a:endParaRPr lang="de-DE" dirty="0" smtClean="0"/>
          </a:p>
        </p:txBody>
      </p:sp>
      <p:pic>
        <p:nvPicPr>
          <p:cNvPr id="4" name="Grafik 5" descr="C:\Users\4002599\AppData\Local\Microsoft\Windows\INetCache\Content.Word\711px-PHP-logo.sv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7356" y="3390915"/>
            <a:ext cx="5467436" cy="289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PHP 7.2 zeichnet sich durch eine bis zu 30% schnellere Ausführungszeit gegenüber PHP 5 aus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keine Version mit dem Namen PHP 6 veröffentlicht, da diese als gescheitert gilt. 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serverseitig</a:t>
            </a:r>
            <a:r>
              <a:rPr lang="de-DE" dirty="0" smtClean="0"/>
              <a:t> verarbeitet</a:t>
            </a:r>
          </a:p>
          <a:p>
            <a:r>
              <a:rPr lang="de-DE" dirty="0" smtClean="0"/>
              <a:t>Quelltext wird nicht an den Browser übermittelt, sondern an den Webserver und dort von einem Interpreter verarbeitet</a:t>
            </a:r>
          </a:p>
          <a:p>
            <a:r>
              <a:rPr lang="de-DE" dirty="0" smtClean="0"/>
              <a:t>die Ausgabe (sofern vorhanden) wird an den Webbrowser übermittelt und dargestellt</a:t>
            </a:r>
          </a:p>
          <a:p>
            <a:r>
              <a:rPr lang="de-DE" dirty="0" smtClean="0"/>
              <a:t>PHP-Skript lässt sich direkt in HTML integrieren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PHP als Technologie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upload.wikimedia.org/wikipedia/commons/thumb/6/67/PHP_funktionsweise.svg/780px-PHP_funktionsweis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118" y="2607483"/>
            <a:ext cx="8143848" cy="203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257</Words>
  <Application>Microsoft Office PowerPoint</Application>
  <PresentationFormat>Bildschirmpräsentation (4:3)</PresentationFormat>
  <Paragraphs>69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Ananke</vt:lpstr>
      <vt:lpstr>Webanwendung PHP</vt:lpstr>
      <vt:lpstr>Gliederung</vt:lpstr>
      <vt:lpstr>1. Unser Thema</vt:lpstr>
      <vt:lpstr>1.Unser Thema</vt:lpstr>
      <vt:lpstr>2. PHP als Technologie</vt:lpstr>
      <vt:lpstr>2. PHP als Technologie</vt:lpstr>
      <vt:lpstr>2. PHP als Technologie</vt:lpstr>
      <vt:lpstr>2. PHP als Technologie</vt:lpstr>
      <vt:lpstr>2. PHP als Technologie</vt:lpstr>
      <vt:lpstr>3. Unser Programm</vt:lpstr>
      <vt:lpstr>3. Unser Programm</vt:lpstr>
      <vt:lpstr>4. Fazit</vt:lpstr>
      <vt:lpstr>4. Fazit</vt:lpstr>
      <vt:lpstr>Aufteilung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Webanwendung PHP</dc:title>
  <dc:creator>Martin</dc:creator>
  <cp:lastModifiedBy>Martin</cp:lastModifiedBy>
  <cp:revision>12</cp:revision>
  <dcterms:created xsi:type="dcterms:W3CDTF">2018-06-06T11:20:59Z</dcterms:created>
  <dcterms:modified xsi:type="dcterms:W3CDTF">2018-06-06T18:17:35Z</dcterms:modified>
</cp:coreProperties>
</file>