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6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1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3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8E85-673B-4168-8838-0B1668408C2F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A847-224E-40BA-8364-D998B8420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io/flutter/widgets/StatelessWidget-clas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create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8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295400"/>
          </a:xfrm>
        </p:spPr>
        <p:txBody>
          <a:bodyPr/>
          <a:lstStyle/>
          <a:p>
            <a:r>
              <a:rPr lang="en-US" dirty="0"/>
              <a:t>The following class will be responsible for defining our </a:t>
            </a:r>
            <a:r>
              <a:rPr lang="en-US" dirty="0" err="1" smtClean="0"/>
              <a:t>MyHomePage</a:t>
            </a:r>
            <a:r>
              <a:rPr lang="en-US" dirty="0"/>
              <a:t> widget state. </a:t>
            </a:r>
          </a:p>
        </p:txBody>
      </p:sp>
    </p:spTree>
    <p:extLst>
      <p:ext uri="{BB962C8B-B14F-4D97-AF65-F5344CB8AC3E}">
        <p14:creationId xmlns:p14="http://schemas.microsoft.com/office/powerpoint/2010/main" val="401795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975451"/>
              </p:ext>
            </p:extLst>
          </p:nvPr>
        </p:nvGraphicFramePr>
        <p:xfrm>
          <a:off x="304800" y="1295400"/>
          <a:ext cx="8627324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Document" r:id="rId3" imgW="6086520" imgH="2672640" progId="Word.OpenDocumentText.12">
                  <p:embed/>
                </p:oleObj>
              </mc:Choice>
              <mc:Fallback>
                <p:oleObj name="Document" r:id="rId3" imgW="6086520" imgH="2672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295400"/>
                        <a:ext cx="8627324" cy="3789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7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0788"/>
              </p:ext>
            </p:extLst>
          </p:nvPr>
        </p:nvGraphicFramePr>
        <p:xfrm>
          <a:off x="76201" y="442087"/>
          <a:ext cx="8992830" cy="557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Document" r:id="rId3" imgW="6086520" imgH="3774960" progId="Word.OpenDocumentText.12">
                  <p:embed/>
                </p:oleObj>
              </mc:Choice>
              <mc:Fallback>
                <p:oleObj name="Document" r:id="rId3" imgW="6086520" imgH="37749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1" y="442087"/>
                        <a:ext cx="8992830" cy="557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93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094634"/>
              </p:ext>
            </p:extLst>
          </p:nvPr>
        </p:nvGraphicFramePr>
        <p:xfrm>
          <a:off x="304800" y="762000"/>
          <a:ext cx="849452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3" imgW="6086520" imgH="3056760" progId="Word.OpenDocumentText.12">
                  <p:embed/>
                </p:oleObj>
              </mc:Choice>
              <mc:Fallback>
                <p:oleObj name="Document" r:id="rId3" imgW="6086520" imgH="3056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762000"/>
                        <a:ext cx="849452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47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43980"/>
              </p:ext>
            </p:extLst>
          </p:nvPr>
        </p:nvGraphicFramePr>
        <p:xfrm>
          <a:off x="1066800" y="457200"/>
          <a:ext cx="6629400" cy="527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Document" r:id="rId3" imgW="3794760" imgH="3019680" progId="Word.OpenDocumentText.12">
                  <p:embed/>
                </p:oleObj>
              </mc:Choice>
              <mc:Fallback>
                <p:oleObj name="Document" r:id="rId3" imgW="3794760" imgH="30196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57200"/>
                        <a:ext cx="6629400" cy="5275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829965"/>
              </p:ext>
            </p:extLst>
          </p:nvPr>
        </p:nvGraphicFramePr>
        <p:xfrm>
          <a:off x="228600" y="5562600"/>
          <a:ext cx="8641791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5" imgW="5730120" imgH="300600" progId="Word.OpenDocumentText.12">
                  <p:embed/>
                </p:oleObj>
              </mc:Choice>
              <mc:Fallback>
                <p:oleObj name="Document" r:id="rId5" imgW="5730120" imgH="300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5562600"/>
                        <a:ext cx="8641791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81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/>
              <a:t>Inside the body of the class, we need to override the </a:t>
            </a:r>
            <a:r>
              <a:rPr lang="en-US" dirty="0" smtClean="0"/>
              <a:t>build</a:t>
            </a:r>
            <a:r>
              <a:rPr lang="en-US" dirty="0"/>
              <a:t> function that returns our main widget. We then define our UI elements, two text fields and a login button:</a:t>
            </a:r>
          </a:p>
        </p:txBody>
      </p:sp>
    </p:spTree>
    <p:extLst>
      <p:ext uri="{BB962C8B-B14F-4D97-AF65-F5344CB8AC3E}">
        <p14:creationId xmlns:p14="http://schemas.microsoft.com/office/powerpoint/2010/main" val="368781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emailField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028497"/>
              </p:ext>
            </p:extLst>
          </p:nvPr>
        </p:nvGraphicFramePr>
        <p:xfrm>
          <a:off x="228600" y="2057400"/>
          <a:ext cx="87630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3" imgW="6086520" imgH="1682640" progId="Word.OpenDocumentText.12">
                  <p:embed/>
                </p:oleObj>
              </mc:Choice>
              <mc:Fallback>
                <p:oleObj name="Document" r:id="rId3" imgW="6086520" imgH="16826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057400"/>
                        <a:ext cx="8763000" cy="2532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28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final</a:t>
            </a:r>
            <a:r>
              <a:rPr lang="en-US" dirty="0"/>
              <a:t> keyword simply tells our app that the object value won’t be modified throughout the app. We define an input using the </a:t>
            </a:r>
            <a:r>
              <a:rPr lang="en-US" dirty="0" err="1" smtClean="0"/>
              <a:t>TextField</a:t>
            </a:r>
            <a:r>
              <a:rPr lang="en-US" dirty="0"/>
              <a:t> widget, we added a </a:t>
            </a:r>
            <a:r>
              <a:rPr lang="en-US" dirty="0" err="1"/>
              <a:t>hint,some</a:t>
            </a:r>
            <a:r>
              <a:rPr lang="en-US" dirty="0"/>
              <a:t> style and decoration. We use some padding for adding an empty space inside the surrounding area of the field. We add a </a:t>
            </a:r>
            <a:r>
              <a:rPr lang="en-US" dirty="0" err="1" smtClean="0"/>
              <a:t>borderRadius</a:t>
            </a:r>
            <a:r>
              <a:rPr lang="en-US" dirty="0"/>
              <a:t> to have a fancy rounded input field </a:t>
            </a:r>
          </a:p>
        </p:txBody>
      </p:sp>
    </p:spTree>
    <p:extLst>
      <p:ext uri="{BB962C8B-B14F-4D97-AF65-F5344CB8AC3E}">
        <p14:creationId xmlns:p14="http://schemas.microsoft.com/office/powerpoint/2010/main" val="316975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passwordField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97115"/>
              </p:ext>
            </p:extLst>
          </p:nvPr>
        </p:nvGraphicFramePr>
        <p:xfrm>
          <a:off x="381000" y="2209800"/>
          <a:ext cx="7766496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3" imgW="6086520" imgH="2012400" progId="Word.OpenDocumentText.12">
                  <p:embed/>
                </p:oleObj>
              </mc:Choice>
              <mc:Fallback>
                <p:oleObj name="Document" r:id="rId3" imgW="6086520" imgH="2012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209800"/>
                        <a:ext cx="7766496" cy="256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236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the password field is almost the same as the previous one, except that we add a property </a:t>
            </a:r>
            <a:r>
              <a:rPr lang="en-US" dirty="0" err="1" smtClean="0"/>
              <a:t>obscureText</a:t>
            </a:r>
            <a:r>
              <a:rPr lang="en-US" dirty="0" smtClean="0"/>
              <a:t>: true</a:t>
            </a:r>
            <a:r>
              <a:rPr lang="en-US" dirty="0"/>
              <a:t> to hide input as we are typing, like a password field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8948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ctfassets.net/1es3ne0caaid/6rBfDE9g40sye0qYOMiyCq/71e0b8804adf3cd41ce5edbc2c157702/flutter-login-ui-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"/>
            <a:ext cx="3429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0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loginButton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12223"/>
              </p:ext>
            </p:extLst>
          </p:nvPr>
        </p:nvGraphicFramePr>
        <p:xfrm>
          <a:off x="609600" y="1828800"/>
          <a:ext cx="8210716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5897880" imgH="2426760" progId="Word.OpenDocumentText.12">
                  <p:embed/>
                </p:oleObj>
              </mc:Choice>
              <mc:Fallback>
                <p:oleObj name="Document" r:id="rId3" imgW="5897880" imgH="24267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828800"/>
                        <a:ext cx="8210716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6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 </a:t>
            </a:r>
            <a:r>
              <a:rPr lang="en-US" dirty="0" smtClean="0"/>
              <a:t>Material</a:t>
            </a:r>
            <a:r>
              <a:rPr lang="en-US" dirty="0"/>
              <a:t> widget to add easily a shadow(</a:t>
            </a:r>
            <a:r>
              <a:rPr lang="en-US" dirty="0" smtClean="0"/>
              <a:t>elevation</a:t>
            </a:r>
            <a:r>
              <a:rPr lang="en-US" dirty="0"/>
              <a:t> ) to our button. We also add a radius to have a rounded button. Last we add a button as a child our material widget which also take a </a:t>
            </a:r>
            <a:r>
              <a:rPr lang="en-US" dirty="0" err="1" smtClean="0"/>
              <a:t>Text</a:t>
            </a:r>
            <a:r>
              <a:rPr lang="en-US" dirty="0" err="1"/>
              <a:t>widget</a:t>
            </a:r>
            <a:r>
              <a:rPr lang="en-US" dirty="0"/>
              <a:t> as a child. Our button has an </a:t>
            </a:r>
            <a:r>
              <a:rPr lang="en-US" dirty="0" err="1" smtClean="0"/>
              <a:t>onPressed</a:t>
            </a:r>
            <a:r>
              <a:rPr lang="en-US" dirty="0"/>
              <a:t> property that takes a function called whenever it is clicked.</a:t>
            </a:r>
          </a:p>
        </p:txBody>
      </p:sp>
    </p:spTree>
    <p:extLst>
      <p:ext uri="{BB962C8B-B14F-4D97-AF65-F5344CB8AC3E}">
        <p14:creationId xmlns:p14="http://schemas.microsoft.com/office/powerpoint/2010/main" val="140681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 we put all these widgets together inside our </a:t>
            </a:r>
            <a:r>
              <a:rPr lang="en-US" dirty="0" smtClean="0"/>
              <a:t>Scaffold</a:t>
            </a:r>
            <a:r>
              <a:rPr lang="en-US" dirty="0"/>
              <a:t> widget. Our form elements are aligned vertically inside a </a:t>
            </a:r>
            <a:r>
              <a:rPr lang="en-US" dirty="0" smtClean="0"/>
              <a:t>Column</a:t>
            </a:r>
            <a:r>
              <a:rPr lang="en-US" dirty="0"/>
              <a:t> widget. Generally, we use the </a:t>
            </a:r>
            <a:r>
              <a:rPr lang="en-US" dirty="0" err="1" smtClean="0"/>
              <a:t>SizedBox</a:t>
            </a:r>
            <a:r>
              <a:rPr lang="en-US" dirty="0"/>
              <a:t> widget just for spacing purposes. We add an our image inside a </a:t>
            </a:r>
            <a:r>
              <a:rPr lang="en-US" dirty="0" err="1" smtClean="0"/>
              <a:t>SizedBox</a:t>
            </a:r>
            <a:r>
              <a:rPr lang="en-US" dirty="0"/>
              <a:t> in order define a height for it </a:t>
            </a:r>
          </a:p>
        </p:txBody>
      </p:sp>
    </p:spTree>
    <p:extLst>
      <p:ext uri="{BB962C8B-B14F-4D97-AF65-F5344CB8AC3E}">
        <p14:creationId xmlns:p14="http://schemas.microsoft.com/office/powerpoint/2010/main" val="121121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9896"/>
              </p:ext>
            </p:extLst>
          </p:nvPr>
        </p:nvGraphicFramePr>
        <p:xfrm>
          <a:off x="609600" y="53665"/>
          <a:ext cx="7848599" cy="681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3" imgW="6086520" imgH="5285880" progId="Word.OpenDocumentText.12">
                  <p:embed/>
                </p:oleObj>
              </mc:Choice>
              <mc:Fallback>
                <p:oleObj name="Document" r:id="rId3" imgW="6086520" imgH="5285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53665"/>
                        <a:ext cx="7848599" cy="6816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234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868362"/>
          </a:xfrm>
        </p:spPr>
        <p:txBody>
          <a:bodyPr>
            <a:normAutofit/>
          </a:bodyPr>
          <a:lstStyle/>
          <a:p>
            <a:r>
              <a:rPr lang="en-US" sz="3600" dirty="0" err="1"/>
              <a:t>pubspec.yaml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95151"/>
              </p:ext>
            </p:extLst>
          </p:nvPr>
        </p:nvGraphicFramePr>
        <p:xfrm>
          <a:off x="990600" y="228600"/>
          <a:ext cx="7112156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3" imgW="7010280" imgH="6234120" progId="Word.OpenDocumentText.12">
                  <p:embed/>
                </p:oleObj>
              </mc:Choice>
              <mc:Fallback>
                <p:oleObj name="Document" r:id="rId3" imgW="7010280" imgH="62341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28600"/>
                        <a:ext cx="7112156" cy="63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75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 the UI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'</a:t>
            </a:r>
            <a:r>
              <a:rPr lang="en-US" dirty="0" err="1"/>
              <a:t>package:flutter</a:t>
            </a:r>
            <a:r>
              <a:rPr lang="en-US" dirty="0"/>
              <a:t>/</a:t>
            </a:r>
            <a:r>
              <a:rPr lang="en-US" dirty="0" err="1"/>
              <a:t>material.dart</a:t>
            </a:r>
            <a:r>
              <a:rPr lang="en-US" dirty="0" smtClean="0"/>
              <a:t>';</a:t>
            </a:r>
          </a:p>
          <a:p>
            <a:r>
              <a:rPr lang="en-US" dirty="0"/>
              <a:t>Among those are the </a:t>
            </a:r>
            <a:r>
              <a:rPr lang="en-US" dirty="0" err="1" smtClean="0"/>
              <a:t>MaterialApp</a:t>
            </a:r>
            <a:r>
              <a:rPr lang="en-US" dirty="0"/>
              <a:t>, </a:t>
            </a:r>
            <a:r>
              <a:rPr lang="en-US" dirty="0" smtClean="0"/>
              <a:t>Scaffold</a:t>
            </a:r>
            <a:r>
              <a:rPr lang="en-US" dirty="0"/>
              <a:t>, and </a:t>
            </a:r>
            <a:r>
              <a:rPr lang="en-US" dirty="0" err="1" smtClean="0"/>
              <a:t>AppBar</a:t>
            </a:r>
            <a:r>
              <a:rPr lang="en-US" dirty="0"/>
              <a:t> widgets that we’re using inside our app. The methods that we’re using are either part of a library you’ve imported, or part of the Flutter framework itself.</a:t>
            </a:r>
          </a:p>
        </p:txBody>
      </p:sp>
    </p:spTree>
    <p:extLst>
      <p:ext uri="{BB962C8B-B14F-4D97-AF65-F5344CB8AC3E}">
        <p14:creationId xmlns:p14="http://schemas.microsoft.com/office/powerpoint/2010/main" val="294805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runApp</a:t>
            </a:r>
            <a:r>
              <a:rPr lang="en-US" dirty="0" smtClean="0"/>
              <a:t>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93686"/>
              </p:ext>
            </p:extLst>
          </p:nvPr>
        </p:nvGraphicFramePr>
        <p:xfrm>
          <a:off x="762000" y="1981200"/>
          <a:ext cx="738791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Document" r:id="rId3" imgW="3032640" imgH="628560" progId="Word.OpenDocumentText.12">
                  <p:embed/>
                </p:oleObj>
              </mc:Choice>
              <mc:Fallback>
                <p:oleObj name="Document" r:id="rId3" imgW="3032640" imgH="6285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981200"/>
                        <a:ext cx="7387919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364" y="27432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</a:t>
            </a:r>
            <a:r>
              <a:rPr lang="en-US" sz="2800" dirty="0"/>
              <a:t>is the entry point of our whole program so it must always be </a:t>
            </a:r>
            <a:endParaRPr lang="en-US" sz="2800" dirty="0" smtClean="0"/>
          </a:p>
          <a:p>
            <a:r>
              <a:rPr lang="en-US" sz="2800" dirty="0" smtClean="0"/>
              <a:t>defined </a:t>
            </a:r>
            <a:r>
              <a:rPr lang="en-US" sz="2800" dirty="0"/>
              <a:t>if you want to render something on the screen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1" y="4559082"/>
            <a:ext cx="87629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=&gt;</a:t>
            </a:r>
            <a:r>
              <a:rPr lang="en-US" sz="2400" dirty="0" smtClean="0"/>
              <a:t> Support </a:t>
            </a:r>
            <a:r>
              <a:rPr lang="en-US" sz="2400" dirty="0"/>
              <a:t>for constants (also known as "immutable variables"), i.e</a:t>
            </a:r>
            <a:r>
              <a:rPr lang="en-US" sz="2400" dirty="0" smtClean="0"/>
              <a:t>.,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variables which cannot be re-assigned new content. Notice: this only makes </a:t>
            </a:r>
            <a:r>
              <a:rPr lang="en-US" sz="2400" dirty="0" smtClean="0"/>
              <a:t>the </a:t>
            </a:r>
            <a:r>
              <a:rPr lang="en-US" sz="2400" dirty="0"/>
              <a:t>variable itself immutable</a:t>
            </a:r>
            <a:r>
              <a:rPr lang="en-US" sz="2400" dirty="0" smtClean="0"/>
              <a:t>, </a:t>
            </a:r>
            <a:r>
              <a:rPr lang="en-US" sz="2400" dirty="0"/>
              <a:t>not its assigned content (for instance, in case </a:t>
            </a:r>
            <a:r>
              <a:rPr lang="en-US" sz="2400" dirty="0" smtClean="0"/>
              <a:t>the content </a:t>
            </a:r>
            <a:r>
              <a:rPr lang="en-US" sz="2400" dirty="0"/>
              <a:t>is an object, this means the object itself can still be altered).</a:t>
            </a:r>
          </a:p>
        </p:txBody>
      </p:sp>
    </p:spTree>
    <p:extLst>
      <p:ext uri="{BB962C8B-B14F-4D97-AF65-F5344CB8AC3E}">
        <p14:creationId xmlns:p14="http://schemas.microsoft.com/office/powerpoint/2010/main" val="259142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r>
              <a:rPr lang="en-US" dirty="0"/>
              <a:t>Then we define our </a:t>
            </a:r>
            <a:r>
              <a:rPr lang="en-US" dirty="0" err="1" smtClean="0"/>
              <a:t>MyApp</a:t>
            </a:r>
            <a:r>
              <a:rPr lang="en-US" dirty="0"/>
              <a:t> widget. Amend your </a:t>
            </a:r>
            <a:r>
              <a:rPr lang="en-US" dirty="0" err="1" smtClean="0"/>
              <a:t>MyApp</a:t>
            </a:r>
            <a:r>
              <a:rPr lang="en-US" dirty="0"/>
              <a:t> class like the following (only change the title property) :</a:t>
            </a:r>
          </a:p>
        </p:txBody>
      </p:sp>
    </p:spTree>
    <p:extLst>
      <p:ext uri="{BB962C8B-B14F-4D97-AF65-F5344CB8AC3E}">
        <p14:creationId xmlns:p14="http://schemas.microsoft.com/office/powerpoint/2010/main" val="21113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977268"/>
              </p:ext>
            </p:extLst>
          </p:nvPr>
        </p:nvGraphicFramePr>
        <p:xfrm>
          <a:off x="838200" y="1499793"/>
          <a:ext cx="7162800" cy="51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6086520" imgH="4379400" progId="Word.OpenDocumentText.12">
                  <p:embed/>
                </p:oleObj>
              </mc:Choice>
              <mc:Fallback>
                <p:oleObj name="Document" r:id="rId3" imgW="6086520" imgH="4379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499793"/>
                        <a:ext cx="7162800" cy="51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77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1"/>
            <a:ext cx="8229600" cy="3200400"/>
          </a:xfrm>
        </p:spPr>
        <p:txBody>
          <a:bodyPr/>
          <a:lstStyle/>
          <a:p>
            <a:r>
              <a:rPr lang="en-US" dirty="0"/>
              <a:t>The code above returns a new </a:t>
            </a:r>
            <a:r>
              <a:rPr lang="en-US" dirty="0" err="1" smtClean="0"/>
              <a:t>MaterialApp</a:t>
            </a:r>
            <a:r>
              <a:rPr lang="en-US" dirty="0"/>
              <a:t> widget defining our app title, our app theme, and our home </a:t>
            </a:r>
            <a:r>
              <a:rPr lang="en-US" dirty="0" smtClean="0"/>
              <a:t>page</a:t>
            </a:r>
          </a:p>
          <a:p>
            <a:r>
              <a:rPr lang="en-US" dirty="0"/>
              <a:t>As you can notice, it is a stateless widget. To create a stateless widget, you need to extend the </a:t>
            </a:r>
            <a:r>
              <a:rPr lang="en-US" dirty="0" err="1" smtClean="0"/>
              <a:t>StatelessWidget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class</a:t>
            </a:r>
            <a:r>
              <a:rPr lang="en-US" dirty="0"/>
              <a:t> like the following: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996102"/>
              </p:ext>
            </p:extLst>
          </p:nvPr>
        </p:nvGraphicFramePr>
        <p:xfrm>
          <a:off x="990599" y="4572000"/>
          <a:ext cx="707813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4" imgW="3352680" imgH="690840" progId="Word.OpenDocumentText.12">
                  <p:embed/>
                </p:oleObj>
              </mc:Choice>
              <mc:Fallback>
                <p:oleObj name="Document" r:id="rId4" imgW="3352680" imgH="690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599" y="4572000"/>
                        <a:ext cx="7078133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17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1905000"/>
          </a:xfrm>
        </p:spPr>
        <p:txBody>
          <a:bodyPr>
            <a:noAutofit/>
          </a:bodyPr>
          <a:lstStyle/>
          <a:p>
            <a:r>
              <a:rPr lang="en-US" sz="3200" dirty="0"/>
              <a:t>Now we’ll define our home widget, this time it is a </a:t>
            </a:r>
            <a:r>
              <a:rPr lang="en-US" sz="3200" dirty="0" err="1"/>
              <a:t>stateful</a:t>
            </a:r>
            <a:r>
              <a:rPr lang="en-US" sz="3200" dirty="0"/>
              <a:t> widget, this means it will contain fields that affect how it looks.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00558"/>
              </p:ext>
            </p:extLst>
          </p:nvPr>
        </p:nvGraphicFramePr>
        <p:xfrm>
          <a:off x="1447800" y="2590800"/>
          <a:ext cx="6096000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Document" r:id="rId3" imgW="6086520" imgH="2868840" progId="Word.OpenDocumentText.12">
                  <p:embed/>
                </p:oleObj>
              </mc:Choice>
              <mc:Fallback>
                <p:oleObj name="Document" r:id="rId3" imgW="6086520" imgH="28688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6096000" cy="280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15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197</Words>
  <Application>Microsoft Office PowerPoint</Application>
  <PresentationFormat>On-screen Show (4:3)</PresentationFormat>
  <Paragraphs>23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OpenDocument Text</vt:lpstr>
      <vt:lpstr>How to create login</vt:lpstr>
      <vt:lpstr>PowerPoint Presentation</vt:lpstr>
      <vt:lpstr>pubspec.yaml</vt:lpstr>
      <vt:lpstr>Build the UI </vt:lpstr>
      <vt:lpstr>runApp method</vt:lpstr>
      <vt:lpstr>PowerPoint Presentation</vt:lpstr>
      <vt:lpstr>PowerPoint Presentation</vt:lpstr>
      <vt:lpstr>PowerPoint Presentation</vt:lpstr>
      <vt:lpstr>Now we’ll define our home widget, this time it is a stateful widget, this means it will contain fields that affect how it looks.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emailField: </vt:lpstr>
      <vt:lpstr>PowerPoint Presentation</vt:lpstr>
      <vt:lpstr>passwordField</vt:lpstr>
      <vt:lpstr>PowerPoint Presentation</vt:lpstr>
      <vt:lpstr>loginButton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login</dc:title>
  <dc:creator>Windows User</dc:creator>
  <cp:lastModifiedBy>Windows User</cp:lastModifiedBy>
  <cp:revision>23</cp:revision>
  <dcterms:created xsi:type="dcterms:W3CDTF">2019-06-17T20:34:03Z</dcterms:created>
  <dcterms:modified xsi:type="dcterms:W3CDTF">2019-06-17T22:50:10Z</dcterms:modified>
</cp:coreProperties>
</file>