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81E-218A-4B37-BFD9-E849A050904F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2159885-8F72-4249-A892-AEB16D16A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54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81E-218A-4B37-BFD9-E849A050904F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159885-8F72-4249-A892-AEB16D16A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21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81E-218A-4B37-BFD9-E849A050904F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159885-8F72-4249-A892-AEB16D16A77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0261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81E-218A-4B37-BFD9-E849A050904F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159885-8F72-4249-A892-AEB16D16A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689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81E-218A-4B37-BFD9-E849A050904F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159885-8F72-4249-A892-AEB16D16A77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0727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81E-218A-4B37-BFD9-E849A050904F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159885-8F72-4249-A892-AEB16D16A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269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81E-218A-4B37-BFD9-E849A050904F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9885-8F72-4249-A892-AEB16D16A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948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81E-218A-4B37-BFD9-E849A050904F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9885-8F72-4249-A892-AEB16D16A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07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81E-218A-4B37-BFD9-E849A050904F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9885-8F72-4249-A892-AEB16D16A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95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81E-218A-4B37-BFD9-E849A050904F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159885-8F72-4249-A892-AEB16D16A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18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81E-218A-4B37-BFD9-E849A050904F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2159885-8F72-4249-A892-AEB16D16A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16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81E-218A-4B37-BFD9-E849A050904F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2159885-8F72-4249-A892-AEB16D16A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9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81E-218A-4B37-BFD9-E849A050904F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9885-8F72-4249-A892-AEB16D16A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38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81E-218A-4B37-BFD9-E849A050904F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9885-8F72-4249-A892-AEB16D16A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2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81E-218A-4B37-BFD9-E849A050904F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9885-8F72-4249-A892-AEB16D16A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7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81E-218A-4B37-BFD9-E849A050904F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159885-8F72-4249-A892-AEB16D16A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3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2381E-218A-4B37-BFD9-E849A050904F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2159885-8F72-4249-A892-AEB16D16A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34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MY SQL PROJECT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SPOTIFY SONGS DATA ANALYSIS!!!!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990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 AND INSIGHTS.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1.) </a:t>
            </a:r>
            <a:r>
              <a:rPr lang="en-US" dirty="0" smtClean="0"/>
              <a:t>Which genre has the most popular songs?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Ans.) select Genre, MAX(Popularity) AS </a:t>
            </a:r>
            <a:r>
              <a:rPr lang="en-IN" dirty="0" err="1" smtClean="0"/>
              <a:t>MaxPopular</a:t>
            </a:r>
            <a:r>
              <a:rPr lang="en-IN" dirty="0" smtClean="0"/>
              <a:t> from DA GROUP BY Genre ORDER BY </a:t>
            </a:r>
            <a:r>
              <a:rPr lang="en-IN" dirty="0" err="1" smtClean="0"/>
              <a:t>Maxpopular</a:t>
            </a:r>
            <a:r>
              <a:rPr lang="en-IN" dirty="0" smtClean="0"/>
              <a:t> DESC LIMIT 10;</a:t>
            </a:r>
          </a:p>
          <a:p>
            <a:pPr marL="0" indent="0">
              <a:buNone/>
            </a:pPr>
            <a:r>
              <a:rPr lang="en-IN" dirty="0" smtClean="0"/>
              <a:t>+-------------+-------------------+</a:t>
            </a:r>
          </a:p>
          <a:p>
            <a:pPr marL="0" indent="0">
              <a:buNone/>
            </a:pPr>
            <a:r>
              <a:rPr lang="en-IN" dirty="0" smtClean="0"/>
              <a:t>| Genre       | </a:t>
            </a:r>
            <a:r>
              <a:rPr lang="en-IN" dirty="0" err="1" smtClean="0"/>
              <a:t>MaxPopular</a:t>
            </a:r>
            <a:r>
              <a:rPr lang="en-IN" dirty="0" smtClean="0"/>
              <a:t>  |</a:t>
            </a:r>
          </a:p>
          <a:p>
            <a:pPr marL="0" indent="0">
              <a:buNone/>
            </a:pPr>
            <a:r>
              <a:rPr lang="en-IN" dirty="0" smtClean="0"/>
              <a:t>+-------------+------------------+|</a:t>
            </a:r>
          </a:p>
          <a:p>
            <a:pPr marL="0" indent="0">
              <a:buNone/>
            </a:pPr>
            <a:r>
              <a:rPr lang="en-IN" dirty="0" smtClean="0"/>
              <a:t>| acoustic    |         71          |</a:t>
            </a:r>
          </a:p>
          <a:p>
            <a:pPr marL="0" indent="0">
              <a:buNone/>
            </a:pPr>
            <a:r>
              <a:rPr lang="en-IN" dirty="0" smtClean="0"/>
              <a:t>| </a:t>
            </a:r>
            <a:r>
              <a:rPr lang="en-IN" dirty="0" err="1" smtClean="0"/>
              <a:t>afrobeat</a:t>
            </a:r>
            <a:r>
              <a:rPr lang="en-IN" dirty="0" smtClean="0"/>
              <a:t>    |         69         |</a:t>
            </a:r>
          </a:p>
          <a:p>
            <a:pPr marL="0" indent="0">
              <a:buNone/>
            </a:pPr>
            <a:r>
              <a:rPr lang="en-IN" dirty="0" smtClean="0"/>
              <a:t>| ambient     |         62         |</a:t>
            </a:r>
          </a:p>
          <a:p>
            <a:pPr marL="0" indent="0">
              <a:buNone/>
            </a:pPr>
            <a:r>
              <a:rPr lang="en-IN" dirty="0" smtClean="0"/>
              <a:t>| alt-rock    |         57           |</a:t>
            </a:r>
          </a:p>
          <a:p>
            <a:pPr marL="0" indent="0">
              <a:buNone/>
            </a:pPr>
            <a:r>
              <a:rPr lang="en-IN" dirty="0" smtClean="0"/>
              <a:t>| alternative |         49        |</a:t>
            </a:r>
          </a:p>
          <a:p>
            <a:pPr marL="0" indent="0">
              <a:buNone/>
            </a:pPr>
            <a:r>
              <a:rPr lang="en-IN" dirty="0" smtClean="0"/>
              <a:t>+-------------+------------------+</a:t>
            </a:r>
          </a:p>
          <a:p>
            <a:pPr marL="0" indent="0">
              <a:buNone/>
            </a:pPr>
            <a:r>
              <a:rPr lang="en-IN" dirty="0" smtClean="0"/>
              <a:t>5 rows in set (0.00 sec)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89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2.) Which album contains the most popular songs?</a:t>
            </a:r>
          </a:p>
          <a:p>
            <a:pPr marL="0" indent="0">
              <a:buNone/>
            </a:pPr>
            <a:r>
              <a:rPr lang="en-US" dirty="0" err="1" smtClean="0"/>
              <a:t>Ans</a:t>
            </a:r>
            <a:r>
              <a:rPr lang="en-US" dirty="0" smtClean="0"/>
              <a:t> ) select </a:t>
            </a:r>
            <a:r>
              <a:rPr lang="en-US" dirty="0" err="1" smtClean="0"/>
              <a:t>Name,Artist,Popularity</a:t>
            </a:r>
            <a:r>
              <a:rPr lang="en-US" dirty="0" smtClean="0"/>
              <a:t> from DA where Popularity = (select MAX(Popularity) from DA);</a:t>
            </a:r>
          </a:p>
          <a:p>
            <a:pPr marL="0" indent="0">
              <a:buNone/>
            </a:pPr>
            <a:r>
              <a:rPr lang="en-IN" dirty="0" smtClean="0"/>
              <a:t>+-------------------------+------------------------+----------------------------+</a:t>
            </a:r>
          </a:p>
          <a:p>
            <a:pPr marL="0" indent="0">
              <a:buNone/>
            </a:pPr>
            <a:r>
              <a:rPr lang="en-IN" dirty="0" smtClean="0"/>
              <a:t>| Name                    | Artist                        |                     </a:t>
            </a:r>
            <a:r>
              <a:rPr lang="en-IN" dirty="0" err="1" smtClean="0"/>
              <a:t>Popularit</a:t>
            </a:r>
            <a:r>
              <a:rPr lang="en-IN" dirty="0" smtClean="0"/>
              <a:t> |</a:t>
            </a:r>
          </a:p>
          <a:p>
            <a:pPr marL="0" indent="0">
              <a:buNone/>
            </a:pPr>
            <a:r>
              <a:rPr lang="en-IN" dirty="0" smtClean="0"/>
              <a:t>+-------------------------+------------------------+-----------------------------+</a:t>
            </a:r>
          </a:p>
          <a:p>
            <a:pPr marL="0" indent="0">
              <a:buNone/>
            </a:pPr>
            <a:r>
              <a:rPr lang="en-IN" dirty="0" smtClean="0"/>
              <a:t>| Love Is Gone - Acoustic | SLANDER, Dylan Matthew |         71 |</a:t>
            </a:r>
          </a:p>
          <a:p>
            <a:pPr marL="0" indent="0">
              <a:buNone/>
            </a:pPr>
            <a:r>
              <a:rPr lang="en-IN" dirty="0" smtClean="0"/>
              <a:t>+-------------------------+------------------------+-----------------------------+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892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3.) </a:t>
            </a:r>
            <a:r>
              <a:rPr lang="en-US" dirty="0" smtClean="0"/>
              <a:t>Which genres or artists have the highest percentage of explicit songs?</a:t>
            </a:r>
          </a:p>
          <a:p>
            <a:pPr marL="0" indent="0">
              <a:buNone/>
            </a:pPr>
            <a:r>
              <a:rPr lang="en-US" dirty="0" err="1" smtClean="0"/>
              <a:t>Ans</a:t>
            </a:r>
            <a:r>
              <a:rPr lang="en-US" dirty="0" smtClean="0"/>
              <a:t> ) select Artist, COUNT(Explicit) from DA GROUP BY Artist ORDER BY COUNT(Explicit) DESC LIMIT 5;</a:t>
            </a:r>
          </a:p>
          <a:p>
            <a:pPr marL="0" indent="0">
              <a:buNone/>
            </a:pPr>
            <a:r>
              <a:rPr lang="en-IN" dirty="0" smtClean="0"/>
              <a:t>+-----------------------------------+-----------------+</a:t>
            </a:r>
          </a:p>
          <a:p>
            <a:pPr marL="0" indent="0">
              <a:buNone/>
            </a:pPr>
            <a:r>
              <a:rPr lang="en-IN" dirty="0" smtClean="0"/>
              <a:t>| Artist                            | COUNT(Explicit)   |</a:t>
            </a:r>
          </a:p>
          <a:p>
            <a:pPr marL="0" indent="0">
              <a:buNone/>
            </a:pPr>
            <a:r>
              <a:rPr lang="en-IN" dirty="0" smtClean="0"/>
              <a:t>+-----------------------------------+-----------------+</a:t>
            </a:r>
          </a:p>
          <a:p>
            <a:pPr marL="0" indent="0">
              <a:buNone/>
            </a:pPr>
            <a:r>
              <a:rPr lang="en-IN" dirty="0" smtClean="0"/>
              <a:t>| alt-J                                 |               6              |          </a:t>
            </a:r>
          </a:p>
          <a:p>
            <a:pPr marL="0" indent="0">
              <a:buNone/>
            </a:pPr>
            <a:r>
              <a:rPr lang="en-IN" dirty="0" smtClean="0"/>
              <a:t>| LUCKI                              |               3              |          </a:t>
            </a:r>
          </a:p>
          <a:p>
            <a:pPr marL="0" indent="0">
              <a:buNone/>
            </a:pPr>
            <a:r>
              <a:rPr lang="en-IN" dirty="0" smtClean="0"/>
              <a:t>| Billy </a:t>
            </a:r>
            <a:r>
              <a:rPr lang="en-IN" dirty="0" err="1" smtClean="0"/>
              <a:t>Raffoul</a:t>
            </a:r>
            <a:r>
              <a:rPr lang="en-IN" dirty="0" smtClean="0"/>
              <a:t>                   |               2              |</a:t>
            </a:r>
          </a:p>
          <a:p>
            <a:pPr marL="0" indent="0">
              <a:buNone/>
            </a:pPr>
            <a:r>
              <a:rPr lang="en-IN" dirty="0" smtClean="0"/>
              <a:t>| Uncle </a:t>
            </a:r>
            <a:r>
              <a:rPr lang="en-IN" dirty="0" err="1" smtClean="0"/>
              <a:t>Morty</a:t>
            </a:r>
            <a:r>
              <a:rPr lang="en-IN" dirty="0" smtClean="0"/>
              <a:t> and the  </a:t>
            </a:r>
          </a:p>
          <a:p>
            <a:pPr marL="0" indent="0">
              <a:buNone/>
            </a:pPr>
            <a:r>
              <a:rPr lang="en-IN" dirty="0" smtClean="0"/>
              <a:t>Empty Forties                  |               2               |</a:t>
            </a:r>
          </a:p>
          <a:p>
            <a:pPr marL="0" indent="0">
              <a:buNone/>
            </a:pPr>
            <a:r>
              <a:rPr lang="en-IN" dirty="0" smtClean="0"/>
              <a:t>| </a:t>
            </a:r>
            <a:r>
              <a:rPr lang="en-IN" dirty="0" err="1" smtClean="0"/>
              <a:t>Asake</a:t>
            </a:r>
            <a:r>
              <a:rPr lang="en-IN" dirty="0" smtClean="0"/>
              <a:t>                             |               2               |</a:t>
            </a:r>
          </a:p>
          <a:p>
            <a:pPr marL="0" indent="0">
              <a:buNone/>
            </a:pPr>
            <a:r>
              <a:rPr lang="en-IN" dirty="0" smtClean="0"/>
              <a:t>+-----------------------------------+-----------------+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429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7578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0914"/>
            <a:ext cx="10515600" cy="56360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4.) </a:t>
            </a:r>
            <a:r>
              <a:rPr lang="en-US" dirty="0" smtClean="0"/>
              <a:t>What are the top 10 most popular songs?</a:t>
            </a:r>
          </a:p>
          <a:p>
            <a:r>
              <a:rPr lang="en-US" dirty="0" err="1" smtClean="0"/>
              <a:t>Ans</a:t>
            </a:r>
            <a:r>
              <a:rPr lang="en-US" dirty="0" smtClean="0"/>
              <a:t> ) select Name, Popularity from DA ORDER BY Popularity DESC LIMIT 10;</a:t>
            </a:r>
          </a:p>
          <a:p>
            <a:r>
              <a:rPr lang="en-IN" dirty="0" smtClean="0"/>
              <a:t>+-------------------------------+------------+</a:t>
            </a:r>
          </a:p>
          <a:p>
            <a:r>
              <a:rPr lang="en-IN" dirty="0" smtClean="0"/>
              <a:t>| Name                          | Popularity |</a:t>
            </a:r>
          </a:p>
          <a:p>
            <a:r>
              <a:rPr lang="en-IN" dirty="0" smtClean="0"/>
              <a:t>+-------------------------------+------------+</a:t>
            </a:r>
          </a:p>
          <a:p>
            <a:r>
              <a:rPr lang="en-IN" dirty="0" smtClean="0"/>
              <a:t>| Love Is Gone - </a:t>
            </a:r>
            <a:r>
              <a:rPr lang="en-IN" dirty="0" err="1" smtClean="0"/>
              <a:t>Acoust</a:t>
            </a:r>
            <a:r>
              <a:rPr lang="en-IN" dirty="0" smtClean="0"/>
              <a:t>  |         71 |</a:t>
            </a:r>
          </a:p>
          <a:p>
            <a:r>
              <a:rPr lang="en-IN" dirty="0" smtClean="0"/>
              <a:t>| Soweto                           |         69 |</a:t>
            </a:r>
          </a:p>
          <a:p>
            <a:r>
              <a:rPr lang="en-IN" dirty="0" smtClean="0"/>
              <a:t>| Lonely At The Top         |         69 |</a:t>
            </a:r>
          </a:p>
          <a:p>
            <a:r>
              <a:rPr lang="en-IN" dirty="0" smtClean="0"/>
              <a:t>| UNAVAILABLE (feat. Musa Keys)| 68 |</a:t>
            </a:r>
          </a:p>
          <a:p>
            <a:r>
              <a:rPr lang="en-IN" dirty="0" smtClean="0"/>
              <a:t>| Holy Ghost                     |         68 |</a:t>
            </a:r>
          </a:p>
          <a:p>
            <a:r>
              <a:rPr lang="en-IN" dirty="0" smtClean="0"/>
              <a:t>| Charm                             |         65 |</a:t>
            </a:r>
          </a:p>
          <a:p>
            <a:r>
              <a:rPr lang="en-IN" dirty="0" smtClean="0"/>
              <a:t>| </a:t>
            </a:r>
            <a:r>
              <a:rPr lang="en-IN" dirty="0" err="1" smtClean="0"/>
              <a:t>Cayendo</a:t>
            </a:r>
            <a:r>
              <a:rPr lang="en-IN" dirty="0" smtClean="0"/>
              <a:t> (Side A - Acoustic)|  63 |</a:t>
            </a:r>
          </a:p>
          <a:p>
            <a:r>
              <a:rPr lang="en-IN" dirty="0" smtClean="0"/>
              <a:t>| Ambient White Tones  |         62 |</a:t>
            </a:r>
          </a:p>
          <a:p>
            <a:r>
              <a:rPr lang="en-IN" dirty="0" smtClean="0"/>
              <a:t>| Dull                                  |         62 |</a:t>
            </a:r>
          </a:p>
          <a:p>
            <a:r>
              <a:rPr lang="en-IN" dirty="0" smtClean="0"/>
              <a:t>| Acoustic                          |         58 |</a:t>
            </a:r>
          </a:p>
          <a:p>
            <a:r>
              <a:rPr lang="en-IN" dirty="0" smtClean="0"/>
              <a:t>+-------------------------------+------------+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716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2" y="-22202"/>
            <a:ext cx="10515600" cy="215385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5) </a:t>
            </a:r>
            <a:r>
              <a:rPr lang="en-US" dirty="0" smtClean="0"/>
              <a:t>Are explicit songs more common in certain genres?</a:t>
            </a:r>
          </a:p>
          <a:p>
            <a:pPr marL="0" indent="0">
              <a:buNone/>
            </a:pPr>
            <a:r>
              <a:rPr lang="en-IN" dirty="0" err="1" smtClean="0"/>
              <a:t>Ans</a:t>
            </a:r>
            <a:r>
              <a:rPr lang="en-IN" dirty="0" smtClean="0"/>
              <a:t> ) </a:t>
            </a:r>
            <a:r>
              <a:rPr lang="en-US" dirty="0" smtClean="0"/>
              <a:t>select Genre, COUNT(Explicit) from DA GROUP BY Genre ORDER BY COUNT(Explicit) DESC;</a:t>
            </a:r>
          </a:p>
          <a:p>
            <a:pPr marL="0" indent="0">
              <a:buNone/>
            </a:pPr>
            <a:r>
              <a:rPr lang="en-IN" dirty="0" smtClean="0"/>
              <a:t>+-------------+-----------------------+</a:t>
            </a:r>
          </a:p>
          <a:p>
            <a:pPr marL="0" indent="0">
              <a:buNone/>
            </a:pPr>
            <a:r>
              <a:rPr lang="en-IN" dirty="0" smtClean="0"/>
              <a:t>| Genre       | COUNT(Explicit) |</a:t>
            </a:r>
          </a:p>
          <a:p>
            <a:pPr marL="0" indent="0">
              <a:buNone/>
            </a:pPr>
            <a:r>
              <a:rPr lang="en-IN" dirty="0" smtClean="0"/>
              <a:t>+-------------+-----------------------+</a:t>
            </a:r>
          </a:p>
          <a:p>
            <a:pPr marL="0" indent="0">
              <a:buNone/>
            </a:pPr>
            <a:r>
              <a:rPr lang="en-IN" dirty="0" smtClean="0"/>
              <a:t>| alt-rock    |              22             |</a:t>
            </a:r>
          </a:p>
          <a:p>
            <a:pPr marL="0" indent="0">
              <a:buNone/>
            </a:pPr>
            <a:r>
              <a:rPr lang="en-IN" dirty="0" smtClean="0"/>
              <a:t>| </a:t>
            </a:r>
            <a:r>
              <a:rPr lang="en-IN" dirty="0" err="1" smtClean="0"/>
              <a:t>afrobeat</a:t>
            </a:r>
            <a:r>
              <a:rPr lang="en-IN" dirty="0" smtClean="0"/>
              <a:t>    |              21           |</a:t>
            </a:r>
          </a:p>
          <a:p>
            <a:pPr marL="0" indent="0">
              <a:buNone/>
            </a:pPr>
            <a:r>
              <a:rPr lang="en-IN" dirty="0" smtClean="0"/>
              <a:t>| alternative |              21          |</a:t>
            </a:r>
          </a:p>
          <a:p>
            <a:pPr marL="0" indent="0">
              <a:buNone/>
            </a:pPr>
            <a:r>
              <a:rPr lang="en-IN" dirty="0" smtClean="0"/>
              <a:t>| acoustic    |              19           |</a:t>
            </a:r>
          </a:p>
          <a:p>
            <a:pPr marL="0" indent="0">
              <a:buNone/>
            </a:pPr>
            <a:r>
              <a:rPr lang="en-IN" dirty="0" smtClean="0"/>
              <a:t>| ambient     |              17          |</a:t>
            </a:r>
          </a:p>
          <a:p>
            <a:pPr marL="0" indent="0">
              <a:buNone/>
            </a:pPr>
            <a:r>
              <a:rPr lang="en-IN" dirty="0" smtClean="0"/>
              <a:t>+-------------+-----------------------+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1964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9397"/>
            <a:ext cx="10515600" cy="5687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6.) </a:t>
            </a:r>
            <a:r>
              <a:rPr lang="en-US" dirty="0" smtClean="0"/>
              <a:t>What is the average popularity score for each genre?</a:t>
            </a:r>
          </a:p>
          <a:p>
            <a:r>
              <a:rPr lang="en-IN" dirty="0" smtClean="0"/>
              <a:t>Ans.) </a:t>
            </a:r>
            <a:r>
              <a:rPr lang="en-US" dirty="0" smtClean="0"/>
              <a:t>select Genre, AVG(Popularity) from DA GROUP BY Genre ORDER BY AVG(Popularity) DESC;</a:t>
            </a:r>
          </a:p>
          <a:p>
            <a:r>
              <a:rPr lang="en-IN" dirty="0" smtClean="0"/>
              <a:t>+-------------+------------------------+</a:t>
            </a:r>
          </a:p>
          <a:p>
            <a:r>
              <a:rPr lang="en-IN" dirty="0" smtClean="0"/>
              <a:t>| Genre       | AVG(Popularity)   |</a:t>
            </a:r>
          </a:p>
          <a:p>
            <a:r>
              <a:rPr lang="en-IN" dirty="0" smtClean="0"/>
              <a:t>+-------------+------------------------+</a:t>
            </a:r>
          </a:p>
          <a:p>
            <a:r>
              <a:rPr lang="en-IN" dirty="0" smtClean="0"/>
              <a:t>| ambient     |         38.7647      |</a:t>
            </a:r>
          </a:p>
          <a:p>
            <a:r>
              <a:rPr lang="en-IN" dirty="0" smtClean="0"/>
              <a:t>| alt-rock    |         32.5909        |</a:t>
            </a:r>
          </a:p>
          <a:p>
            <a:r>
              <a:rPr lang="en-IN" dirty="0" smtClean="0"/>
              <a:t>| </a:t>
            </a:r>
            <a:r>
              <a:rPr lang="en-IN" dirty="0" err="1" smtClean="0"/>
              <a:t>afrobeat</a:t>
            </a:r>
            <a:r>
              <a:rPr lang="en-IN" dirty="0" smtClean="0"/>
              <a:t>    |         31.3333      |</a:t>
            </a:r>
          </a:p>
          <a:p>
            <a:r>
              <a:rPr lang="en-IN" dirty="0" smtClean="0"/>
              <a:t>| acoustic    |         30.4211       |</a:t>
            </a:r>
          </a:p>
          <a:p>
            <a:r>
              <a:rPr lang="en-IN" dirty="0" smtClean="0"/>
              <a:t>| alternative |         29.9524     |</a:t>
            </a:r>
          </a:p>
          <a:p>
            <a:r>
              <a:rPr lang="en-IN" dirty="0" smtClean="0"/>
              <a:t>+-------------+------------------------+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443939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1137</TotalTime>
  <Words>439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MY SQL PROJECT </vt:lpstr>
      <vt:lpstr>QUESTION AND INSIGHTS.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SQL PROJECT</dc:title>
  <dc:creator>Lenovo</dc:creator>
  <cp:lastModifiedBy>Lenovo</cp:lastModifiedBy>
  <cp:revision>6</cp:revision>
  <dcterms:created xsi:type="dcterms:W3CDTF">2024-09-17T09:17:03Z</dcterms:created>
  <dcterms:modified xsi:type="dcterms:W3CDTF">2024-09-18T04:15:02Z</dcterms:modified>
</cp:coreProperties>
</file>