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C409-BD88-19F2-13AD-1C774B471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0387B-3292-A1B0-8182-61AB5B9E7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6EE79-72D4-ECB1-F704-66235F2F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5F2C-CC0F-483F-81D0-B43385F372BC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AC245-BFA1-88A6-A90B-07FCD3A8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15500-20E7-4768-ACD5-663F821E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EF7D-1C21-433E-BDAA-C8AE881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77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4702-6321-CB30-3B5B-C8779E8B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33AE1-50A2-75E3-FBC3-ADF05C4A6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6344-3C70-7DDE-0BA6-4131D3E5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5F2C-CC0F-483F-81D0-B43385F372BC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5AFD1-D637-5C9F-6B26-0341AC28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6DCFA-9972-9A61-B56B-9D0B1A64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EF7D-1C21-433E-BDAA-C8AE881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3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3C7C5-063A-7598-DE0D-3739C4694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D4A4D-A5D2-1B90-A1A1-B81B63981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C1DFA-1828-B472-68BF-7365B538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5F2C-CC0F-483F-81D0-B43385F372BC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26869-FFB6-6104-5A1C-FD0536B8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632E0-F66C-E448-B367-ADD04935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EF7D-1C21-433E-BDAA-C8AE881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87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CCE0-038A-09EF-4040-CD7B6352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007C-E497-6153-A55F-4CA3E1B9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58F03-8029-5459-AA0A-0CFAD3B5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5F2C-CC0F-483F-81D0-B43385F372BC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696DF-933D-CEEB-12B4-621F61CE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C815-0E0D-2F75-0D76-66044F21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EF7D-1C21-433E-BDAA-C8AE881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11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08ED-513F-20F8-6B14-F716B538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3C0BE-2D3D-9AF1-55B0-6CC240CEC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05C53-B819-2BCC-6A50-DE903DD2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5F2C-CC0F-483F-81D0-B43385F372BC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34507-809C-2095-9F62-658F66BC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B826B-C920-0230-0624-43F46D6B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EF7D-1C21-433E-BDAA-C8AE881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0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31C4-B9A7-EFA3-21EA-E8E6A455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31E1F-94C5-986E-BD5D-8EF83B6EA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D3BF6-9669-7E5E-E5FB-C36DD3485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85C00-F9FA-B579-52D4-ACB2F8AA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5F2C-CC0F-483F-81D0-B43385F372BC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768A1-768B-6180-7285-AA4BA16D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2545D-009C-275B-E15B-D7E4E80D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EF7D-1C21-433E-BDAA-C8AE881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7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44B7-BD43-9D1D-AD3A-B1D72C12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D637E-8909-4629-3456-42E86E276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B24F6-4CEA-4D49-6C31-AF37756F8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9B086-68B6-01A7-AE91-3A9179A19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597D9-1166-D5A8-06BB-9174AF831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0C3F3-D4D0-5E5E-930C-704479C1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5F2C-CC0F-483F-81D0-B43385F372BC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24DD4-F79D-50B6-B50B-6AF5C970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61FE6-864A-E3A8-919F-9485CE22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EF7D-1C21-433E-BDAA-C8AE881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43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8E71-7217-7C4B-F9DB-C81B12C8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6DAE8-C633-2FC9-F44A-72580BCC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5F2C-CC0F-483F-81D0-B43385F372BC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3B98C-487A-D378-3786-597C3922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8F0D5-A90F-0D60-610B-F7106100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EF7D-1C21-433E-BDAA-C8AE881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22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E1A46-B9BD-EC20-CFEB-90FB3276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5F2C-CC0F-483F-81D0-B43385F372BC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918F8-5338-1B17-8F76-189F604B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78B3C-4234-3C8D-8003-97D5688A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EF7D-1C21-433E-BDAA-C8AE881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17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A846-646D-2C96-C054-B3CD3AC9C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6382-AC87-0FFB-286D-47DB0BB12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7F0EF-6A85-EE6C-3B59-DDD54FCA5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6990C-B5F3-2F10-A9F8-9CD1AB9C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5F2C-CC0F-483F-81D0-B43385F372BC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9138D-365C-BD66-CEFC-7FE8D7A3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4E6A1-1C51-91AB-6FAD-0EAD7E4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EF7D-1C21-433E-BDAA-C8AE881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27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ADBB-7ABA-B825-8585-0A1BBB74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9F515-FC1D-943C-6BEC-6B816B312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B4598-8E00-0D69-2673-7B73DA0EB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64CEB-BCF7-269F-3EE4-04A03653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5F2C-CC0F-483F-81D0-B43385F372BC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17308-CDBC-2384-691A-838945BF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DF9B2-BEF4-9AD6-D395-A1FF80AC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EF7D-1C21-433E-BDAA-C8AE881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83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3AB9F-6237-3997-3BED-4041145B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0031E-8FAF-A441-8C4C-059D3A21C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5D0D-DC46-F094-883D-2F49D76E3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5F2C-CC0F-483F-81D0-B43385F372BC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978CB-9141-7CEE-AD9F-BA96F1B51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4D9A7-FFC6-4441-FD3A-CFB037468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EF7D-1C21-433E-BDAA-C8AE881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49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in/trilochan-tripath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in/trilochan-tripath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in/trilochan-tripath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in/trilochan-tripath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in/trilochan-tripathy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in/trilochan-tripath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trilochan-tripathy/" TargetMode="External"/><Relationship Id="rId4" Type="http://schemas.openxmlformats.org/officeDocument/2006/relationships/hyperlink" Target="https://youtu.be/iELvpUKzVUo?si=qNd5W7T_Zi30h7y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in/trilochan-tripath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asic of Insurance - Wealth Guruji">
            <a:extLst>
              <a:ext uri="{FF2B5EF4-FFF2-40B4-BE49-F238E27FC236}">
                <a16:creationId xmlns:a16="http://schemas.microsoft.com/office/drawing/2014/main" id="{643FF466-46F1-C76D-F746-1C5BA6ED9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6868"/>
            <a:ext cx="12192000" cy="585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9AAF3F-8830-0A07-A997-627C8663D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649" y="691982"/>
            <a:ext cx="5421330" cy="107498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Shield Insurance </a:t>
            </a:r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Analysis</a:t>
            </a:r>
            <a:endParaRPr lang="en-IN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D0D49-BD73-BC0A-5273-311E12F9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-50032"/>
            <a:ext cx="2171272" cy="2063767"/>
          </a:xfrm>
          <a:prstGeom prst="rect">
            <a:avLst/>
          </a:prstGeom>
        </p:spPr>
      </p:pic>
      <p:pic>
        <p:nvPicPr>
          <p:cNvPr id="7" name="Picture 2" descr="Download Linkedin, Linkedin Logo, Linkedin Icon. Royalty-Free Vector  Graphic - Pixabay">
            <a:hlinkClick r:id="rId4"/>
            <a:extLst>
              <a:ext uri="{FF2B5EF4-FFF2-40B4-BE49-F238E27FC236}">
                <a16:creationId xmlns:a16="http://schemas.microsoft.com/office/drawing/2014/main" id="{54ECDA55-FC3C-6EA3-89C4-C9A9A8491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052" y="5966526"/>
            <a:ext cx="670264" cy="66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hlinkClick r:id="rId4"/>
            <a:extLst>
              <a:ext uri="{FF2B5EF4-FFF2-40B4-BE49-F238E27FC236}">
                <a16:creationId xmlns:a16="http://schemas.microsoft.com/office/drawing/2014/main" id="{65C39183-6A17-5625-2A0B-A23F9B1D47D2}"/>
              </a:ext>
            </a:extLst>
          </p:cNvPr>
          <p:cNvSpPr txBox="1">
            <a:spLocks/>
          </p:cNvSpPr>
          <p:nvPr/>
        </p:nvSpPr>
        <p:spPr>
          <a:xfrm>
            <a:off x="8879316" y="6141185"/>
            <a:ext cx="3144872" cy="464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Trilochan Tripathy</a:t>
            </a:r>
          </a:p>
        </p:txBody>
      </p:sp>
    </p:spTree>
    <p:extLst>
      <p:ext uri="{BB962C8B-B14F-4D97-AF65-F5344CB8AC3E}">
        <p14:creationId xmlns:p14="http://schemas.microsoft.com/office/powerpoint/2010/main" val="331398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owerpoint Background Images - Free Download on Freepik">
            <a:extLst>
              <a:ext uri="{FF2B5EF4-FFF2-40B4-BE49-F238E27FC236}">
                <a16:creationId xmlns:a16="http://schemas.microsoft.com/office/drawing/2014/main" id="{0BCEA159-CAC6-44D4-F423-8D49D54F5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649B4-98F4-6340-6D2C-A4181465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4" y="825209"/>
            <a:ext cx="10329808" cy="68822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About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1A47-B84E-5C98-D9F8-52E740394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7193"/>
            <a:ext cx="10515600" cy="2150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As a data analyst, my tasks included working with our client, Shield Insurance, to understand their requirements, evaluating data, and creating a user-friendly smart dashboard.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The goal was to provide Shield Insurance with helpful business insights so that they could make more informed decisions.</a:t>
            </a:r>
            <a:endParaRPr lang="en-IN" sz="2400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1C220C-D432-BF28-0033-08EB267327BA}"/>
              </a:ext>
            </a:extLst>
          </p:cNvPr>
          <p:cNvSpPr txBox="1">
            <a:spLocks/>
          </p:cNvSpPr>
          <p:nvPr/>
        </p:nvSpPr>
        <p:spPr>
          <a:xfrm>
            <a:off x="920394" y="3137973"/>
            <a:ext cx="10515600" cy="616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About Project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6DBDD1-B196-6BED-AED1-C3554179878C}"/>
              </a:ext>
            </a:extLst>
          </p:cNvPr>
          <p:cNvSpPr txBox="1">
            <a:spLocks/>
          </p:cNvSpPr>
          <p:nvPr/>
        </p:nvSpPr>
        <p:spPr>
          <a:xfrm>
            <a:off x="920394" y="1750679"/>
            <a:ext cx="10329808" cy="1210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Shield Insurance Company is a well-known provider of broad protection and trustworthy insurance, with an emphasis on customer satisfaction, covering customers from life's uncertainties.</a:t>
            </a:r>
            <a:endParaRPr lang="en-IN" sz="24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7AFB3-AFD0-B847-BA23-A0FBBCF20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80" y="11613"/>
            <a:ext cx="1811676" cy="1611704"/>
          </a:xfrm>
          <a:prstGeom prst="rect">
            <a:avLst/>
          </a:prstGeom>
        </p:spPr>
      </p:pic>
      <p:pic>
        <p:nvPicPr>
          <p:cNvPr id="1026" name="Picture 2" descr="Download Linkedin, Linkedin Logo, Linkedin Icon. Royalty-Free Vector  Graphic - Pixabay">
            <a:hlinkClick r:id="rId4"/>
            <a:extLst>
              <a:ext uri="{FF2B5EF4-FFF2-40B4-BE49-F238E27FC236}">
                <a16:creationId xmlns:a16="http://schemas.microsoft.com/office/drawing/2014/main" id="{5D7642E7-9D6C-140B-B2E0-2F53685F4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052" y="6110362"/>
            <a:ext cx="670264" cy="66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hlinkClick r:id="rId4"/>
            <a:extLst>
              <a:ext uri="{FF2B5EF4-FFF2-40B4-BE49-F238E27FC236}">
                <a16:creationId xmlns:a16="http://schemas.microsoft.com/office/drawing/2014/main" id="{DA36B776-0744-390F-D89F-CCE9A587C226}"/>
              </a:ext>
            </a:extLst>
          </p:cNvPr>
          <p:cNvSpPr txBox="1">
            <a:spLocks/>
          </p:cNvSpPr>
          <p:nvPr/>
        </p:nvSpPr>
        <p:spPr>
          <a:xfrm>
            <a:off x="8879316" y="6269020"/>
            <a:ext cx="3144872" cy="464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Trilochan Tripathy</a:t>
            </a:r>
          </a:p>
        </p:txBody>
      </p:sp>
    </p:spTree>
    <p:extLst>
      <p:ext uri="{BB962C8B-B14F-4D97-AF65-F5344CB8AC3E}">
        <p14:creationId xmlns:p14="http://schemas.microsoft.com/office/powerpoint/2010/main" val="171380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owerpoint Background Images - Free Download on Freepik">
            <a:extLst>
              <a:ext uri="{FF2B5EF4-FFF2-40B4-BE49-F238E27FC236}">
                <a16:creationId xmlns:a16="http://schemas.microsoft.com/office/drawing/2014/main" id="{9190593B-3BD7-B43D-B154-EA73C046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06390F-ADD1-6C8F-357E-A9FDEDE0D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581" y="948482"/>
            <a:ext cx="8984837" cy="49610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1983C94-5358-E3DF-1261-E4947479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092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Page</a:t>
            </a:r>
          </a:p>
        </p:txBody>
      </p:sp>
      <p:pic>
        <p:nvPicPr>
          <p:cNvPr id="5" name="Picture 2" descr="Download Linkedin, Linkedin Logo, Linkedin Icon. Royalty-Free Vector  Graphic - Pixabay">
            <a:hlinkClick r:id="rId4"/>
            <a:extLst>
              <a:ext uri="{FF2B5EF4-FFF2-40B4-BE49-F238E27FC236}">
                <a16:creationId xmlns:a16="http://schemas.microsoft.com/office/drawing/2014/main" id="{E16F46EB-9252-B049-E146-3A4CA9FB8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920" y="6260522"/>
            <a:ext cx="485396" cy="4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hlinkClick r:id="rId4"/>
            <a:extLst>
              <a:ext uri="{FF2B5EF4-FFF2-40B4-BE49-F238E27FC236}">
                <a16:creationId xmlns:a16="http://schemas.microsoft.com/office/drawing/2014/main" id="{D34A7382-74DA-8490-84FE-BC02FEF280AE}"/>
              </a:ext>
            </a:extLst>
          </p:cNvPr>
          <p:cNvSpPr txBox="1">
            <a:spLocks/>
          </p:cNvSpPr>
          <p:nvPr/>
        </p:nvSpPr>
        <p:spPr>
          <a:xfrm>
            <a:off x="8899864" y="6363262"/>
            <a:ext cx="3144872" cy="3556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Trilochan Tripathy</a:t>
            </a:r>
          </a:p>
        </p:txBody>
      </p:sp>
    </p:spTree>
    <p:extLst>
      <p:ext uri="{BB962C8B-B14F-4D97-AF65-F5344CB8AC3E}">
        <p14:creationId xmlns:p14="http://schemas.microsoft.com/office/powerpoint/2010/main" val="298959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owerpoint Background Images - Free Download on Freepik">
            <a:extLst>
              <a:ext uri="{FF2B5EF4-FFF2-40B4-BE49-F238E27FC236}">
                <a16:creationId xmlns:a16="http://schemas.microsoft.com/office/drawing/2014/main" id="{F39099FF-FA0E-1BC7-B0C5-47ABD8DC4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40E990-4EFA-484A-5527-19CF6254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240"/>
            <a:ext cx="10515600" cy="631468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67B4D-9F73-75A9-EF80-71431029D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322" y="996594"/>
            <a:ext cx="9201356" cy="47533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2" descr="Download Linkedin, Linkedin Logo, Linkedin Icon. Royalty-Free Vector  Graphic - Pixabay">
            <a:hlinkClick r:id="rId4"/>
            <a:extLst>
              <a:ext uri="{FF2B5EF4-FFF2-40B4-BE49-F238E27FC236}">
                <a16:creationId xmlns:a16="http://schemas.microsoft.com/office/drawing/2014/main" id="{A09666D7-8E3F-CD52-3E69-BF5D67953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306" y="6260521"/>
            <a:ext cx="580010" cy="4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hlinkClick r:id="rId4"/>
            <a:extLst>
              <a:ext uri="{FF2B5EF4-FFF2-40B4-BE49-F238E27FC236}">
                <a16:creationId xmlns:a16="http://schemas.microsoft.com/office/drawing/2014/main" id="{852E8F20-94E5-CEAB-BFE5-228225B64FCF}"/>
              </a:ext>
            </a:extLst>
          </p:cNvPr>
          <p:cNvSpPr txBox="1">
            <a:spLocks/>
          </p:cNvSpPr>
          <p:nvPr/>
        </p:nvSpPr>
        <p:spPr>
          <a:xfrm>
            <a:off x="8879316" y="6301618"/>
            <a:ext cx="3144872" cy="464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Trilochan Tripathy</a:t>
            </a:r>
          </a:p>
        </p:txBody>
      </p:sp>
    </p:spTree>
    <p:extLst>
      <p:ext uri="{BB962C8B-B14F-4D97-AF65-F5344CB8AC3E}">
        <p14:creationId xmlns:p14="http://schemas.microsoft.com/office/powerpoint/2010/main" val="337230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owerpoint Background Images - Free Download on Freepik">
            <a:extLst>
              <a:ext uri="{FF2B5EF4-FFF2-40B4-BE49-F238E27FC236}">
                <a16:creationId xmlns:a16="http://schemas.microsoft.com/office/drawing/2014/main" id="{4FD36AFB-0497-E4C0-F392-82565D200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C1CEB2-FC02-5C66-FD28-891B5A81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419"/>
            <a:ext cx="10515600" cy="70338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Mode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55EA4-4894-8E78-7703-63B2F789B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097" y="1068512"/>
            <a:ext cx="9061806" cy="46884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2" descr="Download Linkedin, Linkedin Logo, Linkedin Icon. Royalty-Free Vector  Graphic - Pixabay">
            <a:hlinkClick r:id="rId4"/>
            <a:extLst>
              <a:ext uri="{FF2B5EF4-FFF2-40B4-BE49-F238E27FC236}">
                <a16:creationId xmlns:a16="http://schemas.microsoft.com/office/drawing/2014/main" id="{3AB6FA83-CEE5-65DF-5DBE-BCFBD285E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920" y="6260522"/>
            <a:ext cx="485396" cy="4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hlinkClick r:id="rId4"/>
            <a:extLst>
              <a:ext uri="{FF2B5EF4-FFF2-40B4-BE49-F238E27FC236}">
                <a16:creationId xmlns:a16="http://schemas.microsoft.com/office/drawing/2014/main" id="{058EC248-B6A5-8E75-F09E-07A353E84507}"/>
              </a:ext>
            </a:extLst>
          </p:cNvPr>
          <p:cNvSpPr txBox="1">
            <a:spLocks/>
          </p:cNvSpPr>
          <p:nvPr/>
        </p:nvSpPr>
        <p:spPr>
          <a:xfrm>
            <a:off x="8879316" y="6322166"/>
            <a:ext cx="3144872" cy="464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Trilochan Tripathy</a:t>
            </a:r>
          </a:p>
        </p:txBody>
      </p:sp>
    </p:spTree>
    <p:extLst>
      <p:ext uri="{BB962C8B-B14F-4D97-AF65-F5344CB8AC3E}">
        <p14:creationId xmlns:p14="http://schemas.microsoft.com/office/powerpoint/2010/main" val="16535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owerpoint Background Images - Free Download on Freepik">
            <a:extLst>
              <a:ext uri="{FF2B5EF4-FFF2-40B4-BE49-F238E27FC236}">
                <a16:creationId xmlns:a16="http://schemas.microsoft.com/office/drawing/2014/main" id="{24CA595F-C169-A77B-CFD5-8315C4C25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60DDF-B149-BE39-C8A5-289512BB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63"/>
            <a:ext cx="10515600" cy="682839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 Group View</a:t>
            </a:r>
          </a:p>
        </p:txBody>
      </p:sp>
      <p:pic>
        <p:nvPicPr>
          <p:cNvPr id="3" name="Picture 2" descr="Download Linkedin, Linkedin Logo, Linkedin Icon. Royalty-Free Vector  Graphic - Pixabay">
            <a:hlinkClick r:id="rId4"/>
            <a:extLst>
              <a:ext uri="{FF2B5EF4-FFF2-40B4-BE49-F238E27FC236}">
                <a16:creationId xmlns:a16="http://schemas.microsoft.com/office/drawing/2014/main" id="{3DD2673D-DD93-ABA8-4696-B17D98263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920" y="6260522"/>
            <a:ext cx="485396" cy="4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hlinkClick r:id="rId4"/>
            <a:extLst>
              <a:ext uri="{FF2B5EF4-FFF2-40B4-BE49-F238E27FC236}">
                <a16:creationId xmlns:a16="http://schemas.microsoft.com/office/drawing/2014/main" id="{DEF7362B-0413-9B59-4CB7-12273E21F0F4}"/>
              </a:ext>
            </a:extLst>
          </p:cNvPr>
          <p:cNvSpPr txBox="1">
            <a:spLocks/>
          </p:cNvSpPr>
          <p:nvPr/>
        </p:nvSpPr>
        <p:spPr>
          <a:xfrm>
            <a:off x="8879316" y="6301618"/>
            <a:ext cx="3144872" cy="464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Trilochan Tripathy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D04B7-F6BE-513C-8925-0D45FB8E2C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028" y="1047964"/>
            <a:ext cx="9841943" cy="46156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99341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2435311A-87B1-2EC7-84D4-5A35A8E71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owerpoint Background Images - Free Download on Freepik">
            <a:extLst>
              <a:ext uri="{FF2B5EF4-FFF2-40B4-BE49-F238E27FC236}">
                <a16:creationId xmlns:a16="http://schemas.microsoft.com/office/drawing/2014/main" id="{C6008B3A-1A23-AE0B-6E3C-CF1FA327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6E912A-8088-FC0B-A3EF-F76C5F5A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255" y="2426874"/>
            <a:ext cx="5973501" cy="68283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Audio Presentation Link</a:t>
            </a:r>
          </a:p>
        </p:txBody>
      </p:sp>
      <p:pic>
        <p:nvPicPr>
          <p:cNvPr id="3" name="Picture 2" descr="Download Linkedin, Linkedin Logo, Linkedin Icon. Royalty-Free Vector  Graphic - Pixabay">
            <a:hlinkClick r:id="rId5"/>
            <a:extLst>
              <a:ext uri="{FF2B5EF4-FFF2-40B4-BE49-F238E27FC236}">
                <a16:creationId xmlns:a16="http://schemas.microsoft.com/office/drawing/2014/main" id="{1933576B-C1AE-B8D1-5977-F75973688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920" y="6260522"/>
            <a:ext cx="485396" cy="4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hlinkClick r:id="rId5"/>
            <a:extLst>
              <a:ext uri="{FF2B5EF4-FFF2-40B4-BE49-F238E27FC236}">
                <a16:creationId xmlns:a16="http://schemas.microsoft.com/office/drawing/2014/main" id="{B97BE6D0-E2D6-56B2-84F8-934BC24E9596}"/>
              </a:ext>
            </a:extLst>
          </p:cNvPr>
          <p:cNvSpPr txBox="1">
            <a:spLocks/>
          </p:cNvSpPr>
          <p:nvPr/>
        </p:nvSpPr>
        <p:spPr>
          <a:xfrm>
            <a:off x="8879316" y="6301618"/>
            <a:ext cx="3144872" cy="464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Trilochan Tripathy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179CDA-83A0-1248-A4C9-F0349EF2EF4E}"/>
              </a:ext>
            </a:extLst>
          </p:cNvPr>
          <p:cNvSpPr txBox="1">
            <a:spLocks/>
          </p:cNvSpPr>
          <p:nvPr/>
        </p:nvSpPr>
        <p:spPr>
          <a:xfrm>
            <a:off x="3201254" y="3318838"/>
            <a:ext cx="5973501" cy="682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0" i="0" dirty="0">
                <a:effectLst/>
                <a:latin typeface="-apple-system"/>
              </a:rPr>
              <a:t>https://youtu.be/iELvpUKzVUo?si=qNd5W7T_Zi30h7ys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hlinkClick r:id="rId4"/>
            <a:extLst>
              <a:ext uri="{FF2B5EF4-FFF2-40B4-BE49-F238E27FC236}">
                <a16:creationId xmlns:a16="http://schemas.microsoft.com/office/drawing/2014/main" id="{20ECEFB0-DB1B-EE9C-810F-511072FA3D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83" y="2825194"/>
            <a:ext cx="1566039" cy="156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19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owerpoint Background Images - Free Download on Freepik">
            <a:extLst>
              <a:ext uri="{FF2B5EF4-FFF2-40B4-BE49-F238E27FC236}">
                <a16:creationId xmlns:a16="http://schemas.microsoft.com/office/drawing/2014/main" id="{968B20A3-439C-917D-0ECE-4AAE29C66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remium Vector | Vector illustration. thanks for watching cover, banner  template for your video blog article presentation. trendy background with  text and elements stars dots">
            <a:extLst>
              <a:ext uri="{FF2B5EF4-FFF2-40B4-BE49-F238E27FC236}">
                <a16:creationId xmlns:a16="http://schemas.microsoft.com/office/drawing/2014/main" id="{C9545BD2-2017-1E5F-8E70-4A4CBE947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04" y="983751"/>
            <a:ext cx="8034391" cy="48904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Subtitle 2">
            <a:hlinkClick r:id="rId4"/>
            <a:extLst>
              <a:ext uri="{FF2B5EF4-FFF2-40B4-BE49-F238E27FC236}">
                <a16:creationId xmlns:a16="http://schemas.microsoft.com/office/drawing/2014/main" id="{F5240B8B-3EAC-D89A-B450-19E9306F1E34}"/>
              </a:ext>
            </a:extLst>
          </p:cNvPr>
          <p:cNvSpPr txBox="1">
            <a:spLocks/>
          </p:cNvSpPr>
          <p:nvPr/>
        </p:nvSpPr>
        <p:spPr>
          <a:xfrm>
            <a:off x="8879316" y="6301618"/>
            <a:ext cx="3144872" cy="464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Trilochan Tripathy</a:t>
            </a:r>
          </a:p>
        </p:txBody>
      </p:sp>
      <p:pic>
        <p:nvPicPr>
          <p:cNvPr id="4" name="Picture 3" descr="Download Linkedin, Linkedin Logo, Linkedin Icon. Royalty-Free Vector  Graphic - Pixabay">
            <a:hlinkClick r:id="rId4"/>
            <a:extLst>
              <a:ext uri="{FF2B5EF4-FFF2-40B4-BE49-F238E27FC236}">
                <a16:creationId xmlns:a16="http://schemas.microsoft.com/office/drawing/2014/main" id="{15BE1522-36B1-CAC0-1ED3-8CAF34A2C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920" y="6260522"/>
            <a:ext cx="485396" cy="4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82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127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Wingdings</vt:lpstr>
      <vt:lpstr>Office Theme</vt:lpstr>
      <vt:lpstr>Shield Insurance Analysis</vt:lpstr>
      <vt:lpstr>About Company</vt:lpstr>
      <vt:lpstr>Home Page</vt:lpstr>
      <vt:lpstr>General View</vt:lpstr>
      <vt:lpstr>Sales Mode View</vt:lpstr>
      <vt:lpstr>Age Group View</vt:lpstr>
      <vt:lpstr>Audio Presentation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Shield Insurance Analysis</dc:title>
  <dc:creator>trilochan406@gmail.com</dc:creator>
  <cp:lastModifiedBy>trilochan406@gmail.com</cp:lastModifiedBy>
  <cp:revision>48</cp:revision>
  <dcterms:created xsi:type="dcterms:W3CDTF">2024-01-30T16:05:01Z</dcterms:created>
  <dcterms:modified xsi:type="dcterms:W3CDTF">2024-02-05T17:26:28Z</dcterms:modified>
</cp:coreProperties>
</file>