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C79ADD-14FF-4305-86C2-105626FA40C0}" v="16" dt="2023-11-30T06:19:41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loki Gupta" userId="d764d270b60de841" providerId="LiveId" clId="{7EC79ADD-14FF-4305-86C2-105626FA40C0}"/>
    <pc:docChg chg="undo custSel addSld modSld sldOrd">
      <pc:chgData name="Triloki Gupta" userId="d764d270b60de841" providerId="LiveId" clId="{7EC79ADD-14FF-4305-86C2-105626FA40C0}" dt="2023-11-30T06:30:23.835" v="584" actId="20577"/>
      <pc:docMkLst>
        <pc:docMk/>
      </pc:docMkLst>
      <pc:sldChg chg="modSp mod">
        <pc:chgData name="Triloki Gupta" userId="d764d270b60de841" providerId="LiveId" clId="{7EC79ADD-14FF-4305-86C2-105626FA40C0}" dt="2023-11-29T09:12:17.616" v="258" actId="1076"/>
        <pc:sldMkLst>
          <pc:docMk/>
          <pc:sldMk cId="2675212510" sldId="256"/>
        </pc:sldMkLst>
        <pc:spChg chg="mod">
          <ac:chgData name="Triloki Gupta" userId="d764d270b60de841" providerId="LiveId" clId="{7EC79ADD-14FF-4305-86C2-105626FA40C0}" dt="2023-11-29T09:12:17.616" v="258" actId="1076"/>
          <ac:spMkLst>
            <pc:docMk/>
            <pc:sldMk cId="2675212510" sldId="256"/>
            <ac:spMk id="3" creationId="{34338A45-6CD9-5029-4CA4-388035BD3280}"/>
          </ac:spMkLst>
        </pc:spChg>
        <pc:picChg chg="mod">
          <ac:chgData name="Triloki Gupta" userId="d764d270b60de841" providerId="LiveId" clId="{7EC79ADD-14FF-4305-86C2-105626FA40C0}" dt="2023-11-29T09:12:02.310" v="255" actId="1076"/>
          <ac:picMkLst>
            <pc:docMk/>
            <pc:sldMk cId="2675212510" sldId="256"/>
            <ac:picMk id="1026" creationId="{4811ADFC-8E1E-BB26-5143-417F36721A6D}"/>
          </ac:picMkLst>
        </pc:picChg>
      </pc:sldChg>
      <pc:sldChg chg="modSp new mod">
        <pc:chgData name="Triloki Gupta" userId="d764d270b60de841" providerId="LiveId" clId="{7EC79ADD-14FF-4305-86C2-105626FA40C0}" dt="2023-11-30T06:30:23.835" v="584" actId="20577"/>
        <pc:sldMkLst>
          <pc:docMk/>
          <pc:sldMk cId="1245908440" sldId="257"/>
        </pc:sldMkLst>
        <pc:spChg chg="mod">
          <ac:chgData name="Triloki Gupta" userId="d764d270b60de841" providerId="LiveId" clId="{7EC79ADD-14FF-4305-86C2-105626FA40C0}" dt="2023-11-29T09:11:06.179" v="252" actId="113"/>
          <ac:spMkLst>
            <pc:docMk/>
            <pc:sldMk cId="1245908440" sldId="257"/>
            <ac:spMk id="2" creationId="{A413A882-BDA5-3467-E26D-31AC82505064}"/>
          </ac:spMkLst>
        </pc:spChg>
        <pc:spChg chg="mod">
          <ac:chgData name="Triloki Gupta" userId="d764d270b60de841" providerId="LiveId" clId="{7EC79ADD-14FF-4305-86C2-105626FA40C0}" dt="2023-11-30T06:30:23.835" v="584" actId="20577"/>
          <ac:spMkLst>
            <pc:docMk/>
            <pc:sldMk cId="1245908440" sldId="257"/>
            <ac:spMk id="3" creationId="{2FC7914A-129F-5A17-2ACE-F47D18211D1D}"/>
          </ac:spMkLst>
        </pc:spChg>
      </pc:sldChg>
      <pc:sldChg chg="addSp delSp modSp new mod">
        <pc:chgData name="Triloki Gupta" userId="d764d270b60de841" providerId="LiveId" clId="{7EC79ADD-14FF-4305-86C2-105626FA40C0}" dt="2023-11-29T12:42:36.961" v="450" actId="255"/>
        <pc:sldMkLst>
          <pc:docMk/>
          <pc:sldMk cId="780843248" sldId="258"/>
        </pc:sldMkLst>
        <pc:spChg chg="mod">
          <ac:chgData name="Triloki Gupta" userId="d764d270b60de841" providerId="LiveId" clId="{7EC79ADD-14FF-4305-86C2-105626FA40C0}" dt="2023-11-29T09:10:41.035" v="250" actId="108"/>
          <ac:spMkLst>
            <pc:docMk/>
            <pc:sldMk cId="780843248" sldId="258"/>
            <ac:spMk id="2" creationId="{9256A4BC-5375-317A-2D6C-563E93ABC6B3}"/>
          </ac:spMkLst>
        </pc:spChg>
        <pc:spChg chg="add del mod">
          <ac:chgData name="Triloki Gupta" userId="d764d270b60de841" providerId="LiveId" clId="{7EC79ADD-14FF-4305-86C2-105626FA40C0}" dt="2023-11-29T12:42:36.961" v="450" actId="255"/>
          <ac:spMkLst>
            <pc:docMk/>
            <pc:sldMk cId="780843248" sldId="258"/>
            <ac:spMk id="3" creationId="{51834952-DA6B-1249-A985-6207D70C4E5C}"/>
          </ac:spMkLst>
        </pc:spChg>
        <pc:spChg chg="add del mod">
          <ac:chgData name="Triloki Gupta" userId="d764d270b60de841" providerId="LiveId" clId="{7EC79ADD-14FF-4305-86C2-105626FA40C0}" dt="2023-11-29T08:56:08.164" v="151"/>
          <ac:spMkLst>
            <pc:docMk/>
            <pc:sldMk cId="780843248" sldId="258"/>
            <ac:spMk id="4" creationId="{1403C078-1245-AB51-B8B6-7083D3AFDC30}"/>
          </ac:spMkLst>
        </pc:spChg>
      </pc:sldChg>
      <pc:sldChg chg="modSp new mod">
        <pc:chgData name="Triloki Gupta" userId="d764d270b60de841" providerId="LiveId" clId="{7EC79ADD-14FF-4305-86C2-105626FA40C0}" dt="2023-11-29T11:56:02.975" v="330" actId="13926"/>
        <pc:sldMkLst>
          <pc:docMk/>
          <pc:sldMk cId="272509277" sldId="259"/>
        </pc:sldMkLst>
        <pc:spChg chg="mod">
          <ac:chgData name="Triloki Gupta" userId="d764d270b60de841" providerId="LiveId" clId="{7EC79ADD-14FF-4305-86C2-105626FA40C0}" dt="2023-11-29T08:57:24.730" v="159"/>
          <ac:spMkLst>
            <pc:docMk/>
            <pc:sldMk cId="272509277" sldId="259"/>
            <ac:spMk id="2" creationId="{B202A0BD-9BC7-8459-C438-CC2898EC04D1}"/>
          </ac:spMkLst>
        </pc:spChg>
        <pc:spChg chg="mod">
          <ac:chgData name="Triloki Gupta" userId="d764d270b60de841" providerId="LiveId" clId="{7EC79ADD-14FF-4305-86C2-105626FA40C0}" dt="2023-11-29T11:56:02.975" v="330" actId="13926"/>
          <ac:spMkLst>
            <pc:docMk/>
            <pc:sldMk cId="272509277" sldId="259"/>
            <ac:spMk id="3" creationId="{FDB8EC32-B4F2-3A16-F7FE-B68EBA3798D5}"/>
          </ac:spMkLst>
        </pc:spChg>
      </pc:sldChg>
      <pc:sldChg chg="modSp new mod">
        <pc:chgData name="Triloki Gupta" userId="d764d270b60de841" providerId="LiveId" clId="{7EC79ADD-14FF-4305-86C2-105626FA40C0}" dt="2023-11-29T11:55:50.509" v="328" actId="13926"/>
        <pc:sldMkLst>
          <pc:docMk/>
          <pc:sldMk cId="4259334691" sldId="260"/>
        </pc:sldMkLst>
        <pc:spChg chg="mod">
          <ac:chgData name="Triloki Gupta" userId="d764d270b60de841" providerId="LiveId" clId="{7EC79ADD-14FF-4305-86C2-105626FA40C0}" dt="2023-11-29T08:59:30.169" v="170"/>
          <ac:spMkLst>
            <pc:docMk/>
            <pc:sldMk cId="4259334691" sldId="260"/>
            <ac:spMk id="2" creationId="{0CF1EA48-04F6-B0C2-371F-7E6EA2E18409}"/>
          </ac:spMkLst>
        </pc:spChg>
        <pc:spChg chg="mod">
          <ac:chgData name="Triloki Gupta" userId="d764d270b60de841" providerId="LiveId" clId="{7EC79ADD-14FF-4305-86C2-105626FA40C0}" dt="2023-11-29T11:55:50.509" v="328" actId="13926"/>
          <ac:spMkLst>
            <pc:docMk/>
            <pc:sldMk cId="4259334691" sldId="260"/>
            <ac:spMk id="3" creationId="{5E3DC16F-378F-50B0-F27C-65A3B24AAE72}"/>
          </ac:spMkLst>
        </pc:spChg>
      </pc:sldChg>
      <pc:sldChg chg="modSp new mod">
        <pc:chgData name="Triloki Gupta" userId="d764d270b60de841" providerId="LiveId" clId="{7EC79ADD-14FF-4305-86C2-105626FA40C0}" dt="2023-11-29T11:55:19.788" v="326"/>
        <pc:sldMkLst>
          <pc:docMk/>
          <pc:sldMk cId="329624224" sldId="261"/>
        </pc:sldMkLst>
        <pc:spChg chg="mod">
          <ac:chgData name="Triloki Gupta" userId="d764d270b60de841" providerId="LiveId" clId="{7EC79ADD-14FF-4305-86C2-105626FA40C0}" dt="2023-11-29T09:00:03.934" v="173"/>
          <ac:spMkLst>
            <pc:docMk/>
            <pc:sldMk cId="329624224" sldId="261"/>
            <ac:spMk id="2" creationId="{B2E552CF-7B6C-1BA0-85C1-4FB3D0C6DE69}"/>
          </ac:spMkLst>
        </pc:spChg>
        <pc:spChg chg="mod">
          <ac:chgData name="Triloki Gupta" userId="d764d270b60de841" providerId="LiveId" clId="{7EC79ADD-14FF-4305-86C2-105626FA40C0}" dt="2023-11-29T11:55:19.788" v="326"/>
          <ac:spMkLst>
            <pc:docMk/>
            <pc:sldMk cId="329624224" sldId="261"/>
            <ac:spMk id="3" creationId="{4187FEBB-23D2-5741-3E93-C24BCEED2D5D}"/>
          </ac:spMkLst>
        </pc:spChg>
      </pc:sldChg>
      <pc:sldChg chg="modSp new mod">
        <pc:chgData name="Triloki Gupta" userId="d764d270b60de841" providerId="LiveId" clId="{7EC79ADD-14FF-4305-86C2-105626FA40C0}" dt="2023-11-29T11:54:55.933" v="324"/>
        <pc:sldMkLst>
          <pc:docMk/>
          <pc:sldMk cId="3515283138" sldId="262"/>
        </pc:sldMkLst>
        <pc:spChg chg="mod">
          <ac:chgData name="Triloki Gupta" userId="d764d270b60de841" providerId="LiveId" clId="{7EC79ADD-14FF-4305-86C2-105626FA40C0}" dt="2023-11-29T09:00:29.048" v="176"/>
          <ac:spMkLst>
            <pc:docMk/>
            <pc:sldMk cId="3515283138" sldId="262"/>
            <ac:spMk id="2" creationId="{C2D8B4AC-5911-98DB-BAF3-ED89221609AF}"/>
          </ac:spMkLst>
        </pc:spChg>
        <pc:spChg chg="mod">
          <ac:chgData name="Triloki Gupta" userId="d764d270b60de841" providerId="LiveId" clId="{7EC79ADD-14FF-4305-86C2-105626FA40C0}" dt="2023-11-29T11:54:55.933" v="324"/>
          <ac:spMkLst>
            <pc:docMk/>
            <pc:sldMk cId="3515283138" sldId="262"/>
            <ac:spMk id="3" creationId="{67056A86-E286-98CB-B1BF-A66C245E47B1}"/>
          </ac:spMkLst>
        </pc:spChg>
      </pc:sldChg>
      <pc:sldChg chg="modSp new mod">
        <pc:chgData name="Triloki Gupta" userId="d764d270b60de841" providerId="LiveId" clId="{7EC79ADD-14FF-4305-86C2-105626FA40C0}" dt="2023-11-30T06:14:15.498" v="493" actId="20577"/>
        <pc:sldMkLst>
          <pc:docMk/>
          <pc:sldMk cId="3510988318" sldId="263"/>
        </pc:sldMkLst>
        <pc:spChg chg="mod">
          <ac:chgData name="Triloki Gupta" userId="d764d270b60de841" providerId="LiveId" clId="{7EC79ADD-14FF-4305-86C2-105626FA40C0}" dt="2023-11-30T06:14:15.498" v="493" actId="20577"/>
          <ac:spMkLst>
            <pc:docMk/>
            <pc:sldMk cId="3510988318" sldId="263"/>
            <ac:spMk id="2" creationId="{311E1352-7CBB-0511-C4B9-FEBB7C135A3B}"/>
          </ac:spMkLst>
        </pc:spChg>
        <pc:spChg chg="mod">
          <ac:chgData name="Triloki Gupta" userId="d764d270b60de841" providerId="LiveId" clId="{7EC79ADD-14FF-4305-86C2-105626FA40C0}" dt="2023-11-30T06:14:09.557" v="482" actId="113"/>
          <ac:spMkLst>
            <pc:docMk/>
            <pc:sldMk cId="3510988318" sldId="263"/>
            <ac:spMk id="3" creationId="{40FAEDAE-DCC3-6B72-5F28-90D3D101C57E}"/>
          </ac:spMkLst>
        </pc:spChg>
      </pc:sldChg>
      <pc:sldChg chg="addSp delSp modSp new mod">
        <pc:chgData name="Triloki Gupta" userId="d764d270b60de841" providerId="LiveId" clId="{7EC79ADD-14FF-4305-86C2-105626FA40C0}" dt="2023-11-29T11:06:00.592" v="309" actId="20577"/>
        <pc:sldMkLst>
          <pc:docMk/>
          <pc:sldMk cId="3421285904" sldId="264"/>
        </pc:sldMkLst>
        <pc:spChg chg="mod">
          <ac:chgData name="Triloki Gupta" userId="d764d270b60de841" providerId="LiveId" clId="{7EC79ADD-14FF-4305-86C2-105626FA40C0}" dt="2023-11-29T11:04:38.243" v="295"/>
          <ac:spMkLst>
            <pc:docMk/>
            <pc:sldMk cId="3421285904" sldId="264"/>
            <ac:spMk id="2" creationId="{DBF9279D-45EE-9AD7-5B24-48D958C33432}"/>
          </ac:spMkLst>
        </pc:spChg>
        <pc:spChg chg="add del mod">
          <ac:chgData name="Triloki Gupta" userId="d764d270b60de841" providerId="LiveId" clId="{7EC79ADD-14FF-4305-86C2-105626FA40C0}" dt="2023-11-29T11:06:00.592" v="309" actId="20577"/>
          <ac:spMkLst>
            <pc:docMk/>
            <pc:sldMk cId="3421285904" sldId="264"/>
            <ac:spMk id="3" creationId="{470A856A-8FD3-7D20-CD39-4646C23F9174}"/>
          </ac:spMkLst>
        </pc:spChg>
        <pc:spChg chg="add del mod">
          <ac:chgData name="Triloki Gupta" userId="d764d270b60de841" providerId="LiveId" clId="{7EC79ADD-14FF-4305-86C2-105626FA40C0}" dt="2023-11-29T11:01:43.753" v="271"/>
          <ac:spMkLst>
            <pc:docMk/>
            <pc:sldMk cId="3421285904" sldId="264"/>
            <ac:spMk id="4" creationId="{DEC64BAD-444C-8681-3EC8-B139BA26CF22}"/>
          </ac:spMkLst>
        </pc:spChg>
      </pc:sldChg>
      <pc:sldChg chg="modSp new mod ord">
        <pc:chgData name="Triloki Gupta" userId="d764d270b60de841" providerId="LiveId" clId="{7EC79ADD-14FF-4305-86C2-105626FA40C0}" dt="2023-11-29T15:56:09.677" v="470" actId="27636"/>
        <pc:sldMkLst>
          <pc:docMk/>
          <pc:sldMk cId="383531787" sldId="265"/>
        </pc:sldMkLst>
        <pc:spChg chg="mod">
          <ac:chgData name="Triloki Gupta" userId="d764d270b60de841" providerId="LiveId" clId="{7EC79ADD-14FF-4305-86C2-105626FA40C0}" dt="2023-11-29T12:18:39.838" v="348" actId="20577"/>
          <ac:spMkLst>
            <pc:docMk/>
            <pc:sldMk cId="383531787" sldId="265"/>
            <ac:spMk id="2" creationId="{B5FC535C-5DCD-17C1-3BF2-57BBED159E62}"/>
          </ac:spMkLst>
        </pc:spChg>
        <pc:spChg chg="mod">
          <ac:chgData name="Triloki Gupta" userId="d764d270b60de841" providerId="LiveId" clId="{7EC79ADD-14FF-4305-86C2-105626FA40C0}" dt="2023-11-29T15:56:09.677" v="470" actId="27636"/>
          <ac:spMkLst>
            <pc:docMk/>
            <pc:sldMk cId="383531787" sldId="265"/>
            <ac:spMk id="3" creationId="{3548CA45-D93E-A58C-C302-D72B88CCE629}"/>
          </ac:spMkLst>
        </pc:spChg>
      </pc:sldChg>
      <pc:sldChg chg="modSp new mod ord">
        <pc:chgData name="Triloki Gupta" userId="d764d270b60de841" providerId="LiveId" clId="{7EC79ADD-14FF-4305-86C2-105626FA40C0}" dt="2023-11-30T06:19:41.836" v="536"/>
        <pc:sldMkLst>
          <pc:docMk/>
          <pc:sldMk cId="3068828391" sldId="266"/>
        </pc:sldMkLst>
        <pc:spChg chg="mod">
          <ac:chgData name="Triloki Gupta" userId="d764d270b60de841" providerId="LiveId" clId="{7EC79ADD-14FF-4305-86C2-105626FA40C0}" dt="2023-11-30T06:14:25.090" v="506" actId="20577"/>
          <ac:spMkLst>
            <pc:docMk/>
            <pc:sldMk cId="3068828391" sldId="266"/>
            <ac:spMk id="2" creationId="{4A759C94-53B1-69BE-68AF-95530CAA8DB5}"/>
          </ac:spMkLst>
        </pc:spChg>
        <pc:spChg chg="mod">
          <ac:chgData name="Triloki Gupta" userId="d764d270b60de841" providerId="LiveId" clId="{7EC79ADD-14FF-4305-86C2-105626FA40C0}" dt="2023-11-30T06:19:41.836" v="536"/>
          <ac:spMkLst>
            <pc:docMk/>
            <pc:sldMk cId="3068828391" sldId="266"/>
            <ac:spMk id="3" creationId="{A8DF4B03-565E-A760-275B-93AA2EC81B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72E1-1EC0-7FF4-89D4-0510709CB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62C20-DB3A-ABD5-0640-85ABA37A6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C900-C76A-B181-2A41-F072EB86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E2F9-DC93-495B-B16F-32404BEFC34C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A47EC-F1C7-21A1-6DEC-5131A444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21E3F-FDCA-F049-EB87-B7AAE32D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ADA-192E-478D-886E-72FCDBAA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85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B0F3-D5EC-B0A5-AFF9-10BF8CF7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B0329-47B4-1327-FEBE-CCA3EBE50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BCD1-4DB6-1F61-F19E-0F9A56C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E2F9-DC93-495B-B16F-32404BEFC34C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DC42B-4CC2-753F-9978-FDA40EBB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6734-52F6-878B-8502-6743ABED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ADA-192E-478D-886E-72FCDBAA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80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DEE39-ABF9-0C89-3523-AB4D71265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F1A47-7C39-8AA4-2FD9-046B45C1A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2E8D-E72D-C4BF-27F7-BA86DD1C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E2F9-DC93-495B-B16F-32404BEFC34C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3A3E-4984-D1A9-9CE0-1E03AD14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67F19-B32B-8F30-F96A-4813E824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ADA-192E-478D-886E-72FCDBAA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36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2B9E-7ABD-B726-8396-58C2961C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2DB1-6104-5D15-8493-8F7A179D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99BF7-F393-193B-8CAF-1CCA61BD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E2F9-DC93-495B-B16F-32404BEFC34C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D18A2-7ECA-5287-8374-63704ABD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39B2-AFDE-DC68-670B-79747487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ADA-192E-478D-886E-72FCDBAA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3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2830-5AE2-5661-934E-19440005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93049-B386-C09D-0B9A-CA5C59D34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C44C-7FE5-0011-417C-92674D8A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E2F9-DC93-495B-B16F-32404BEFC34C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B66B6-04A0-0B25-BAD2-12E32B76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5380-9068-E893-26BB-274BBD3A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ADA-192E-478D-886E-72FCDBAA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62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018F-F683-539C-6418-D633AA90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035B-86DF-06FA-314F-6F672F93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0A801-67C2-35C9-98CE-8A3B2467A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8584B-28A6-C87D-3556-19D89455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E2F9-DC93-495B-B16F-32404BEFC34C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47BB4-973F-4CA3-B80C-C12F14B5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1A1A2-2CFB-4369-291D-DFDBF68F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ADA-192E-478D-886E-72FCDBAA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0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6AD7-8467-436B-EA9B-7FADFD50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FEA3D-D592-DC78-A349-B6C62CEAF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56F0D-1EB3-A898-E598-A9756E9D9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5B957-378A-C456-D617-600D62410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7E7C0-D97F-0EE8-583C-20B021DB0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8A8A8-C904-7789-1FD5-58A639A9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E2F9-DC93-495B-B16F-32404BEFC34C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D3794-CB20-2D4D-3A3C-FF16DFCF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6E647-0019-2495-850F-0EC90124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ADA-192E-478D-886E-72FCDBAA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77BD-5943-F35D-68FB-A94F5CC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72B4B-9432-71EF-9EB6-5584DD2E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E2F9-DC93-495B-B16F-32404BEFC34C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44146-FF16-8B0D-E957-7F4A49CA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F407B-C8EA-98B2-F25C-E02E3525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ADA-192E-478D-886E-72FCDBAA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83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A19F6-EB9A-C4A2-C912-7B54773B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E2F9-DC93-495B-B16F-32404BEFC34C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9CF15-245D-7ACD-8BEF-F82E5EEA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5EDA2-0A17-BC10-FA49-C64B4D56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ADA-192E-478D-886E-72FCDBAA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36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A865-1851-855E-A922-E926B58E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6B76-623B-5D37-717E-A02919849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18FA6-8D2D-87D1-AF6F-5EA8EE7CF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605AF-D33E-6E60-F4B4-C814C48E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E2F9-DC93-495B-B16F-32404BEFC34C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B209D-0137-0C4A-7248-2DD967A0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7B1E9-C4A7-441B-6B7D-0BBA02F2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ADA-192E-478D-886E-72FCDBAA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18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8364-5074-03CD-2676-A923D858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7A53E-F8F1-7565-B8DE-44C89C463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7B69B-4429-E7F7-3AFF-105EA8639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FD470-FE59-751D-7612-2C854B63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E2F9-DC93-495B-B16F-32404BEFC34C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AFB4A-EEB0-68D7-04B4-A87E10D1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7A3B4-1F9A-1837-1FBE-1FD66B3C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ADA-192E-478D-886E-72FCDBAA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24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6F544-C5C5-8B3A-80C3-F27B2E35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9B228-EAE7-FF2E-FB53-CDDF4BBB9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0FACA-B56C-C932-0611-F92F9E8E6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E2F9-DC93-495B-B16F-32404BEFC34C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3B9BA-1CD0-1CC5-AEF6-B48F39108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C2090-89B7-2BCE-EDBA-D20DC7AF7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96ADA-192E-478D-886E-72FCDBAA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06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338A45-6CD9-5029-4CA4-388035BD3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9328" y="4464331"/>
            <a:ext cx="3382297" cy="704492"/>
          </a:xfrm>
        </p:spPr>
        <p:txBody>
          <a:bodyPr/>
          <a:lstStyle/>
          <a:p>
            <a:pPr algn="r"/>
            <a:r>
              <a:rPr lang="en-US" dirty="0"/>
              <a:t>Presented by: Triloki</a:t>
            </a:r>
            <a:endParaRPr lang="en-IN" dirty="0"/>
          </a:p>
        </p:txBody>
      </p:sp>
      <p:pic>
        <p:nvPicPr>
          <p:cNvPr id="1026" name="Picture 2" descr="Beginner's guide to Flask web framework | by Rohitbadugu | Medium">
            <a:extLst>
              <a:ext uri="{FF2B5EF4-FFF2-40B4-BE49-F238E27FC236}">
                <a16:creationId xmlns:a16="http://schemas.microsoft.com/office/drawing/2014/main" id="{4811ADFC-8E1E-BB26-5143-417F36721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193" y="2393668"/>
            <a:ext cx="3697613" cy="207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212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9C94-53B1-69BE-68AF-95530CAA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F4B03-565E-A760-275B-93AA2EC8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Heroku</a:t>
            </a:r>
          </a:p>
          <a:p>
            <a:pPr marL="0" indent="0">
              <a:buNone/>
            </a:pPr>
            <a:r>
              <a:rPr lang="en-IN" dirty="0" err="1"/>
              <a:t>dotcloud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Webfaction</a:t>
            </a:r>
            <a:endParaRPr lang="en-IN" dirty="0"/>
          </a:p>
          <a:p>
            <a:pPr marL="0" indent="0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IN" b="1" dirty="0"/>
              <a:t>oogle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</a:t>
            </a:r>
            <a:r>
              <a:rPr lang="en-IN" b="1" dirty="0"/>
              <a:t>loud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</a:t>
            </a:r>
            <a:r>
              <a:rPr lang="en-IN" b="1" dirty="0"/>
              <a:t>latform</a:t>
            </a:r>
          </a:p>
        </p:txBody>
      </p:sp>
    </p:spTree>
    <p:extLst>
      <p:ext uri="{BB962C8B-B14F-4D97-AF65-F5344CB8AC3E}">
        <p14:creationId xmlns:p14="http://schemas.microsoft.com/office/powerpoint/2010/main" val="306882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1352-7CBB-0511-C4B9-FEBB7C13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Install Flask Extensions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EDAE-DCC3-6B72-5F28-90D3D101C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Flask Mail </a:t>
            </a:r>
            <a:r>
              <a:rPr lang="en-US" dirty="0"/>
              <a:t>− provides SMTP interface to Flask application</a:t>
            </a:r>
          </a:p>
          <a:p>
            <a:pPr marL="0" indent="0">
              <a:buNone/>
            </a:pPr>
            <a:r>
              <a:rPr lang="en-US" b="1" dirty="0"/>
              <a:t>Flask WTF </a:t>
            </a:r>
            <a:r>
              <a:rPr lang="en-US" dirty="0"/>
              <a:t>− adds rendering and validation of </a:t>
            </a:r>
            <a:r>
              <a:rPr lang="en-US" dirty="0" err="1"/>
              <a:t>WTForms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Flask </a:t>
            </a:r>
            <a:r>
              <a:rPr lang="en-US" b="1" dirty="0" err="1"/>
              <a:t>SQLAlchemy</a:t>
            </a:r>
            <a:r>
              <a:rPr lang="en-US" b="1" dirty="0"/>
              <a:t> </a:t>
            </a:r>
            <a:r>
              <a:rPr lang="en-US" dirty="0"/>
              <a:t>− adds </a:t>
            </a:r>
            <a:r>
              <a:rPr lang="en-US" dirty="0" err="1"/>
              <a:t>SQLAlchemy</a:t>
            </a:r>
            <a:r>
              <a:rPr lang="en-US" dirty="0"/>
              <a:t> support to Flask application</a:t>
            </a:r>
          </a:p>
          <a:p>
            <a:pPr marL="0" indent="0">
              <a:buNone/>
            </a:pPr>
            <a:r>
              <a:rPr lang="en-US" b="1" dirty="0"/>
              <a:t>Flask </a:t>
            </a:r>
            <a:r>
              <a:rPr lang="en-US" b="1" dirty="0" err="1"/>
              <a:t>Sijax</a:t>
            </a:r>
            <a:r>
              <a:rPr lang="en-US" b="1" dirty="0"/>
              <a:t> </a:t>
            </a:r>
            <a:r>
              <a:rPr lang="en-US" dirty="0"/>
              <a:t>− Interface for </a:t>
            </a:r>
            <a:r>
              <a:rPr lang="en-US" dirty="0" err="1"/>
              <a:t>Sijax</a:t>
            </a:r>
            <a:r>
              <a:rPr lang="en-US" dirty="0"/>
              <a:t> - Python/jQuery library that makes AJAX easy to use in web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98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A882-BDA5-3467-E26D-31AC8250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Flask?</a:t>
            </a:r>
            <a:endParaRPr lang="en-IN" b="1" dirty="0"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914A-129F-5A17-2ACE-F47D1821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Flask is a microframework written in Python for the web</a:t>
            </a:r>
          </a:p>
          <a:p>
            <a:pPr marL="0" indent="0">
              <a:buNone/>
            </a:pPr>
            <a:r>
              <a:rPr lang="en-US" dirty="0"/>
              <a:t>Micro </a:t>
            </a:r>
            <a:r>
              <a:rPr lang="en-US"/>
              <a:t>means simple </a:t>
            </a:r>
            <a:r>
              <a:rPr lang="en-US" dirty="0"/>
              <a:t>but extensible</a:t>
            </a:r>
          </a:p>
          <a:p>
            <a:pPr marL="0" indent="0">
              <a:buNone/>
            </a:pPr>
            <a:r>
              <a:rPr lang="en-US" dirty="0"/>
              <a:t>Used to create websites and APIs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90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A4BC-5375-317A-2D6C-563E93AB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Söhne"/>
              </a:rPr>
              <a:t>Installation</a:t>
            </a:r>
            <a:r>
              <a:rPr lang="en-IN" b="1" i="0" dirty="0">
                <a:effectLst/>
                <a:latin typeface="Söhne"/>
              </a:rPr>
              <a:t> and Setup: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34952-DA6B-1249-A985-6207D70C4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Install Flask using ‘</a:t>
            </a:r>
            <a:r>
              <a:rPr lang="en-US" sz="3200" b="1" i="1" dirty="0"/>
              <a:t>pip install Flask</a:t>
            </a:r>
            <a:r>
              <a:rPr lang="en-US" sz="3200" dirty="0"/>
              <a:t>’.</a:t>
            </a:r>
          </a:p>
          <a:p>
            <a:pPr marL="0" indent="0">
              <a:buNone/>
            </a:pPr>
            <a:r>
              <a:rPr lang="en-US" sz="3200" dirty="0"/>
              <a:t>Set up a basic Flask application by importing the Flask class and creating an instance.</a:t>
            </a:r>
          </a:p>
          <a:p>
            <a:pPr marL="0" indent="0">
              <a:buNone/>
            </a:pPr>
            <a:r>
              <a:rPr lang="en-US" sz="3200" dirty="0"/>
              <a:t>Define routes using the @app.route decorator to handle different HTTP methods (e.g., GET, POST).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flask import Flask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= Flask(__name__)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@app.route('/')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hello_world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‘Hello, World! This is my Flask API.’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__name__ == '__main__':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app.run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(debug=True)</a:t>
            </a:r>
          </a:p>
        </p:txBody>
      </p:sp>
    </p:spTree>
    <p:extLst>
      <p:ext uri="{BB962C8B-B14F-4D97-AF65-F5344CB8AC3E}">
        <p14:creationId xmlns:p14="http://schemas.microsoft.com/office/powerpoint/2010/main" val="78084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279D-45EE-9AD7-5B24-48D958C3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Söhne"/>
              </a:rPr>
              <a:t>Parameters &amp;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A856A-8FD3-7D20-CD39-4646C23F9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i="1" dirty="0" err="1"/>
              <a:t>app.route</a:t>
            </a:r>
            <a:r>
              <a:rPr lang="en-IN" b="1" i="1" dirty="0"/>
              <a:t>(rule, options)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rule</a:t>
            </a:r>
            <a:r>
              <a:rPr lang="en-US" dirty="0"/>
              <a:t> parameter represents URL binding with the function.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options</a:t>
            </a:r>
            <a:r>
              <a:rPr lang="en-US" dirty="0"/>
              <a:t> is a list of parameters to be forwarded to the underlying Rule object.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fr-FR" b="1" i="1" dirty="0" err="1"/>
              <a:t>app.run</a:t>
            </a:r>
            <a:r>
              <a:rPr lang="fr-FR" b="1" i="1" dirty="0"/>
              <a:t>(host, port, </a:t>
            </a:r>
            <a:r>
              <a:rPr lang="fr-FR" b="1" i="1" dirty="0" err="1"/>
              <a:t>debug</a:t>
            </a:r>
            <a:r>
              <a:rPr lang="fr-FR" b="1" i="1" dirty="0"/>
              <a:t>, options)</a:t>
            </a:r>
            <a:endParaRPr lang="en-US" b="1" i="1" dirty="0"/>
          </a:p>
          <a:p>
            <a:pPr lvl="1"/>
            <a:r>
              <a:rPr lang="en-US" b="1" dirty="0"/>
              <a:t>host</a:t>
            </a:r>
            <a:r>
              <a:rPr lang="en-US" dirty="0"/>
              <a:t>: Hostname to listen on. Defaults to 127.0.0.1 (localhost). Set to ‘0.0.0.0’ to have server available externally</a:t>
            </a:r>
          </a:p>
          <a:p>
            <a:pPr lvl="1"/>
            <a:r>
              <a:rPr lang="en-US" b="1" dirty="0"/>
              <a:t>port</a:t>
            </a:r>
            <a:r>
              <a:rPr lang="en-US" dirty="0"/>
              <a:t>: Defaults to 5000</a:t>
            </a:r>
          </a:p>
          <a:p>
            <a:pPr lvl="1"/>
            <a:r>
              <a:rPr lang="en-US" b="1" dirty="0"/>
              <a:t>debug</a:t>
            </a:r>
            <a:r>
              <a:rPr lang="en-US" dirty="0"/>
              <a:t>: Defaults to false. If set to true, provides a debug information</a:t>
            </a:r>
          </a:p>
          <a:p>
            <a:pPr lvl="1"/>
            <a:r>
              <a:rPr lang="en-US" b="1" dirty="0"/>
              <a:t>options</a:t>
            </a:r>
            <a:r>
              <a:rPr lang="en-US" dirty="0"/>
              <a:t>: To be forwarded to underlying </a:t>
            </a:r>
            <a:r>
              <a:rPr lang="en-US" dirty="0" err="1"/>
              <a:t>Werkzeug</a:t>
            </a:r>
            <a:r>
              <a:rPr lang="en-US" dirty="0"/>
              <a:t>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28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535C-5DCD-17C1-3BF2-57BBED15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Methods &amp;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CA45-D93E-A58C-C302-D72B88CC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GET</a:t>
            </a:r>
            <a:r>
              <a:rPr lang="en-US" dirty="0"/>
              <a:t>: Sends data in unencrypted form to the server. The most common method.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POST</a:t>
            </a:r>
            <a:r>
              <a:rPr lang="en-US" dirty="0"/>
              <a:t>: Used to send HTML form data to server. Data received by POST</a:t>
            </a:r>
          </a:p>
          <a:p>
            <a:pPr marL="0" indent="0">
              <a:buNone/>
            </a:pPr>
            <a:r>
              <a:rPr lang="en-US" dirty="0"/>
              <a:t> method is not cached by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HEAD</a:t>
            </a:r>
            <a:r>
              <a:rPr lang="en-US" dirty="0"/>
              <a:t>: Same as GET, but without response body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PUT</a:t>
            </a:r>
            <a:r>
              <a:rPr lang="en-US" dirty="0"/>
              <a:t>: Replaces all current representations of the target resource with the uploaded content.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DELETE</a:t>
            </a:r>
            <a:r>
              <a:rPr lang="en-US" dirty="0"/>
              <a:t>: Removes all current representations of the target resource given by a URL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3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A0BD-9BC7-8459-C438-CC2898EC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Routing and Endpoints: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EC32-B4F2-3A16-F7FE-B68EBA379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Define routes and create endpoints to handle specific functionalities.</a:t>
            </a:r>
          </a:p>
          <a:p>
            <a:pPr marL="0" indent="0">
              <a:buNone/>
            </a:pPr>
            <a:r>
              <a:rPr lang="en-US" dirty="0"/>
              <a:t>Use route parameters to capture values from the URL.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@app.route('/user/&lt;username&gt;')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get_user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(username):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f'User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{username}'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0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EA48-04F6-B0C2-371F-7E6EA2E1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HTTP Methods and Request Handling: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DC16F-378F-50B0-F27C-65A3B24AA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different HTTP methods for different operations (GET, POST, PUT, DELETE).</a:t>
            </a:r>
          </a:p>
          <a:p>
            <a:pPr marL="0" indent="0">
              <a:buNone/>
            </a:pPr>
            <a:r>
              <a:rPr lang="en-US" dirty="0"/>
              <a:t>Access request data, such as form data or JSON, using the request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flask import request</a:t>
            </a:r>
          </a:p>
          <a:p>
            <a:pPr marL="0" indent="0">
              <a:buNone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@app.route('/submit', methods=['POST'])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submit_data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data =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request.form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['data']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f'Submitted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data: {data}'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33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52CF-7B6C-1BA0-85C1-4FB3D0C6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JSON Responses: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FEBB-23D2-5741-3E93-C24BCEED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Return JSON responses for API endpoints using Flask's </a:t>
            </a:r>
            <a:r>
              <a:rPr lang="en-US" dirty="0" err="1"/>
              <a:t>jsonify</a:t>
            </a:r>
            <a:r>
              <a:rPr lang="en-US" dirty="0"/>
              <a:t>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flask import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jsonify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@app.route('/api/data')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get_json_data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data = {'key': 'value'}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jsonify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2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B4AC-5911-98DB-BAF3-ED892216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Error Handling: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56A86-E286-98CB-B1BF-A66C245E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Implement error handling to provide meaningful responses for different scenarios.</a:t>
            </a:r>
          </a:p>
          <a:p>
            <a:pPr marL="0" indent="0">
              <a:buNone/>
            </a:pPr>
            <a:r>
              <a:rPr lang="en-US" dirty="0"/>
              <a:t>Use the abort function to return specific HTTP status codes.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flask import abort</a:t>
            </a:r>
          </a:p>
          <a:p>
            <a:pPr marL="0" indent="0">
              <a:buNone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@app.route('/user/&lt;int:user_id&gt;')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get_user_by_id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user_id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user =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get_user_from_database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user_id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user is None: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abort(404, description='User not found')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jsonify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(user)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28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631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PowerPoint Presentation</vt:lpstr>
      <vt:lpstr>Flask?</vt:lpstr>
      <vt:lpstr>Installation and Setup:</vt:lpstr>
      <vt:lpstr>Parameters &amp; Description</vt:lpstr>
      <vt:lpstr>Methods &amp; Description</vt:lpstr>
      <vt:lpstr>Routing and Endpoints:</vt:lpstr>
      <vt:lpstr>HTTP Methods and Request Handling:</vt:lpstr>
      <vt:lpstr>JSON Responses:</vt:lpstr>
      <vt:lpstr>Error Handling:</vt:lpstr>
      <vt:lpstr>Deployment</vt:lpstr>
      <vt:lpstr>Install Flask 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Triloki Gupta</dc:creator>
  <cp:lastModifiedBy>Triloki Gupta</cp:lastModifiedBy>
  <cp:revision>1</cp:revision>
  <dcterms:created xsi:type="dcterms:W3CDTF">2023-11-29T08:46:06Z</dcterms:created>
  <dcterms:modified xsi:type="dcterms:W3CDTF">2023-11-30T06:30:28Z</dcterms:modified>
</cp:coreProperties>
</file>