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8" r:id="rId9"/>
    <p:sldId id="264" r:id="rId10"/>
    <p:sldId id="262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AF0DF-34C9-4E34-A4E7-43DDEA6341D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0C5D5-0DB5-4A97-BCBA-6EC7899C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3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3D6B-7ECA-4C36-8787-CDBF31986479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3575-CA51-4BF7-B921-1492CE820341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938E-193A-458D-A395-1A01F694B2E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317-3D8C-429E-AE17-5602404802FE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6A54-AA03-46F7-BD88-28C8693B28F2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7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73D-E1BC-4A72-87F9-075DBE062BCB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40C7-C463-46F4-82B1-6DBA55714B86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9440-4C11-45E7-BEF5-005A991D2691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9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CF2-AEAA-4BE0-AEB0-F952C3384BC9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C0F-B924-4F47-B7EA-0177D4CD581D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D99-FCF4-4A7D-91F3-5D0B83F3827D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7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458D-7734-4FC5-B4F7-2E2765B40736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D819-5B9F-4762-B832-54486AAB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Sign Language Recognition based on Hands Symbols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5600"/>
            <a:ext cx="6781800" cy="2438400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en-US" sz="2000" dirty="0" smtClean="0"/>
              <a:t>                                   </a:t>
            </a:r>
          </a:p>
          <a:p>
            <a:pPr algn="l">
              <a:defRPr/>
            </a:pPr>
            <a:endParaRPr lang="en-US" sz="2000" dirty="0"/>
          </a:p>
          <a:p>
            <a:pPr algn="l">
              <a:defRPr/>
            </a:pPr>
            <a:endParaRPr lang="en-US" sz="2000" dirty="0" smtClean="0"/>
          </a:p>
          <a:p>
            <a:pPr algn="l"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</a:t>
            </a:r>
            <a:r>
              <a:rPr lang="en-US" sz="2000" dirty="0" smtClean="0">
                <a:solidFill>
                  <a:schemeClr val="tx1"/>
                </a:solidFill>
              </a:rPr>
              <a:t>Guided by: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Dr.S.R.Balasundaram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                                                      (Professor)</a:t>
            </a:r>
          </a:p>
          <a:p>
            <a:pPr algn="l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                                               Presented by: </a:t>
            </a:r>
            <a:r>
              <a:rPr lang="en-US" sz="2000" dirty="0" err="1" smtClean="0">
                <a:solidFill>
                  <a:schemeClr val="tx1"/>
                </a:solidFill>
              </a:rPr>
              <a:t>Triloki</a:t>
            </a:r>
            <a:r>
              <a:rPr lang="en-US" sz="2000" dirty="0" smtClean="0">
                <a:solidFill>
                  <a:schemeClr val="tx1"/>
                </a:solidFill>
              </a:rPr>
              <a:t> Gupta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            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M.Tech</a:t>
            </a:r>
            <a:r>
              <a:rPr lang="en-US" sz="2000" dirty="0" smtClean="0">
                <a:solidFill>
                  <a:schemeClr val="tx1"/>
                </a:solidFill>
              </a:rPr>
              <a:t>(Data Analytics)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                                                      205217006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5943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Computer Application</a:t>
            </a:r>
          </a:p>
        </p:txBody>
      </p:sp>
      <p:pic>
        <p:nvPicPr>
          <p:cNvPr id="6" name="Picture 5" descr="C:\Users\Triloki-Gupta\Downloads\ASL_hello_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28194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D38-6332-462F-9404-066C92C7CFE5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Benchmark dataset: </a:t>
            </a:r>
            <a:r>
              <a:rPr lang="en-US" dirty="0" smtClean="0"/>
              <a:t>Sample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   A             C               E           Q             T             W            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Real World Dataset: </a:t>
            </a:r>
            <a:r>
              <a:rPr lang="en-US" dirty="0" smtClean="0"/>
              <a:t>Sample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A                      F                 L                     R                  X</a:t>
            </a:r>
            <a:endParaRPr lang="en-US" dirty="0"/>
          </a:p>
        </p:txBody>
      </p:sp>
      <p:pic>
        <p:nvPicPr>
          <p:cNvPr id="1026" name="Picture 2" descr="E:\M.Tech_Project\Simple-Sign-Language-Detector-master\mydata\training_set\A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.Tech_Project\Simple-Sign-Language-Detector-master\mydata\training_set\C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9253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M.Tech_Project\Simple-Sign-Language-Detector-master\mydata\training_set\E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9253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M.Tech_Project\Simple-Sign-Language-Detector-master\mydata\training_set\Q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9253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M.Tech_Project\Simple-Sign-Language-Detector-master\mydata\training_set\T\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9253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M.Tech_Project\Simple-Sign-Language-Detector-master\mydata\training_set\W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9253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M.Tech_Project\Simple-Sign-Language-Detector-master\mydata\training_set\Y\1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9253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:\train\A\00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0"/>
            <a:ext cx="1285965" cy="96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:\train\F\00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4267200"/>
            <a:ext cx="1320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G:\train\L\00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596" y="4259035"/>
            <a:ext cx="1200203" cy="98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G:\train\R\00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13" y="4259035"/>
            <a:ext cx="1280887" cy="96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:\train\X\01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65" y="4267200"/>
            <a:ext cx="1304835" cy="9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8D9-C76D-4E20-87B0-BA8C0E89DA63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 done so far: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Till now I have completed CNN part with benchmark  dataset(Black &amp; White)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smtClean="0"/>
              <a:t>Work to be done:</a:t>
            </a:r>
            <a:endParaRPr lang="en-US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Deep Learning(CNN) with real world dataset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Machine Learning(Logistic Regression, SVM) with real world dataset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0644-1B6D-4EC6-BA0C-E3F58BC3A048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[1] Pan, T. Y., Lo, L. Y., </a:t>
            </a:r>
            <a:r>
              <a:rPr lang="en-US" dirty="0" err="1" smtClean="0"/>
              <a:t>Yeh</a:t>
            </a:r>
            <a:r>
              <a:rPr lang="en-US" dirty="0" smtClean="0"/>
              <a:t>, C. W., Li, J. W., Liu, H. T., &amp; Hu, M. C.(2016, April). Real-time sign language recognition in complex background scene based on a hierarchical clustering classification method. In Multimedia Big Data (</a:t>
            </a:r>
            <a:r>
              <a:rPr lang="en-US" dirty="0" err="1" smtClean="0"/>
              <a:t>BigMM</a:t>
            </a:r>
            <a:r>
              <a:rPr lang="en-US" dirty="0" smtClean="0"/>
              <a:t>), 2016 IEEE Second International Conference on (pp. 64-67). IEEE.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 smtClean="0"/>
              <a:t>Naresh</a:t>
            </a:r>
            <a:r>
              <a:rPr lang="en-US" dirty="0" smtClean="0"/>
              <a:t> Kumar(2017). Sign Language Recognition for Hearing Impaired People based on Hands Symbols Classification. International Conference on Computing, Communication and Automation (ICCCA2017)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 err="1" smtClean="0"/>
              <a:t>Ameen</a:t>
            </a:r>
            <a:r>
              <a:rPr lang="en-US" dirty="0" smtClean="0"/>
              <a:t>, S., &amp; </a:t>
            </a:r>
            <a:r>
              <a:rPr lang="en-US" dirty="0" err="1" smtClean="0"/>
              <a:t>Vadera</a:t>
            </a:r>
            <a:r>
              <a:rPr lang="en-US" dirty="0" smtClean="0"/>
              <a:t>, S. (2017). A convolutional neural network to classify American Sign Language fingerspelling from depth and </a:t>
            </a:r>
            <a:r>
              <a:rPr lang="en-US" dirty="0" err="1" smtClean="0"/>
              <a:t>colour</a:t>
            </a:r>
            <a:r>
              <a:rPr lang="en-US" dirty="0" smtClean="0"/>
              <a:t> images. Expert Systems.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86F-AC31-4A75-8678-FD6CC01BCC23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C:\Users\Triloki-Gupta\Documents\Thank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63410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5F18-F50C-43B1-8A2E-6929C1DFAEC4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Motivation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Problem Statement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Objective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Model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Feature of the model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Algo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Plan of implementation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About dataset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Conclusion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References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C1A6-E7B7-455B-A05C-EF4A92CBF6A8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Sign language is learned by deaf and dumb, and usually it </a:t>
            </a:r>
            <a:r>
              <a:rPr lang="en-US" dirty="0" smtClean="0"/>
              <a:t>is not </a:t>
            </a:r>
            <a:r>
              <a:rPr lang="en-US" dirty="0"/>
              <a:t>known to normal people, so it becomes a challenge </a:t>
            </a:r>
            <a:r>
              <a:rPr lang="en-US" dirty="0" smtClean="0"/>
              <a:t>for communication </a:t>
            </a:r>
            <a:r>
              <a:rPr lang="en-US" dirty="0"/>
              <a:t>between a normal and hearing </a:t>
            </a:r>
            <a:r>
              <a:rPr lang="en-US" dirty="0" smtClean="0"/>
              <a:t>impaired person.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Its strike to our mind to bridge the between </a:t>
            </a:r>
            <a:r>
              <a:rPr lang="en-US" dirty="0" smtClean="0"/>
              <a:t>hearing impaired </a:t>
            </a:r>
            <a:r>
              <a:rPr lang="en-US" dirty="0"/>
              <a:t>and normal people to make the </a:t>
            </a:r>
            <a:r>
              <a:rPr lang="en-US" dirty="0" smtClean="0"/>
              <a:t>communication easier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Sign </a:t>
            </a:r>
            <a:r>
              <a:rPr lang="en-US" dirty="0"/>
              <a:t>language recognition (SLR) </a:t>
            </a:r>
            <a:r>
              <a:rPr lang="en-US" dirty="0" smtClean="0"/>
              <a:t>system takes an </a:t>
            </a:r>
            <a:r>
              <a:rPr lang="en-US" dirty="0"/>
              <a:t>input expression from the hearing impaired person </a:t>
            </a:r>
            <a:r>
              <a:rPr lang="en-US" dirty="0" smtClean="0"/>
              <a:t>gives output </a:t>
            </a:r>
            <a:r>
              <a:rPr lang="en-US" dirty="0"/>
              <a:t>to the normal person in the form text or voice.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8EC-CCF4-4512-B3AC-9F85BEC1C44B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Understating the exact context of symbolic </a:t>
            </a:r>
            <a:r>
              <a:rPr lang="en-US" dirty="0" smtClean="0"/>
              <a:t>expressions is </a:t>
            </a:r>
            <a:r>
              <a:rPr lang="en-US" dirty="0"/>
              <a:t>challenging job in the social media until unless it is </a:t>
            </a:r>
            <a:r>
              <a:rPr lang="en-US" dirty="0" smtClean="0"/>
              <a:t>properly specified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problem finds </a:t>
            </a:r>
            <a:r>
              <a:rPr lang="en-US" dirty="0" smtClean="0"/>
              <a:t>a communication </a:t>
            </a:r>
            <a:r>
              <a:rPr lang="en-US" dirty="0"/>
              <a:t>gap between </a:t>
            </a:r>
            <a:r>
              <a:rPr lang="en-US" dirty="0" smtClean="0"/>
              <a:t>the people </a:t>
            </a:r>
            <a:r>
              <a:rPr lang="en-US" dirty="0"/>
              <a:t>belonging to different community.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8E9A-6E1F-4400-A603-59FA2993898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Communication is always having a great impact in every domain and how it is considered the meaning of the thoughts and expressions that attract the researchers to bridge this gap for every living being. </a:t>
            </a:r>
          </a:p>
          <a:p>
            <a:endParaRPr lang="en-US" dirty="0" smtClean="0"/>
          </a:p>
          <a:p>
            <a:r>
              <a:rPr lang="en-US" dirty="0"/>
              <a:t>In this work, we proposed an idea for feasible </a:t>
            </a:r>
            <a:r>
              <a:rPr lang="en-US" dirty="0" smtClean="0"/>
              <a:t>communication between </a:t>
            </a:r>
            <a:r>
              <a:rPr lang="en-US" dirty="0"/>
              <a:t>hearing impaired and normal person with the help </a:t>
            </a:r>
            <a:r>
              <a:rPr lang="en-US" dirty="0" smtClean="0"/>
              <a:t>of machine </a:t>
            </a:r>
            <a:r>
              <a:rPr lang="en-US" dirty="0"/>
              <a:t>learning </a:t>
            </a:r>
            <a:r>
              <a:rPr lang="en-US" dirty="0" smtClean="0"/>
              <a:t>as well as deep learning approach.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1043-7DBD-4C8B-A1ED-842BE3097EC8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Model(CNN)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19A-D4CB-4077-97DE-51D318C4655E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Image result for convolutional neural net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81534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3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 of the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, end-to-end, high-precision and high-efficiency</a:t>
            </a:r>
          </a:p>
          <a:p>
            <a:r>
              <a:rPr lang="en-US" dirty="0" smtClean="0"/>
              <a:t>No need for temporal alignment and pre-segmentation</a:t>
            </a:r>
          </a:p>
          <a:p>
            <a:r>
              <a:rPr lang="en-US" dirty="0" smtClean="0"/>
              <a:t>Handle variable-length/frequency sequences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2320-007F-4A0C-8794-C4BACD3AB464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of </a:t>
            </a:r>
            <a:r>
              <a:rPr lang="en-US" b="1" dirty="0" err="1" smtClean="0"/>
              <a:t>Algo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ReLU</a:t>
            </a:r>
            <a:r>
              <a:rPr lang="en-US" dirty="0" smtClean="0"/>
              <a:t>(</a:t>
            </a:r>
            <a:r>
              <a:rPr lang="en-US" dirty="0"/>
              <a:t>rectified linear </a:t>
            </a:r>
            <a:r>
              <a:rPr lang="en-US" dirty="0" smtClean="0"/>
              <a:t>unit)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Max pooling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Flattening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Fully connected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5AE-CA70-427A-852E-EC614A805BF1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Plan of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 smtClean="0"/>
              <a:t>IDE</a:t>
            </a:r>
          </a:p>
          <a:p>
            <a:r>
              <a:rPr lang="en-US" dirty="0" smtClean="0"/>
              <a:t>Anaconda:</a:t>
            </a:r>
          </a:p>
          <a:p>
            <a:pPr lvl="1"/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Spyder</a:t>
            </a:r>
            <a:endParaRPr lang="en-US" dirty="0" smtClean="0"/>
          </a:p>
          <a:p>
            <a:pPr marL="0" indent="0" algn="ctr">
              <a:buNone/>
            </a:pPr>
            <a:endParaRPr lang="en-US" b="1" u="sng" dirty="0" smtClean="0"/>
          </a:p>
          <a:p>
            <a:pPr marL="0" indent="0" algn="ctr">
              <a:buNone/>
            </a:pPr>
            <a:r>
              <a:rPr lang="en-US" b="1" u="sng" dirty="0" smtClean="0"/>
              <a:t>Packages</a:t>
            </a:r>
          </a:p>
          <a:p>
            <a:r>
              <a:rPr lang="en-US" dirty="0" smtClean="0"/>
              <a:t>Deep Learning:</a:t>
            </a:r>
          </a:p>
          <a:p>
            <a:pPr lvl="1"/>
            <a:r>
              <a:rPr lang="en-US" dirty="0" err="1" smtClean="0"/>
              <a:t>Keras</a:t>
            </a:r>
            <a:r>
              <a:rPr lang="en-US" dirty="0" smtClean="0"/>
              <a:t> (Convolution2D, MaxPooling2D, Dense, Dropout, Flatten, ….)</a:t>
            </a:r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Machine Learning: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-learn(SVM, Logistic Regression, …….) </a:t>
            </a:r>
          </a:p>
          <a:p>
            <a:pPr lvl="1"/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EB6C-FBC9-4FC7-A057-A50BD4ACFF9E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819-5B9F-4762-B832-54486AAB6D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552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Sign Language Recognition based on Hands Symbols Classification</vt:lpstr>
      <vt:lpstr>Content</vt:lpstr>
      <vt:lpstr>Motivation</vt:lpstr>
      <vt:lpstr>Problem Statement</vt:lpstr>
      <vt:lpstr>Objective</vt:lpstr>
      <vt:lpstr>Model(CNN)</vt:lpstr>
      <vt:lpstr>Feature of the model</vt:lpstr>
      <vt:lpstr>Steps of Algo</vt:lpstr>
      <vt:lpstr>Plan of implementation</vt:lpstr>
      <vt:lpstr>About Dataset</vt:lpstr>
      <vt:lpstr>Conclusion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 based on Hands Symbols Classification</dc:title>
  <dc:creator>Microsoft</dc:creator>
  <cp:lastModifiedBy>Microsoft</cp:lastModifiedBy>
  <cp:revision>19</cp:revision>
  <dcterms:created xsi:type="dcterms:W3CDTF">2018-10-11T12:12:40Z</dcterms:created>
  <dcterms:modified xsi:type="dcterms:W3CDTF">2018-10-11T18:56:26Z</dcterms:modified>
</cp:coreProperties>
</file>