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0" r:id="rId4"/>
    <p:sldId id="271" r:id="rId5"/>
    <p:sldId id="272" r:id="rId6"/>
    <p:sldId id="273" r:id="rId7"/>
    <p:sldId id="289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E736BA-B6EE-DB52-D27E-E86D7F99622A}" v="27" dt="2024-05-11T19:07:42.339"/>
    <p1510:client id="{86320C2A-6E12-4D76-BF76-6514AA559793}" v="271" dt="2024-05-11T19:27:04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0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2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88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5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3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6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3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5/11/2024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55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8000" dirty="0"/>
              <a:t>Design of Compilers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F8A60C-6CE2-70D4-047D-69FECD524F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44" r="11938" b="4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330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sz="4100" dirty="0"/>
              <a:t>Parser and Grammar Rules Overview</a:t>
            </a:r>
          </a:p>
        </p:txBody>
      </p:sp>
      <p:pic>
        <p:nvPicPr>
          <p:cNvPr id="6" name="Picture 5" descr="Desk with productivity items">
            <a:extLst>
              <a:ext uri="{FF2B5EF4-FFF2-40B4-BE49-F238E27FC236}">
                <a16:creationId xmlns:a16="http://schemas.microsoft.com/office/drawing/2014/main" id="{5296F609-06F2-6024-E024-14239066FE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77" r="19588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Detailed explanation of the grammar rules for the compiler</a:t>
            </a:r>
          </a:p>
          <a:p>
            <a:pPr lvl="1"/>
            <a:r>
              <a:rPr lang="en-US" dirty="0"/>
              <a:t>List each grammar rule with its corresponding definition</a:t>
            </a:r>
          </a:p>
        </p:txBody>
      </p:sp>
    </p:spTree>
    <p:extLst>
      <p:ext uri="{BB962C8B-B14F-4D97-AF65-F5344CB8AC3E}">
        <p14:creationId xmlns:p14="http://schemas.microsoft.com/office/powerpoint/2010/main" val="562877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54292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Declaration Rules</a:t>
            </a:r>
          </a:p>
        </p:txBody>
      </p:sp>
      <p:pic>
        <p:nvPicPr>
          <p:cNvPr id="6" name="Picture 5" descr="Man writing on music sheet">
            <a:extLst>
              <a:ext uri="{FF2B5EF4-FFF2-40B4-BE49-F238E27FC236}">
                <a16:creationId xmlns:a16="http://schemas.microsoft.com/office/drawing/2014/main" id="{9E9C0708-50C7-E653-607E-DED9B1A4F0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22" r="27243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0076" y="2171699"/>
            <a:ext cx="6619874" cy="304800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Content: Explanation of the rules related to declarations in the grammar</a:t>
            </a:r>
          </a:p>
          <a:p>
            <a:pPr lvl="0"/>
            <a:endParaRPr lang="en-US" sz="2400" dirty="0"/>
          </a:p>
          <a:p>
            <a:pPr lvl="1"/>
            <a:r>
              <a:rPr lang="en-US" dirty="0"/>
              <a:t>Include declaration_list, declaration, enum_declaration, struct_declaration, var_declaration, and fun_declaration rules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Struct Declaration Rules</a:t>
            </a:r>
          </a:p>
        </p:txBody>
      </p:sp>
      <p:pic>
        <p:nvPicPr>
          <p:cNvPr id="6" name="Picture 5" descr="A hand holding a pen and shading circles on a sheet">
            <a:extLst>
              <a:ext uri="{FF2B5EF4-FFF2-40B4-BE49-F238E27FC236}">
                <a16:creationId xmlns:a16="http://schemas.microsoft.com/office/drawing/2014/main" id="{E6094BBC-AB51-4281-1810-80E469FBE0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6" r="24705" b="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3047999"/>
            <a:ext cx="6496049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Content: Explanation of the rules specific to struct declarations</a:t>
            </a:r>
          </a:p>
          <a:p>
            <a:pPr lvl="0"/>
            <a:endParaRPr lang="en-US" dirty="0"/>
          </a:p>
          <a:p>
            <a:pPr lvl="1"/>
            <a:r>
              <a:rPr lang="en-US" dirty="0"/>
              <a:t>Include struct_declaration and struct_member rules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95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60959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Array Declaration Rules</a:t>
            </a:r>
          </a:p>
        </p:txBody>
      </p:sp>
      <p:pic>
        <p:nvPicPr>
          <p:cNvPr id="6" name="Picture 5" descr="Pen placed on top of a signature line">
            <a:extLst>
              <a:ext uri="{FF2B5EF4-FFF2-40B4-BE49-F238E27FC236}">
                <a16:creationId xmlns:a16="http://schemas.microsoft.com/office/drawing/2014/main" id="{087B4B81-E8DF-4317-F4B0-13A9925C8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66" r="1799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66751" y="2285999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Content: Explanation of the rules for array declarations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Include array_declaration, parse_array_dimensions, and parse_array_initialization rules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81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993771"/>
            <a:ext cx="6095998" cy="863604"/>
          </a:xfrm>
        </p:spPr>
        <p:txBody>
          <a:bodyPr anchor="b">
            <a:normAutofit/>
          </a:bodyPr>
          <a:lstStyle/>
          <a:p>
            <a:r>
              <a:rPr lang="en-US" dirty="0"/>
              <a:t>Enum Declaration Rules</a:t>
            </a:r>
          </a:p>
        </p:txBody>
      </p:sp>
      <p:pic>
        <p:nvPicPr>
          <p:cNvPr id="6" name="Picture 5" descr="A hand holding a pen and shading circles on a sheet">
            <a:extLst>
              <a:ext uri="{FF2B5EF4-FFF2-40B4-BE49-F238E27FC236}">
                <a16:creationId xmlns:a16="http://schemas.microsoft.com/office/drawing/2014/main" id="{89717C6E-8CBB-5100-24BE-E86316C6C0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396" r="24705" b="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286000"/>
            <a:ext cx="6095998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Content: Explanation of the rules for enum declarations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Include enum_declaration and enum_item rules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942975"/>
            <a:ext cx="6095998" cy="1162049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Statement and Expression Rules</a:t>
            </a:r>
          </a:p>
        </p:txBody>
      </p:sp>
      <p:pic>
        <p:nvPicPr>
          <p:cNvPr id="6" name="Picture 5" descr="Different coloured question marks">
            <a:extLst>
              <a:ext uri="{FF2B5EF4-FFF2-40B4-BE49-F238E27FC236}">
                <a16:creationId xmlns:a16="http://schemas.microsoft.com/office/drawing/2014/main" id="{A37856F3-5189-C54A-E35D-22B1996765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85" r="31815" b="-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2324099"/>
            <a:ext cx="6095998" cy="3048001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Content: Explanation of the rules related to statements and expressions in the grammar</a:t>
            </a:r>
          </a:p>
          <a:p>
            <a:pPr lvl="1"/>
            <a:r>
              <a:rPr lang="en-US" dirty="0"/>
              <a:t>Include statement, if_statement, while_statement, for_statement, return_statement, and expression rules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9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334001" y="1163594"/>
            <a:ext cx="6095999" cy="1624055"/>
          </a:xfrm>
        </p:spPr>
        <p:txBody>
          <a:bodyPr anchor="b">
            <a:normAutofit/>
          </a:bodyPr>
          <a:lstStyle/>
          <a:p>
            <a:r>
              <a:rPr lang="en-US" dirty="0"/>
              <a:t>Parsing Process Overview</a:t>
            </a:r>
          </a:p>
        </p:txBody>
      </p:sp>
      <p:pic>
        <p:nvPicPr>
          <p:cNvPr id="6" name="Picture 5" descr="Arrows pointing towards light">
            <a:extLst>
              <a:ext uri="{FF2B5EF4-FFF2-40B4-BE49-F238E27FC236}">
                <a16:creationId xmlns:a16="http://schemas.microsoft.com/office/drawing/2014/main" id="{6544DFFB-B818-3676-1101-0A68A59BAC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0" r="47436" b="-3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334001" y="3047999"/>
            <a:ext cx="6095999" cy="304800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Overview of the parsing process, including tokenization and parsing steps</a:t>
            </a:r>
          </a:p>
        </p:txBody>
      </p:sp>
    </p:spTree>
    <p:extLst>
      <p:ext uri="{BB962C8B-B14F-4D97-AF65-F5344CB8AC3E}">
        <p14:creationId xmlns:p14="http://schemas.microsoft.com/office/powerpoint/2010/main" val="2646519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981076"/>
            <a:ext cx="6095998" cy="1806574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6" name="Picture 5" descr="Close up of gears">
            <a:extLst>
              <a:ext uri="{FF2B5EF4-FFF2-40B4-BE49-F238E27FC236}">
                <a16:creationId xmlns:a16="http://schemas.microsoft.com/office/drawing/2014/main" id="{D69F128D-F1BE-3E7F-473F-5A0C9661E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44" r="34658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33425" y="782638"/>
            <a:ext cx="6724649" cy="741362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FE95362D-7D46-A6A4-54A0-6882BDE0D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472" r="11057" b="-10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1904999"/>
            <a:ext cx="6095998" cy="3048001"/>
          </a:xfrm>
        </p:spPr>
        <p:txBody>
          <a:bodyPr>
            <a:noAutofit/>
          </a:bodyPr>
          <a:lstStyle/>
          <a:p>
            <a:pPr lvl="0"/>
            <a:r>
              <a:rPr lang="en-US" sz="1400" dirty="0"/>
              <a:t>Content</a:t>
            </a:r>
          </a:p>
          <a:p>
            <a:pPr lvl="1"/>
            <a:r>
              <a:rPr lang="en-US" sz="1400" dirty="0"/>
              <a:t>Parsing Algorithm</a:t>
            </a:r>
          </a:p>
          <a:p>
            <a:pPr lvl="2"/>
            <a:r>
              <a:rPr lang="en-US" sz="1400" dirty="0"/>
              <a:t>Top-down Parsing, specifically Recursive Descent, is a parsing technique commonly used in compiler construction to parse the syntax of a programming language</a:t>
            </a:r>
          </a:p>
          <a:p>
            <a:pPr lvl="1"/>
            <a:r>
              <a:rPr lang="en-US" sz="1400" dirty="0"/>
              <a:t>Recursive Descent Parsing Process</a:t>
            </a:r>
          </a:p>
          <a:p>
            <a:pPr lvl="2"/>
            <a:r>
              <a:rPr lang="en-US" sz="1400" dirty="0"/>
              <a:t>The parsing process starts from the top-level function, usually named parse , which initiates the parsing of the entire program</a:t>
            </a:r>
          </a:p>
          <a:p>
            <a:pPr lvl="2"/>
            <a:r>
              <a:rPr lang="en-US" sz="1400" dirty="0"/>
              <a:t>The parse function typically calls other functions representing different syntactic constructs of the language, such as program , statement_list , and statement</a:t>
            </a:r>
          </a:p>
          <a:p>
            <a:pPr lvl="2"/>
            <a:r>
              <a:rPr lang="en-US" sz="1400" dirty="0"/>
              <a:t>The program function parses the structure of the program, which may consist of a sequence of statements</a:t>
            </a:r>
          </a:p>
          <a:p>
            <a:pPr lvl="2"/>
            <a:r>
              <a:rPr lang="en-US" sz="1400" dirty="0"/>
              <a:t>The statement_list function parses a list of statements within the program</a:t>
            </a:r>
          </a:p>
          <a:p>
            <a:pPr lvl="2"/>
            <a:r>
              <a:rPr lang="en-US" sz="1400" dirty="0"/>
              <a:t>The statement function parses individual statements based on their type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9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71526"/>
            <a:ext cx="6095998" cy="752474"/>
          </a:xfrm>
        </p:spPr>
        <p:txBody>
          <a:bodyPr anchor="b"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390C1-22CC-8E78-1D89-36575939E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67" r="33196" b="-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0" y="1647824"/>
            <a:ext cx="6562725" cy="4067175"/>
          </a:xfrm>
        </p:spPr>
        <p:txBody>
          <a:bodyPr>
            <a:noAutofit/>
          </a:bodyPr>
          <a:lstStyle/>
          <a:p>
            <a:pPr lvl="0"/>
            <a:r>
              <a:rPr lang="en-US" sz="1800" dirty="0"/>
              <a:t>Content</a:t>
            </a:r>
          </a:p>
          <a:p>
            <a:pPr lvl="1"/>
            <a:r>
              <a:rPr lang="en-US" sz="1800" dirty="0"/>
              <a:t>Specific Parsing Functions</a:t>
            </a:r>
          </a:p>
          <a:p>
            <a:pPr lvl="2"/>
            <a:r>
              <a:rPr lang="en-US" sz="1800" dirty="0"/>
              <a:t>Specific parsing functions are defined for different types of statements, such as while_statement , for_statement , and return_statement</a:t>
            </a:r>
          </a:p>
          <a:p>
            <a:pPr lvl="1"/>
            <a:r>
              <a:rPr lang="en-US" sz="1800" dirty="0"/>
              <a:t>Modular Parsing Logic</a:t>
            </a:r>
          </a:p>
          <a:p>
            <a:pPr lvl="2"/>
            <a:r>
              <a:rPr lang="en-US" sz="1800" dirty="0"/>
              <a:t>Each parsing function is responsible for recognizing and processing the syntactic elements corresponding to its statement type</a:t>
            </a:r>
          </a:p>
          <a:p>
            <a:pPr lvl="2"/>
            <a:r>
              <a:rPr lang="en-US" sz="1800" dirty="0"/>
              <a:t>By organizing parsing logic into separate functions, Recursive Descent parsing enables modular and readable code, making it easier to understand and maintain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1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DDE19-29D6-AB74-625F-47B7F0CA2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65" r="42779" b="6250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">
            <a:extLst>
              <a:ext uri="{FF2B5EF4-FFF2-40B4-BE49-F238E27FC236}">
                <a16:creationId xmlns:a16="http://schemas.microsoft.com/office/drawing/2014/main" id="{A964DF69-4666-9E52-7B80-957489E26017}"/>
              </a:ext>
            </a:extLst>
          </p:cNvPr>
          <p:cNvSpPr txBox="1">
            <a:spLocks/>
          </p:cNvSpPr>
          <p:nvPr/>
        </p:nvSpPr>
        <p:spPr>
          <a:xfrm>
            <a:off x="215154" y="1523999"/>
            <a:ext cx="6095998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500" dirty="0" err="1"/>
              <a:t>StudentID</a:t>
            </a:r>
            <a:r>
              <a:rPr lang="en-US" sz="1500" dirty="0"/>
              <a:t> | Name</a:t>
            </a:r>
          </a:p>
          <a:p>
            <a:pPr lvl="2"/>
            <a:r>
              <a:rPr lang="en-US" sz="1500" dirty="0"/>
              <a:t>21P0186 | </a:t>
            </a:r>
            <a:r>
              <a:rPr lang="en-US" sz="1500" dirty="0" err="1"/>
              <a:t>Saifeldin</a:t>
            </a:r>
            <a:r>
              <a:rPr lang="en-US" sz="1500" dirty="0"/>
              <a:t> Mohamed Hatem</a:t>
            </a:r>
          </a:p>
          <a:p>
            <a:pPr lvl="2"/>
            <a:r>
              <a:rPr lang="en-US" sz="1500" dirty="0"/>
              <a:t>22P0122 | Basel Ashraf Fikry</a:t>
            </a:r>
          </a:p>
          <a:p>
            <a:pPr lvl="2"/>
            <a:r>
              <a:rPr lang="en-US" sz="1500" dirty="0"/>
              <a:t>2001038 | Mohamed Ahmed </a:t>
            </a:r>
            <a:r>
              <a:rPr lang="en-US" sz="1500" dirty="0" err="1"/>
              <a:t>Abdelraouf</a:t>
            </a:r>
            <a:endParaRPr lang="en-US" sz="1500" dirty="0"/>
          </a:p>
          <a:p>
            <a:pPr lvl="2"/>
            <a:r>
              <a:rPr lang="en-US" sz="1500" dirty="0"/>
              <a:t>2000052 | Ahmed Mohamed </a:t>
            </a:r>
            <a:r>
              <a:rPr lang="en-US" sz="1500" dirty="0" err="1"/>
              <a:t>Abdelmonem</a:t>
            </a:r>
            <a:endParaRPr lang="en-US" sz="1500" dirty="0"/>
          </a:p>
          <a:p>
            <a:pPr lvl="2"/>
            <a:r>
              <a:rPr lang="en-US" sz="1500" dirty="0"/>
              <a:t>21P0285 | </a:t>
            </a:r>
            <a:r>
              <a:rPr lang="en-US" sz="1500" dirty="0" err="1"/>
              <a:t>Abdalrahman</a:t>
            </a:r>
            <a:r>
              <a:rPr lang="en-US" sz="1500" dirty="0"/>
              <a:t> Khaled </a:t>
            </a:r>
            <a:r>
              <a:rPr lang="en-US" sz="1500" dirty="0" err="1"/>
              <a:t>Alkawwa</a:t>
            </a:r>
            <a:endParaRPr lang="en-US" sz="1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3EC917-B25B-3096-BD97-0CD7C8CC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4076699"/>
            <a:ext cx="10668000" cy="3048001"/>
          </a:xfrm>
        </p:spPr>
        <p:txBody>
          <a:bodyPr/>
          <a:lstStyle/>
          <a:p>
            <a:r>
              <a:rPr lang="en-US" dirty="0"/>
              <a:t>Submitted to :</a:t>
            </a:r>
          </a:p>
          <a:p>
            <a:r>
              <a:rPr lang="en-US" dirty="0"/>
              <a:t> </a:t>
            </a:r>
            <a:r>
              <a:rPr lang="en-US" dirty="0" err="1"/>
              <a:t>Dr.Wafaa</a:t>
            </a:r>
            <a:r>
              <a:rPr lang="en-US" dirty="0"/>
              <a:t> Al </a:t>
            </a:r>
            <a:r>
              <a:rPr lang="en-US" dirty="0" err="1"/>
              <a:t>Kasas</a:t>
            </a:r>
            <a:endParaRPr lang="en-US" dirty="0"/>
          </a:p>
          <a:p>
            <a:r>
              <a:rPr lang="en-US" dirty="0" err="1"/>
              <a:t>Eng.Ahmed</a:t>
            </a:r>
            <a:r>
              <a:rPr lang="en-US" dirty="0"/>
              <a:t> Salama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831515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1" y="819151"/>
            <a:ext cx="6095998" cy="704849"/>
          </a:xfrm>
        </p:spPr>
        <p:txBody>
          <a:bodyPr anchor="b">
            <a:normAutofit/>
          </a:bodyPr>
          <a:lstStyle/>
          <a:p>
            <a:r>
              <a:rPr lang="en-US" dirty="0"/>
              <a:t>General Overview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75A558B5-1D19-F496-BF57-F0C235BB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52" r="25812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81052" y="1904999"/>
            <a:ext cx="6553198" cy="3829051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Content</a:t>
            </a:r>
          </a:p>
          <a:p>
            <a:pPr lvl="1"/>
            <a:r>
              <a:rPr lang="en-US" sz="1600" dirty="0"/>
              <a:t>Introduction</a:t>
            </a:r>
          </a:p>
          <a:p>
            <a:pPr lvl="2"/>
            <a:r>
              <a:rPr lang="en-US" sz="1600" dirty="0"/>
              <a:t>The provided code implements a parser for a programming language using the top-down parsing approach known as recursive descent</a:t>
            </a:r>
          </a:p>
          <a:p>
            <a:pPr lvl="2"/>
            <a:r>
              <a:rPr lang="en-US" sz="1600" dirty="0"/>
              <a:t>The parser is designed to analyze the syntax of the input code and build a corresponding syntax tree</a:t>
            </a:r>
          </a:p>
          <a:p>
            <a:pPr lvl="1"/>
            <a:r>
              <a:rPr lang="en-US" sz="1600" dirty="0"/>
              <a:t>Main Components</a:t>
            </a:r>
          </a:p>
          <a:p>
            <a:pPr lvl="2"/>
            <a:r>
              <a:rPr lang="en-US" sz="1600" dirty="0"/>
              <a:t>Functions for parsing expressions, statements, and control flow constructs such as while loops, do-while loops, for loops, and return statements</a:t>
            </a:r>
          </a:p>
          <a:p>
            <a:pPr lvl="2"/>
            <a:r>
              <a:rPr lang="en-US" sz="1600" dirty="0"/>
              <a:t>Functions for handling function calls, variable declarations, unary expressions, and more</a:t>
            </a:r>
          </a:p>
          <a:p>
            <a:pPr lvl="1"/>
            <a:r>
              <a:rPr lang="en-US" sz="1600" dirty="0"/>
              <a:t>Structured Approach</a:t>
            </a:r>
          </a:p>
          <a:p>
            <a:pPr lvl="2"/>
            <a:r>
              <a:rPr lang="en-US" sz="1600" dirty="0"/>
              <a:t>The code follows a structured approach, with each function responsible for parsing a specific grammar rule or syntactic construct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5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6095998" cy="714374"/>
          </a:xfrm>
        </p:spPr>
        <p:txBody>
          <a:bodyPr anchor="b">
            <a:normAutofit/>
          </a:bodyPr>
          <a:lstStyle/>
          <a:p>
            <a:r>
              <a:rPr lang="en-US" dirty="0"/>
              <a:t>General Overview</a:t>
            </a:r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0FDEC015-DC17-22A3-370D-94C884CE61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7" r="33" b="7"/>
          <a:stretch/>
        </p:blipFill>
        <p:spPr>
          <a:xfrm>
            <a:off x="7620000" y="8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2057399"/>
            <a:ext cx="7000873" cy="3848101"/>
          </a:xfrm>
        </p:spPr>
        <p:txBody>
          <a:bodyPr>
            <a:noAutofit/>
          </a:bodyPr>
          <a:lstStyle/>
          <a:p>
            <a:pPr lvl="0"/>
            <a:r>
              <a:rPr lang="en-US" sz="1600" dirty="0"/>
              <a:t>Content</a:t>
            </a:r>
          </a:p>
          <a:p>
            <a:pPr lvl="2"/>
            <a:r>
              <a:rPr lang="en-US" sz="1600" dirty="0"/>
              <a:t>For example, the "expression" function handles the parsing of general expressions, while the "statement" function parses various types of statements such as if statements, while loops, and return statements</a:t>
            </a:r>
          </a:p>
          <a:p>
            <a:pPr lvl="1"/>
            <a:r>
              <a:rPr lang="en-US" sz="1600" dirty="0"/>
              <a:t>Token Handling</a:t>
            </a:r>
          </a:p>
          <a:p>
            <a:pPr lvl="2"/>
            <a:r>
              <a:rPr lang="en-US" sz="1600" dirty="0"/>
              <a:t>The parser is designed to handle different types of tokens, including identifiers, numbers, arithmetic operators, unary operators, parentheses, and semicolons</a:t>
            </a:r>
          </a:p>
          <a:p>
            <a:pPr lvl="1"/>
            <a:r>
              <a:rPr lang="en-US" sz="1600" dirty="0"/>
              <a:t>Error Handling</a:t>
            </a:r>
          </a:p>
          <a:p>
            <a:pPr lvl="2"/>
            <a:r>
              <a:rPr lang="en-US" sz="1600" dirty="0"/>
              <a:t>Error handling mechanisms are incorporated throughout the code to detect syntax errors and provide informative error messages</a:t>
            </a:r>
          </a:p>
          <a:p>
            <a:pPr lvl="1"/>
            <a:r>
              <a:rPr lang="en-US" sz="1600" dirty="0"/>
              <a:t>Conclusion</a:t>
            </a:r>
          </a:p>
          <a:p>
            <a:pPr lvl="2"/>
            <a:r>
              <a:rPr lang="en-US" sz="1600" dirty="0"/>
              <a:t>Overall, the parser serves as a fundamental component of a compiler or interpreter for the target programming language, enabling the analysis and interpretation of source code written in that language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0" y="219076"/>
            <a:ext cx="6095998" cy="1304924"/>
          </a:xfrm>
        </p:spPr>
        <p:txBody>
          <a:bodyPr anchor="b">
            <a:normAutofit/>
          </a:bodyPr>
          <a:lstStyle/>
          <a:p>
            <a:r>
              <a:rPr lang="en-US" dirty="0"/>
              <a:t>Token Definitions</a:t>
            </a:r>
          </a:p>
        </p:txBody>
      </p:sp>
      <p:pic>
        <p:nvPicPr>
          <p:cNvPr id="6" name="Picture 5" descr="Autoradiogram on white paper">
            <a:extLst>
              <a:ext uri="{FF2B5EF4-FFF2-40B4-BE49-F238E27FC236}">
                <a16:creationId xmlns:a16="http://schemas.microsoft.com/office/drawing/2014/main" id="{D2AB5CAB-E1BD-3B6A-D39E-D64BB16BC5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90" r="21412" b="4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2001" y="3047999"/>
            <a:ext cx="6095998" cy="3048001"/>
          </a:xfrm>
        </p:spPr>
        <p:txBody>
          <a:bodyPr>
            <a:normAutofit/>
          </a:bodyPr>
          <a:lstStyle/>
          <a:p>
            <a:pPr lvl="0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ine of binary code">
            <a:extLst>
              <a:ext uri="{FF2B5EF4-FFF2-40B4-BE49-F238E27FC236}">
                <a16:creationId xmlns:a16="http://schemas.microsoft.com/office/drawing/2014/main" id="{8A731FBA-415E-532F-EB7B-C4B4F090ED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81" r="25849" b="5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259980" y="1524000"/>
            <a:ext cx="7620003" cy="4455460"/>
          </a:xfrm>
        </p:spPr>
        <p:txBody>
          <a:bodyPr>
            <a:noAutofit/>
          </a:bodyPr>
          <a:lstStyle/>
          <a:p>
            <a:pPr lvl="0"/>
            <a:endParaRPr lang="en-US" sz="1800" dirty="0"/>
          </a:p>
          <a:p>
            <a:pPr lvl="2"/>
            <a:r>
              <a:rPr lang="en-US" sz="1800" dirty="0"/>
              <a:t>NUMBER - Matches various forms of numbers, including integers and floats</a:t>
            </a:r>
          </a:p>
          <a:p>
            <a:pPr lvl="2"/>
            <a:r>
              <a:rPr lang="en-US" sz="1800" dirty="0"/>
              <a:t>COMPARISON_OP - Identifies comparison operators</a:t>
            </a:r>
          </a:p>
          <a:p>
            <a:pPr lvl="2"/>
            <a:r>
              <a:rPr lang="en-US" sz="1800" dirty="0"/>
              <a:t>COMPOUND_OP - Matches compound assignment operators</a:t>
            </a:r>
          </a:p>
          <a:p>
            <a:pPr lvl="2"/>
            <a:r>
              <a:rPr lang="en-US" sz="1800" dirty="0"/>
              <a:t>ASSIGNMENT_OP - Recognizes assignment operator</a:t>
            </a:r>
          </a:p>
          <a:p>
            <a:pPr lvl="2"/>
            <a:r>
              <a:rPr lang="en-US" sz="1800" dirty="0"/>
              <a:t>TERNARY_OP - Matches the ternary operator</a:t>
            </a:r>
          </a:p>
          <a:p>
            <a:pPr lvl="2"/>
            <a:r>
              <a:rPr lang="en-US" sz="1800" dirty="0"/>
              <a:t>COLON - Identifies colon punctuation</a:t>
            </a:r>
          </a:p>
          <a:p>
            <a:pPr lvl="2"/>
            <a:r>
              <a:rPr lang="en-US" sz="1800" dirty="0"/>
              <a:t>SHIFT_OP - Matches shift operators</a:t>
            </a:r>
          </a:p>
          <a:p>
            <a:pPr lvl="2"/>
            <a:r>
              <a:rPr lang="en-US" sz="1800" dirty="0"/>
              <a:t>UNARY_OP - Identifies unary operators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F10D92B-56C5-A805-1314-9C860E0FA4D0}"/>
              </a:ext>
            </a:extLst>
          </p:cNvPr>
          <p:cNvSpPr txBox="1">
            <a:spLocks/>
          </p:cNvSpPr>
          <p:nvPr/>
        </p:nvSpPr>
        <p:spPr>
          <a:xfrm>
            <a:off x="762000" y="219072"/>
            <a:ext cx="6095998" cy="13049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Token Definitions</a:t>
            </a:r>
          </a:p>
        </p:txBody>
      </p:sp>
    </p:spTree>
    <p:extLst>
      <p:ext uri="{BB962C8B-B14F-4D97-AF65-F5344CB8AC3E}">
        <p14:creationId xmlns:p14="http://schemas.microsoft.com/office/powerpoint/2010/main" val="1428429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gital network connection">
            <a:extLst>
              <a:ext uri="{FF2B5EF4-FFF2-40B4-BE49-F238E27FC236}">
                <a16:creationId xmlns:a16="http://schemas.microsoft.com/office/drawing/2014/main" id="{2C4E6978-C7A1-6A49-970E-3BFEDCE13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57" r="31226" b="-7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-242048" y="1752589"/>
            <a:ext cx="7100046" cy="4383742"/>
          </a:xfrm>
        </p:spPr>
        <p:txBody>
          <a:bodyPr>
            <a:noAutofit/>
          </a:bodyPr>
          <a:lstStyle/>
          <a:p>
            <a:pPr lvl="2"/>
            <a:r>
              <a:rPr lang="en-US" sz="1800" dirty="0"/>
              <a:t>ARITHMETIC_OP - Recognizes arithmetic operators</a:t>
            </a:r>
          </a:p>
          <a:p>
            <a:pPr lvl="2"/>
            <a:r>
              <a:rPr lang="en-US" sz="1800" dirty="0"/>
              <a:t>BITWISE_OP - Identifies bitwise operators</a:t>
            </a:r>
          </a:p>
          <a:p>
            <a:pPr lvl="2"/>
            <a:r>
              <a:rPr lang="en-US" sz="1800" dirty="0"/>
              <a:t>LEFT_PAREN - Recognizes left parenthesis</a:t>
            </a:r>
          </a:p>
          <a:p>
            <a:pPr lvl="2"/>
            <a:r>
              <a:rPr lang="en-US" sz="1800" dirty="0"/>
              <a:t>RIGHT_PAREN - Matches right parenthesis</a:t>
            </a:r>
          </a:p>
          <a:p>
            <a:pPr lvl="2"/>
            <a:r>
              <a:rPr lang="en-US" sz="1800" dirty="0"/>
              <a:t>LEFT_BRACKET - Identifies left square bracket</a:t>
            </a:r>
          </a:p>
          <a:p>
            <a:pPr lvl="2"/>
            <a:r>
              <a:rPr lang="en-US" sz="1800" dirty="0"/>
              <a:t>RIGHT_BRACKET - Matches right square bracket</a:t>
            </a:r>
          </a:p>
          <a:p>
            <a:pPr lvl="2"/>
            <a:r>
              <a:rPr lang="en-US" sz="1800" dirty="0"/>
              <a:t>LEFT_BRACE - Recognizes left curly brace</a:t>
            </a:r>
          </a:p>
          <a:p>
            <a:pPr lvl="2"/>
            <a:r>
              <a:rPr lang="en-US" sz="1800" dirty="0"/>
              <a:t>RIGHT_BRACE - Matches right curly brace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0DD61854-42A4-58CF-B021-369806902106}"/>
              </a:ext>
            </a:extLst>
          </p:cNvPr>
          <p:cNvSpPr txBox="1">
            <a:spLocks/>
          </p:cNvSpPr>
          <p:nvPr/>
        </p:nvSpPr>
        <p:spPr>
          <a:xfrm>
            <a:off x="762000" y="219072"/>
            <a:ext cx="6095998" cy="13049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Token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181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ny question marks on black background">
            <a:extLst>
              <a:ext uri="{FF2B5EF4-FFF2-40B4-BE49-F238E27FC236}">
                <a16:creationId xmlns:a16="http://schemas.microsoft.com/office/drawing/2014/main" id="{01E7A5F1-F9B0-E46B-C972-6BDBA4176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77" r="33" b="7"/>
          <a:stretch/>
        </p:blipFill>
        <p:spPr>
          <a:xfrm>
            <a:off x="20" y="10"/>
            <a:ext cx="457198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7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1"/>
                  <a:pt x="4093355" y="3574408"/>
                </a:cubicBezTo>
                <a:lnTo>
                  <a:pt x="4093356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6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5"/>
                </a:cubicBezTo>
                <a:lnTo>
                  <a:pt x="4158155" y="4933805"/>
                </a:lnTo>
                <a:lnTo>
                  <a:pt x="4158155" y="4933806"/>
                </a:lnTo>
                <a:cubicBezTo>
                  <a:pt x="4160163" y="4953853"/>
                  <a:pt x="4171415" y="4969748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9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1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314" y="6364769"/>
                </a:lnTo>
                <a:lnTo>
                  <a:pt x="4380007" y="6387910"/>
                </a:lnTo>
                <a:lnTo>
                  <a:pt x="4377352" y="6393385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7352" y="6393385"/>
                </a:lnTo>
                <a:lnTo>
                  <a:pt x="4380008" y="6387910"/>
                </a:lnTo>
                <a:lnTo>
                  <a:pt x="4381314" y="6364769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9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5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6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2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5"/>
                  <a:pt x="4125838" y="2518264"/>
                </a:cubicBezTo>
                <a:cubicBezTo>
                  <a:pt x="4123171" y="2527790"/>
                  <a:pt x="4122027" y="2536458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7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2" y="2463019"/>
                </a:cubicBezTo>
                <a:lnTo>
                  <a:pt x="4134481" y="2463018"/>
                </a:lnTo>
                <a:lnTo>
                  <a:pt x="4134482" y="2463018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8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8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2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5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effectLst>
            <a:outerShdw blurRad="381000" dist="152400" algn="l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0822D1-9EEA-4ECF-9360-D9AF87950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C292A62-7F34-4E30-BE04-48164A1DA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05643" y="2991644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56848" y="1389528"/>
            <a:ext cx="7575176" cy="4294096"/>
          </a:xfrm>
        </p:spPr>
        <p:txBody>
          <a:bodyPr>
            <a:normAutofit/>
          </a:bodyPr>
          <a:lstStyle/>
          <a:p>
            <a:pPr lvl="2"/>
            <a:r>
              <a:rPr lang="en-US" sz="1800" dirty="0"/>
              <a:t>SEMICOLON - Identifies semicolon punctuation</a:t>
            </a:r>
          </a:p>
          <a:p>
            <a:pPr lvl="2"/>
            <a:r>
              <a:rPr lang="en-US" sz="1800" dirty="0"/>
              <a:t>COMMA - Matches comma punctuation</a:t>
            </a:r>
          </a:p>
          <a:p>
            <a:pPr lvl="2"/>
            <a:r>
              <a:rPr lang="en-US" sz="1800" dirty="0"/>
              <a:t>DOT - Identifies dot punctuation</a:t>
            </a:r>
          </a:p>
          <a:p>
            <a:pPr lvl="2"/>
            <a:r>
              <a:rPr lang="en-US" sz="1800" dirty="0"/>
              <a:t>TYPE_SPECIFIER - Recognizes C type specifiers</a:t>
            </a:r>
          </a:p>
          <a:p>
            <a:pPr lvl="2"/>
            <a:r>
              <a:rPr lang="en-US" sz="1800" dirty="0"/>
              <a:t>KEYWORD - Matches C keywords</a:t>
            </a:r>
          </a:p>
          <a:p>
            <a:pPr lvl="2"/>
            <a:r>
              <a:rPr lang="en-US" sz="1800" dirty="0"/>
              <a:t>STRING_LITERAL - Identifies string literals</a:t>
            </a:r>
          </a:p>
          <a:p>
            <a:pPr lvl="2"/>
            <a:r>
              <a:rPr lang="en-US" sz="1800" dirty="0"/>
              <a:t>CHARACTER_LITERAL - Matches character literals</a:t>
            </a:r>
          </a:p>
          <a:p>
            <a:pPr lvl="2"/>
            <a:r>
              <a:rPr lang="en-US" sz="1800" dirty="0"/>
              <a:t>ID - Recognizes identifiers</a:t>
            </a:r>
          </a:p>
          <a:p>
            <a:pPr lvl="2"/>
            <a:r>
              <a:rPr lang="en-US" sz="1800" dirty="0"/>
              <a:t>PUNCTUATION - Matches various punctuation marks</a:t>
            </a:r>
          </a:p>
        </p:txBody>
      </p:sp>
    </p:spTree>
    <p:extLst>
      <p:ext uri="{BB962C8B-B14F-4D97-AF65-F5344CB8AC3E}">
        <p14:creationId xmlns:p14="http://schemas.microsoft.com/office/powerpoint/2010/main" val="280933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7701" y="762000"/>
            <a:ext cx="6095998" cy="704849"/>
          </a:xfrm>
        </p:spPr>
        <p:txBody>
          <a:bodyPr anchor="b">
            <a:normAutofit/>
          </a:bodyPr>
          <a:lstStyle/>
          <a:p>
            <a:r>
              <a:rPr lang="en-US" dirty="0"/>
              <a:t>Lexical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0E074-1E2C-AD77-C87A-89EFBA9EE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3" r="47386" b="-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45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7701" y="762000"/>
            <a:ext cx="6095998" cy="704849"/>
          </a:xfrm>
        </p:spPr>
        <p:txBody>
          <a:bodyPr anchor="b">
            <a:normAutofit/>
          </a:bodyPr>
          <a:lstStyle/>
          <a:p>
            <a:r>
              <a:rPr lang="en-US" dirty="0"/>
              <a:t>Lexical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0E074-1E2C-AD77-C87A-89EFBA9EEE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13" r="47386" b="-2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66700" y="2152649"/>
            <a:ext cx="6591299" cy="3181351"/>
          </a:xfrm>
        </p:spPr>
        <p:txBody>
          <a:bodyPr>
            <a:normAutofit/>
          </a:bodyPr>
          <a:lstStyle/>
          <a:p>
            <a:pPr lvl="1"/>
            <a:r>
              <a:rPr lang="en-US" sz="1800" dirty="0"/>
              <a:t>Tokenization process overview</a:t>
            </a:r>
          </a:p>
          <a:p>
            <a:pPr lvl="1"/>
            <a:r>
              <a:rPr lang="en-US" sz="1800" dirty="0"/>
              <a:t>Token Enumeration and Definition</a:t>
            </a:r>
          </a:p>
          <a:p>
            <a:pPr lvl="1"/>
            <a:r>
              <a:rPr lang="en-US" sz="1800" dirty="0"/>
              <a:t>Token Class structure</a:t>
            </a:r>
          </a:p>
          <a:p>
            <a:pPr lvl="1"/>
            <a:r>
              <a:rPr lang="en-US" sz="1800" dirty="0"/>
              <a:t>Tokenization Process steps</a:t>
            </a:r>
          </a:p>
          <a:p>
            <a:pPr lvl="1"/>
            <a:r>
              <a:rPr lang="en-US" sz="1800" dirty="0"/>
              <a:t>Handling Comments and Whitespace</a:t>
            </a:r>
          </a:p>
          <a:p>
            <a:pPr lvl="1"/>
            <a:r>
              <a:rPr lang="en-US" sz="1800" dirty="0"/>
              <a:t>Iterative Tokenization for accuracy</a:t>
            </a:r>
          </a:p>
          <a:p>
            <a:pPr lvl="1"/>
            <a:r>
              <a:rPr lang="en-US" sz="1800" dirty="0"/>
              <a:t>Error Handling mechanisms</a:t>
            </a:r>
          </a:p>
          <a:p>
            <a:pPr lvl="1"/>
            <a:r>
              <a:rPr lang="en-US" sz="1800" dirty="0"/>
              <a:t>File Input and Output functionalities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35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62002" y="600075"/>
            <a:ext cx="6095998" cy="1320800"/>
          </a:xfrm>
        </p:spPr>
        <p:txBody>
          <a:bodyPr anchor="b">
            <a:normAutofit/>
          </a:bodyPr>
          <a:lstStyle/>
          <a:p>
            <a:r>
              <a:rPr lang="en-US" dirty="0"/>
              <a:t>Symbol Table Implementation</a:t>
            </a:r>
          </a:p>
        </p:txBody>
      </p:sp>
      <p:pic>
        <p:nvPicPr>
          <p:cNvPr id="6" name="Picture 5" descr="3D technology art">
            <a:extLst>
              <a:ext uri="{FF2B5EF4-FFF2-40B4-BE49-F238E27FC236}">
                <a16:creationId xmlns:a16="http://schemas.microsoft.com/office/drawing/2014/main" id="{4D823CAF-DDE9-4166-F2FC-B1EF408A7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44" r="35721" b="-3"/>
          <a:stretch/>
        </p:blipFill>
        <p:spPr>
          <a:xfrm>
            <a:off x="7620000" y="10"/>
            <a:ext cx="4572002" cy="685799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276687" y="6438981"/>
                </a:moveTo>
                <a:cubicBezTo>
                  <a:pt x="286189" y="6444077"/>
                  <a:pt x="293666" y="6451650"/>
                  <a:pt x="296618" y="6463841"/>
                </a:cubicBezTo>
                <a:lnTo>
                  <a:pt x="296621" y="6463850"/>
                </a:lnTo>
                <a:lnTo>
                  <a:pt x="307605" y="6508052"/>
                </a:lnTo>
                <a:lnTo>
                  <a:pt x="310416" y="6513012"/>
                </a:lnTo>
                <a:lnTo>
                  <a:pt x="312883" y="6521804"/>
                </a:lnTo>
                <a:lnTo>
                  <a:pt x="329221" y="6546195"/>
                </a:lnTo>
                <a:lnTo>
                  <a:pt x="329221" y="6546194"/>
                </a:lnTo>
                <a:lnTo>
                  <a:pt x="310416" y="6513012"/>
                </a:lnTo>
                <a:lnTo>
                  <a:pt x="296621" y="6463850"/>
                </a:lnTo>
                <a:lnTo>
                  <a:pt x="296618" y="6463840"/>
                </a:lnTo>
                <a:close/>
                <a:moveTo>
                  <a:pt x="360891" y="2836172"/>
                </a:moveTo>
                <a:lnTo>
                  <a:pt x="360891" y="2836173"/>
                </a:lnTo>
                <a:cubicBezTo>
                  <a:pt x="364963" y="2839983"/>
                  <a:pt x="368249" y="2844317"/>
                  <a:pt x="369582" y="2848794"/>
                </a:cubicBezTo>
                <a:cubicBezTo>
                  <a:pt x="376249" y="2870416"/>
                  <a:pt x="384441" y="2892181"/>
                  <a:pt x="389490" y="2914328"/>
                </a:cubicBezTo>
                <a:lnTo>
                  <a:pt x="394121" y="2947863"/>
                </a:lnTo>
                <a:lnTo>
                  <a:pt x="390537" y="2982148"/>
                </a:lnTo>
                <a:cubicBezTo>
                  <a:pt x="382441" y="3014153"/>
                  <a:pt x="378631" y="3045777"/>
                  <a:pt x="378845" y="3077401"/>
                </a:cubicBezTo>
                <a:lnTo>
                  <a:pt x="378845" y="3077402"/>
                </a:lnTo>
                <a:lnTo>
                  <a:pt x="378845" y="3077402"/>
                </a:lnTo>
                <a:cubicBezTo>
                  <a:pt x="379059" y="3109026"/>
                  <a:pt x="383298" y="3140650"/>
                  <a:pt x="391299" y="3172655"/>
                </a:cubicBezTo>
                <a:cubicBezTo>
                  <a:pt x="417208" y="3276481"/>
                  <a:pt x="444640" y="3380306"/>
                  <a:pt x="438926" y="3489468"/>
                </a:cubicBezTo>
                <a:cubicBezTo>
                  <a:pt x="437974" y="3507564"/>
                  <a:pt x="449595" y="3529091"/>
                  <a:pt x="461025" y="3544714"/>
                </a:cubicBezTo>
                <a:cubicBezTo>
                  <a:pt x="466455" y="3552191"/>
                  <a:pt x="470634" y="3557716"/>
                  <a:pt x="473569" y="3562321"/>
                </a:cubicBezTo>
                <a:lnTo>
                  <a:pt x="478647" y="3574408"/>
                </a:lnTo>
                <a:lnTo>
                  <a:pt x="476296" y="3587174"/>
                </a:lnTo>
                <a:cubicBezTo>
                  <a:pt x="474277" y="3592232"/>
                  <a:pt x="471027" y="3598435"/>
                  <a:pt x="466549" y="3606817"/>
                </a:cubicBezTo>
                <a:cubicBezTo>
                  <a:pt x="462167" y="3614819"/>
                  <a:pt x="459501" y="3624725"/>
                  <a:pt x="453023" y="3630632"/>
                </a:cubicBezTo>
                <a:cubicBezTo>
                  <a:pt x="436545" y="3645682"/>
                  <a:pt x="430306" y="3662494"/>
                  <a:pt x="428782" y="3680163"/>
                </a:cubicBezTo>
                <a:lnTo>
                  <a:pt x="428782" y="3680164"/>
                </a:lnTo>
                <a:lnTo>
                  <a:pt x="428782" y="3680164"/>
                </a:lnTo>
                <a:lnTo>
                  <a:pt x="432830" y="3734838"/>
                </a:lnTo>
                <a:lnTo>
                  <a:pt x="432448" y="3754652"/>
                </a:lnTo>
                <a:cubicBezTo>
                  <a:pt x="426448" y="3767130"/>
                  <a:pt x="424496" y="3778655"/>
                  <a:pt x="426091" y="3789776"/>
                </a:cubicBezTo>
                <a:lnTo>
                  <a:pt x="426091" y="3789776"/>
                </a:lnTo>
                <a:lnTo>
                  <a:pt x="426091" y="3789777"/>
                </a:lnTo>
                <a:cubicBezTo>
                  <a:pt x="427687" y="3800897"/>
                  <a:pt x="432830" y="3811614"/>
                  <a:pt x="441022" y="3822473"/>
                </a:cubicBezTo>
                <a:lnTo>
                  <a:pt x="455357" y="3852620"/>
                </a:lnTo>
                <a:lnTo>
                  <a:pt x="454577" y="3868764"/>
                </a:lnTo>
                <a:cubicBezTo>
                  <a:pt x="453119" y="3874229"/>
                  <a:pt x="450356" y="3879766"/>
                  <a:pt x="445974" y="3885338"/>
                </a:cubicBezTo>
                <a:cubicBezTo>
                  <a:pt x="426543" y="3910104"/>
                  <a:pt x="416351" y="3935727"/>
                  <a:pt x="414089" y="3962159"/>
                </a:cubicBezTo>
                <a:lnTo>
                  <a:pt x="414089" y="3962160"/>
                </a:lnTo>
                <a:lnTo>
                  <a:pt x="414089" y="3962160"/>
                </a:lnTo>
                <a:cubicBezTo>
                  <a:pt x="411827" y="3988593"/>
                  <a:pt x="417495" y="4015835"/>
                  <a:pt x="429782" y="4043840"/>
                </a:cubicBezTo>
                <a:lnTo>
                  <a:pt x="444904" y="4103826"/>
                </a:lnTo>
                <a:lnTo>
                  <a:pt x="442936" y="4134255"/>
                </a:lnTo>
                <a:cubicBezTo>
                  <a:pt x="441094" y="4144498"/>
                  <a:pt x="438022" y="4154857"/>
                  <a:pt x="433592" y="4165383"/>
                </a:cubicBezTo>
                <a:cubicBezTo>
                  <a:pt x="430163" y="4173480"/>
                  <a:pt x="429592" y="4182767"/>
                  <a:pt x="429687" y="4192387"/>
                </a:cubicBezTo>
                <a:lnTo>
                  <a:pt x="429687" y="4192388"/>
                </a:lnTo>
                <a:lnTo>
                  <a:pt x="429687" y="4192388"/>
                </a:lnTo>
                <a:lnTo>
                  <a:pt x="429782" y="4221391"/>
                </a:lnTo>
                <a:lnTo>
                  <a:pt x="424066" y="4253014"/>
                </a:lnTo>
                <a:cubicBezTo>
                  <a:pt x="411873" y="4277401"/>
                  <a:pt x="396253" y="4300070"/>
                  <a:pt x="384250" y="4324645"/>
                </a:cubicBezTo>
                <a:cubicBezTo>
                  <a:pt x="378536" y="4336457"/>
                  <a:pt x="375488" y="4350554"/>
                  <a:pt x="375296" y="4363890"/>
                </a:cubicBezTo>
                <a:lnTo>
                  <a:pt x="375296" y="4363891"/>
                </a:lnTo>
                <a:lnTo>
                  <a:pt x="375296" y="4363891"/>
                </a:lnTo>
                <a:cubicBezTo>
                  <a:pt x="374344" y="4403326"/>
                  <a:pt x="374344" y="4442762"/>
                  <a:pt x="376058" y="4482005"/>
                </a:cubicBezTo>
                <a:cubicBezTo>
                  <a:pt x="378726" y="4546777"/>
                  <a:pt x="379298" y="4612501"/>
                  <a:pt x="436068" y="4659175"/>
                </a:cubicBezTo>
                <a:cubicBezTo>
                  <a:pt x="440640" y="4662987"/>
                  <a:pt x="443308" y="4671177"/>
                  <a:pt x="444070" y="4677656"/>
                </a:cubicBezTo>
                <a:cubicBezTo>
                  <a:pt x="447689" y="4707565"/>
                  <a:pt x="448071" y="4738236"/>
                  <a:pt x="453977" y="4767765"/>
                </a:cubicBezTo>
                <a:lnTo>
                  <a:pt x="455286" y="4800483"/>
                </a:lnTo>
                <a:lnTo>
                  <a:pt x="440450" y="4828916"/>
                </a:lnTo>
                <a:cubicBezTo>
                  <a:pt x="423877" y="4846490"/>
                  <a:pt x="412446" y="4866958"/>
                  <a:pt x="410740" y="4889275"/>
                </a:cubicBezTo>
                <a:lnTo>
                  <a:pt x="410740" y="4889275"/>
                </a:lnTo>
                <a:lnTo>
                  <a:pt x="410740" y="4889276"/>
                </a:lnTo>
                <a:cubicBezTo>
                  <a:pt x="410172" y="4896714"/>
                  <a:pt x="410683" y="4904358"/>
                  <a:pt x="412445" y="4912169"/>
                </a:cubicBezTo>
                <a:lnTo>
                  <a:pt x="413848" y="4933805"/>
                </a:lnTo>
                <a:lnTo>
                  <a:pt x="409088" y="4952673"/>
                </a:lnTo>
                <a:cubicBezTo>
                  <a:pt x="404302" y="4964604"/>
                  <a:pt x="396729" y="4975511"/>
                  <a:pt x="389013" y="4987037"/>
                </a:cubicBezTo>
                <a:cubicBezTo>
                  <a:pt x="377774" y="5003801"/>
                  <a:pt x="363676" y="5022852"/>
                  <a:pt x="362534" y="5041521"/>
                </a:cubicBezTo>
                <a:cubicBezTo>
                  <a:pt x="360677" y="5073241"/>
                  <a:pt x="338137" y="5101639"/>
                  <a:pt x="336386" y="5133224"/>
                </a:cubicBezTo>
                <a:lnTo>
                  <a:pt x="336386" y="5133225"/>
                </a:lnTo>
                <a:lnTo>
                  <a:pt x="336386" y="5133225"/>
                </a:lnTo>
                <a:lnTo>
                  <a:pt x="343101" y="5166114"/>
                </a:lnTo>
                <a:lnTo>
                  <a:pt x="342411" y="5172090"/>
                </a:lnTo>
                <a:cubicBezTo>
                  <a:pt x="341530" y="5174400"/>
                  <a:pt x="340339" y="5176876"/>
                  <a:pt x="339863" y="5179067"/>
                </a:cubicBezTo>
                <a:lnTo>
                  <a:pt x="339863" y="5179068"/>
                </a:lnTo>
                <a:lnTo>
                  <a:pt x="339863" y="5179068"/>
                </a:lnTo>
                <a:cubicBezTo>
                  <a:pt x="332623" y="5214122"/>
                  <a:pt x="339673" y="5247079"/>
                  <a:pt x="363486" y="5272797"/>
                </a:cubicBezTo>
                <a:cubicBezTo>
                  <a:pt x="379013" y="5289657"/>
                  <a:pt x="387538" y="5307422"/>
                  <a:pt x="390920" y="5326163"/>
                </a:cubicBezTo>
                <a:lnTo>
                  <a:pt x="392366" y="5355014"/>
                </a:lnTo>
                <a:lnTo>
                  <a:pt x="387489" y="5385384"/>
                </a:lnTo>
                <a:cubicBezTo>
                  <a:pt x="384250" y="5398721"/>
                  <a:pt x="381964" y="5412057"/>
                  <a:pt x="379298" y="5425582"/>
                </a:cubicBezTo>
                <a:cubicBezTo>
                  <a:pt x="375488" y="5443870"/>
                  <a:pt x="371486" y="5462351"/>
                  <a:pt x="367676" y="5480637"/>
                </a:cubicBezTo>
                <a:cubicBezTo>
                  <a:pt x="365771" y="5489497"/>
                  <a:pt x="363200" y="5498832"/>
                  <a:pt x="363152" y="5507667"/>
                </a:cubicBezTo>
                <a:lnTo>
                  <a:pt x="363152" y="5507668"/>
                </a:lnTo>
                <a:lnTo>
                  <a:pt x="363152" y="5507668"/>
                </a:lnTo>
                <a:cubicBezTo>
                  <a:pt x="363105" y="5516503"/>
                  <a:pt x="365581" y="5524837"/>
                  <a:pt x="373772" y="5531694"/>
                </a:cubicBezTo>
                <a:lnTo>
                  <a:pt x="383918" y="5547578"/>
                </a:lnTo>
                <a:lnTo>
                  <a:pt x="374344" y="5562746"/>
                </a:lnTo>
                <a:cubicBezTo>
                  <a:pt x="331671" y="5600467"/>
                  <a:pt x="305000" y="5646189"/>
                  <a:pt x="303096" y="5704483"/>
                </a:cubicBezTo>
                <a:cubicBezTo>
                  <a:pt x="302714" y="5716485"/>
                  <a:pt x="300048" y="5728678"/>
                  <a:pt x="297190" y="5740488"/>
                </a:cubicBezTo>
                <a:cubicBezTo>
                  <a:pt x="295475" y="5747728"/>
                  <a:pt x="293569" y="5756493"/>
                  <a:pt x="288425" y="5760873"/>
                </a:cubicBezTo>
                <a:cubicBezTo>
                  <a:pt x="249182" y="5794974"/>
                  <a:pt x="221939" y="5837457"/>
                  <a:pt x="200030" y="5883751"/>
                </a:cubicBezTo>
                <a:cubicBezTo>
                  <a:pt x="192220" y="5900323"/>
                  <a:pt x="184410" y="5918042"/>
                  <a:pt x="182124" y="5935949"/>
                </a:cubicBezTo>
                <a:lnTo>
                  <a:pt x="182124" y="5935950"/>
                </a:lnTo>
                <a:lnTo>
                  <a:pt x="182124" y="5935950"/>
                </a:lnTo>
                <a:cubicBezTo>
                  <a:pt x="179838" y="5954618"/>
                  <a:pt x="183648" y="5974241"/>
                  <a:pt x="185744" y="5993292"/>
                </a:cubicBezTo>
                <a:cubicBezTo>
                  <a:pt x="186886" y="6004532"/>
                  <a:pt x="186696" y="6017486"/>
                  <a:pt x="192220" y="6026441"/>
                </a:cubicBezTo>
                <a:cubicBezTo>
                  <a:pt x="209557" y="6054826"/>
                  <a:pt x="228225" y="6082259"/>
                  <a:pt x="248420" y="6108739"/>
                </a:cubicBezTo>
                <a:lnTo>
                  <a:pt x="262113" y="6133315"/>
                </a:lnTo>
                <a:lnTo>
                  <a:pt x="258413" y="6143190"/>
                </a:lnTo>
                <a:cubicBezTo>
                  <a:pt x="255862" y="6146732"/>
                  <a:pt x="251944" y="6150697"/>
                  <a:pt x="246514" y="6155602"/>
                </a:cubicBezTo>
                <a:cubicBezTo>
                  <a:pt x="224225" y="6175797"/>
                  <a:pt x="212605" y="6200944"/>
                  <a:pt x="207843" y="6228756"/>
                </a:cubicBezTo>
                <a:cubicBezTo>
                  <a:pt x="200412" y="6272764"/>
                  <a:pt x="194126" y="6317151"/>
                  <a:pt x="190506" y="6361539"/>
                </a:cubicBezTo>
                <a:lnTo>
                  <a:pt x="190506" y="6361540"/>
                </a:lnTo>
                <a:lnTo>
                  <a:pt x="190506" y="6361540"/>
                </a:lnTo>
                <a:lnTo>
                  <a:pt x="190704" y="6365039"/>
                </a:lnTo>
                <a:lnTo>
                  <a:pt x="191995" y="6387910"/>
                </a:lnTo>
                <a:lnTo>
                  <a:pt x="194825" y="6393746"/>
                </a:lnTo>
                <a:lnTo>
                  <a:pt x="201413" y="6407333"/>
                </a:lnTo>
                <a:lnTo>
                  <a:pt x="201413" y="6407332"/>
                </a:lnTo>
                <a:lnTo>
                  <a:pt x="194825" y="6393746"/>
                </a:lnTo>
                <a:lnTo>
                  <a:pt x="191995" y="6387910"/>
                </a:lnTo>
                <a:lnTo>
                  <a:pt x="190704" y="6365039"/>
                </a:lnTo>
                <a:lnTo>
                  <a:pt x="190506" y="6361540"/>
                </a:lnTo>
                <a:lnTo>
                  <a:pt x="207843" y="6228757"/>
                </a:lnTo>
                <a:cubicBezTo>
                  <a:pt x="212605" y="6200945"/>
                  <a:pt x="224225" y="6175798"/>
                  <a:pt x="246514" y="6155603"/>
                </a:cubicBezTo>
                <a:cubicBezTo>
                  <a:pt x="257374" y="6145793"/>
                  <a:pt x="262184" y="6139745"/>
                  <a:pt x="262113" y="6133315"/>
                </a:cubicBezTo>
                <a:lnTo>
                  <a:pt x="262113" y="6133315"/>
                </a:lnTo>
                <a:lnTo>
                  <a:pt x="262113" y="6133314"/>
                </a:lnTo>
                <a:cubicBezTo>
                  <a:pt x="262042" y="6126884"/>
                  <a:pt x="257088" y="6120074"/>
                  <a:pt x="248420" y="6108738"/>
                </a:cubicBezTo>
                <a:cubicBezTo>
                  <a:pt x="228225" y="6082258"/>
                  <a:pt x="209557" y="6054825"/>
                  <a:pt x="192220" y="6026440"/>
                </a:cubicBezTo>
                <a:cubicBezTo>
                  <a:pt x="186696" y="6017485"/>
                  <a:pt x="186886" y="6004531"/>
                  <a:pt x="185744" y="5993291"/>
                </a:cubicBezTo>
                <a:cubicBezTo>
                  <a:pt x="184696" y="5983766"/>
                  <a:pt x="183220" y="5974097"/>
                  <a:pt x="182291" y="5964477"/>
                </a:cubicBezTo>
                <a:lnTo>
                  <a:pt x="182124" y="5935950"/>
                </a:lnTo>
                <a:lnTo>
                  <a:pt x="189006" y="5909351"/>
                </a:lnTo>
                <a:cubicBezTo>
                  <a:pt x="192220" y="5900611"/>
                  <a:pt x="196125" y="5892038"/>
                  <a:pt x="200030" y="5883752"/>
                </a:cubicBezTo>
                <a:cubicBezTo>
                  <a:pt x="221939" y="5837458"/>
                  <a:pt x="249182" y="5794975"/>
                  <a:pt x="288425" y="5760874"/>
                </a:cubicBezTo>
                <a:cubicBezTo>
                  <a:pt x="293569" y="5756494"/>
                  <a:pt x="295475" y="5747729"/>
                  <a:pt x="297190" y="5740489"/>
                </a:cubicBezTo>
                <a:cubicBezTo>
                  <a:pt x="300048" y="5728679"/>
                  <a:pt x="302714" y="5716486"/>
                  <a:pt x="303096" y="5704484"/>
                </a:cubicBezTo>
                <a:cubicBezTo>
                  <a:pt x="305000" y="5646190"/>
                  <a:pt x="331671" y="5600468"/>
                  <a:pt x="374344" y="5562747"/>
                </a:cubicBezTo>
                <a:cubicBezTo>
                  <a:pt x="380441" y="5557318"/>
                  <a:pt x="383823" y="5552508"/>
                  <a:pt x="383918" y="5547579"/>
                </a:cubicBezTo>
                <a:lnTo>
                  <a:pt x="383918" y="5547578"/>
                </a:lnTo>
                <a:lnTo>
                  <a:pt x="383918" y="5547578"/>
                </a:lnTo>
                <a:cubicBezTo>
                  <a:pt x="384013" y="5542648"/>
                  <a:pt x="380822" y="5537600"/>
                  <a:pt x="373772" y="5531693"/>
                </a:cubicBezTo>
                <a:cubicBezTo>
                  <a:pt x="369677" y="5528265"/>
                  <a:pt x="367010" y="5524467"/>
                  <a:pt x="365373" y="5520422"/>
                </a:cubicBezTo>
                <a:lnTo>
                  <a:pt x="363152" y="5507668"/>
                </a:lnTo>
                <a:lnTo>
                  <a:pt x="367676" y="5480638"/>
                </a:lnTo>
                <a:cubicBezTo>
                  <a:pt x="371486" y="5462352"/>
                  <a:pt x="375488" y="5443871"/>
                  <a:pt x="379298" y="5425583"/>
                </a:cubicBezTo>
                <a:cubicBezTo>
                  <a:pt x="381964" y="5412058"/>
                  <a:pt x="384250" y="5398722"/>
                  <a:pt x="387489" y="5385385"/>
                </a:cubicBezTo>
                <a:cubicBezTo>
                  <a:pt x="390014" y="5375003"/>
                  <a:pt x="391717" y="5364883"/>
                  <a:pt x="392366" y="5355015"/>
                </a:cubicBezTo>
                <a:lnTo>
                  <a:pt x="392366" y="5355014"/>
                </a:lnTo>
                <a:lnTo>
                  <a:pt x="392366" y="5355014"/>
                </a:lnTo>
                <a:cubicBezTo>
                  <a:pt x="394313" y="5325412"/>
                  <a:pt x="386776" y="5298086"/>
                  <a:pt x="363486" y="5272796"/>
                </a:cubicBezTo>
                <a:cubicBezTo>
                  <a:pt x="351580" y="5259937"/>
                  <a:pt x="343864" y="5245269"/>
                  <a:pt x="340030" y="5229433"/>
                </a:cubicBezTo>
                <a:lnTo>
                  <a:pt x="339863" y="5179068"/>
                </a:lnTo>
                <a:lnTo>
                  <a:pt x="342411" y="5172091"/>
                </a:lnTo>
                <a:cubicBezTo>
                  <a:pt x="343292" y="5169781"/>
                  <a:pt x="343863" y="5167638"/>
                  <a:pt x="343101" y="5166114"/>
                </a:cubicBezTo>
                <a:lnTo>
                  <a:pt x="343101" y="5166114"/>
                </a:lnTo>
                <a:lnTo>
                  <a:pt x="343101" y="5166113"/>
                </a:lnTo>
                <a:lnTo>
                  <a:pt x="336386" y="5133225"/>
                </a:lnTo>
                <a:lnTo>
                  <a:pt x="343531" y="5102461"/>
                </a:lnTo>
                <a:cubicBezTo>
                  <a:pt x="350866" y="5082339"/>
                  <a:pt x="361296" y="5062669"/>
                  <a:pt x="362534" y="5041522"/>
                </a:cubicBezTo>
                <a:cubicBezTo>
                  <a:pt x="363676" y="5022853"/>
                  <a:pt x="377774" y="5003802"/>
                  <a:pt x="389013" y="4987038"/>
                </a:cubicBezTo>
                <a:cubicBezTo>
                  <a:pt x="400587" y="4969748"/>
                  <a:pt x="411839" y="4953853"/>
                  <a:pt x="413848" y="4933805"/>
                </a:cubicBezTo>
                <a:lnTo>
                  <a:pt x="413848" y="4933805"/>
                </a:lnTo>
                <a:lnTo>
                  <a:pt x="413848" y="4933804"/>
                </a:lnTo>
                <a:cubicBezTo>
                  <a:pt x="414517" y="4927122"/>
                  <a:pt x="414160" y="4919978"/>
                  <a:pt x="412445" y="4912168"/>
                </a:cubicBezTo>
                <a:lnTo>
                  <a:pt x="410740" y="4889275"/>
                </a:lnTo>
                <a:lnTo>
                  <a:pt x="415518" y="4867614"/>
                </a:lnTo>
                <a:cubicBezTo>
                  <a:pt x="420638" y="4853635"/>
                  <a:pt x="429401" y="4840633"/>
                  <a:pt x="440450" y="4828917"/>
                </a:cubicBezTo>
                <a:cubicBezTo>
                  <a:pt x="448833" y="4819964"/>
                  <a:pt x="453405" y="4810581"/>
                  <a:pt x="455286" y="4800484"/>
                </a:cubicBezTo>
                <a:lnTo>
                  <a:pt x="455286" y="4800483"/>
                </a:lnTo>
                <a:lnTo>
                  <a:pt x="455286" y="4800483"/>
                </a:lnTo>
                <a:cubicBezTo>
                  <a:pt x="457168" y="4790386"/>
                  <a:pt x="456358" y="4779575"/>
                  <a:pt x="453977" y="4767764"/>
                </a:cubicBezTo>
                <a:cubicBezTo>
                  <a:pt x="448071" y="4738235"/>
                  <a:pt x="447689" y="4707564"/>
                  <a:pt x="444070" y="4677655"/>
                </a:cubicBezTo>
                <a:cubicBezTo>
                  <a:pt x="443308" y="4671176"/>
                  <a:pt x="440640" y="4662986"/>
                  <a:pt x="436068" y="4659174"/>
                </a:cubicBezTo>
                <a:cubicBezTo>
                  <a:pt x="379298" y="4612500"/>
                  <a:pt x="378726" y="4546776"/>
                  <a:pt x="376058" y="4482004"/>
                </a:cubicBezTo>
                <a:lnTo>
                  <a:pt x="375296" y="4363891"/>
                </a:lnTo>
                <a:lnTo>
                  <a:pt x="384250" y="4324646"/>
                </a:lnTo>
                <a:cubicBezTo>
                  <a:pt x="396253" y="4300071"/>
                  <a:pt x="411873" y="4277402"/>
                  <a:pt x="424066" y="4253015"/>
                </a:cubicBezTo>
                <a:cubicBezTo>
                  <a:pt x="428830" y="4243873"/>
                  <a:pt x="429020" y="4232061"/>
                  <a:pt x="429782" y="4221392"/>
                </a:cubicBezTo>
                <a:lnTo>
                  <a:pt x="429782" y="4221391"/>
                </a:lnTo>
                <a:lnTo>
                  <a:pt x="429782" y="4221391"/>
                </a:lnTo>
                <a:lnTo>
                  <a:pt x="429687" y="4192388"/>
                </a:lnTo>
                <a:lnTo>
                  <a:pt x="433592" y="4165384"/>
                </a:lnTo>
                <a:cubicBezTo>
                  <a:pt x="442451" y="4144333"/>
                  <a:pt x="445880" y="4123948"/>
                  <a:pt x="444904" y="4103826"/>
                </a:cubicBezTo>
                <a:lnTo>
                  <a:pt x="444904" y="4103826"/>
                </a:lnTo>
                <a:lnTo>
                  <a:pt x="444904" y="4103825"/>
                </a:lnTo>
                <a:cubicBezTo>
                  <a:pt x="443928" y="4083702"/>
                  <a:pt x="438546" y="4063842"/>
                  <a:pt x="429782" y="4043839"/>
                </a:cubicBezTo>
                <a:cubicBezTo>
                  <a:pt x="423639" y="4029837"/>
                  <a:pt x="419150" y="4016025"/>
                  <a:pt x="416480" y="4002410"/>
                </a:cubicBezTo>
                <a:lnTo>
                  <a:pt x="414089" y="3962160"/>
                </a:lnTo>
                <a:lnTo>
                  <a:pt x="423593" y="3923125"/>
                </a:lnTo>
                <a:cubicBezTo>
                  <a:pt x="428853" y="3910319"/>
                  <a:pt x="436259" y="3897722"/>
                  <a:pt x="445974" y="3885339"/>
                </a:cubicBezTo>
                <a:cubicBezTo>
                  <a:pt x="454738" y="3874195"/>
                  <a:pt x="457024" y="3863193"/>
                  <a:pt x="455357" y="3852620"/>
                </a:cubicBezTo>
                <a:lnTo>
                  <a:pt x="455357" y="3852620"/>
                </a:lnTo>
                <a:lnTo>
                  <a:pt x="455357" y="3852619"/>
                </a:lnTo>
                <a:cubicBezTo>
                  <a:pt x="453691" y="3842046"/>
                  <a:pt x="448071" y="3831902"/>
                  <a:pt x="441022" y="3822472"/>
                </a:cubicBezTo>
                <a:lnTo>
                  <a:pt x="426091" y="3789776"/>
                </a:lnTo>
                <a:lnTo>
                  <a:pt x="432448" y="3754653"/>
                </a:lnTo>
                <a:cubicBezTo>
                  <a:pt x="435116" y="3749126"/>
                  <a:pt x="433782" y="3741316"/>
                  <a:pt x="432830" y="3734838"/>
                </a:cubicBezTo>
                <a:lnTo>
                  <a:pt x="432830" y="3734838"/>
                </a:lnTo>
                <a:lnTo>
                  <a:pt x="432830" y="3734837"/>
                </a:lnTo>
                <a:lnTo>
                  <a:pt x="428782" y="3680164"/>
                </a:lnTo>
                <a:lnTo>
                  <a:pt x="435295" y="3654416"/>
                </a:lnTo>
                <a:cubicBezTo>
                  <a:pt x="439105" y="3646123"/>
                  <a:pt x="444784" y="3638158"/>
                  <a:pt x="453023" y="3630633"/>
                </a:cubicBezTo>
                <a:cubicBezTo>
                  <a:pt x="459501" y="3624726"/>
                  <a:pt x="462167" y="3614820"/>
                  <a:pt x="466549" y="3606818"/>
                </a:cubicBezTo>
                <a:cubicBezTo>
                  <a:pt x="475504" y="3590054"/>
                  <a:pt x="479552" y="3582005"/>
                  <a:pt x="478647" y="3574409"/>
                </a:cubicBezTo>
                <a:lnTo>
                  <a:pt x="478647" y="3574408"/>
                </a:lnTo>
                <a:lnTo>
                  <a:pt x="478647" y="3574408"/>
                </a:lnTo>
                <a:cubicBezTo>
                  <a:pt x="477742" y="3566811"/>
                  <a:pt x="471884" y="3559668"/>
                  <a:pt x="461025" y="3544713"/>
                </a:cubicBezTo>
                <a:cubicBezTo>
                  <a:pt x="449595" y="3529090"/>
                  <a:pt x="437974" y="3507563"/>
                  <a:pt x="438926" y="3489467"/>
                </a:cubicBezTo>
                <a:cubicBezTo>
                  <a:pt x="444640" y="3380305"/>
                  <a:pt x="417208" y="3276480"/>
                  <a:pt x="391299" y="3172654"/>
                </a:cubicBezTo>
                <a:lnTo>
                  <a:pt x="378845" y="3077402"/>
                </a:lnTo>
                <a:lnTo>
                  <a:pt x="390537" y="2982149"/>
                </a:lnTo>
                <a:cubicBezTo>
                  <a:pt x="393490" y="2970576"/>
                  <a:pt x="394491" y="2959157"/>
                  <a:pt x="394121" y="2947863"/>
                </a:cubicBezTo>
                <a:lnTo>
                  <a:pt x="394121" y="2947863"/>
                </a:lnTo>
                <a:lnTo>
                  <a:pt x="394121" y="2947862"/>
                </a:lnTo>
                <a:cubicBezTo>
                  <a:pt x="393014" y="2913982"/>
                  <a:pt x="379583" y="2881226"/>
                  <a:pt x="369582" y="2848793"/>
                </a:cubicBezTo>
                <a:close/>
                <a:moveTo>
                  <a:pt x="845377" y="1508458"/>
                </a:moveTo>
                <a:lnTo>
                  <a:pt x="873470" y="1596213"/>
                </a:lnTo>
                <a:cubicBezTo>
                  <a:pt x="875947" y="1604978"/>
                  <a:pt x="874422" y="1615836"/>
                  <a:pt x="871566" y="1624980"/>
                </a:cubicBezTo>
                <a:cubicBezTo>
                  <a:pt x="861850" y="1656223"/>
                  <a:pt x="837464" y="1676036"/>
                  <a:pt x="814984" y="1697753"/>
                </a:cubicBezTo>
                <a:cubicBezTo>
                  <a:pt x="805078" y="1707279"/>
                  <a:pt x="798030" y="1720423"/>
                  <a:pt x="792316" y="1733188"/>
                </a:cubicBezTo>
                <a:cubicBezTo>
                  <a:pt x="777644" y="1766335"/>
                  <a:pt x="764501" y="1800246"/>
                  <a:pt x="750595" y="1833775"/>
                </a:cubicBezTo>
                <a:cubicBezTo>
                  <a:pt x="749261" y="1837013"/>
                  <a:pt x="745832" y="1839679"/>
                  <a:pt x="742974" y="1842158"/>
                </a:cubicBezTo>
                <a:cubicBezTo>
                  <a:pt x="712873" y="1866922"/>
                  <a:pt x="682584" y="1891497"/>
                  <a:pt x="652483" y="1916454"/>
                </a:cubicBezTo>
                <a:cubicBezTo>
                  <a:pt x="646769" y="1921216"/>
                  <a:pt x="642577" y="1928076"/>
                  <a:pt x="637053" y="1933219"/>
                </a:cubicBezTo>
                <a:cubicBezTo>
                  <a:pt x="629433" y="1940459"/>
                  <a:pt x="622192" y="1949603"/>
                  <a:pt x="613048" y="1953413"/>
                </a:cubicBezTo>
                <a:cubicBezTo>
                  <a:pt x="584283" y="1965224"/>
                  <a:pt x="571899" y="1987894"/>
                  <a:pt x="566565" y="2016469"/>
                </a:cubicBezTo>
                <a:cubicBezTo>
                  <a:pt x="561612" y="2042570"/>
                  <a:pt x="557420" y="2068669"/>
                  <a:pt x="551706" y="2094578"/>
                </a:cubicBezTo>
                <a:cubicBezTo>
                  <a:pt x="544848" y="2126201"/>
                  <a:pt x="537418" y="2157636"/>
                  <a:pt x="529035" y="2188879"/>
                </a:cubicBezTo>
                <a:cubicBezTo>
                  <a:pt x="525415" y="2202404"/>
                  <a:pt x="521225" y="2216692"/>
                  <a:pt x="513795" y="2228314"/>
                </a:cubicBezTo>
                <a:cubicBezTo>
                  <a:pt x="493220" y="2260890"/>
                  <a:pt x="479314" y="2295753"/>
                  <a:pt x="484838" y="2334044"/>
                </a:cubicBezTo>
                <a:cubicBezTo>
                  <a:pt x="489220" y="2364715"/>
                  <a:pt x="477980" y="2390434"/>
                  <a:pt x="460453" y="2409485"/>
                </a:cubicBezTo>
                <a:cubicBezTo>
                  <a:pt x="444546" y="2426822"/>
                  <a:pt x="438402" y="2444777"/>
                  <a:pt x="437521" y="2463017"/>
                </a:cubicBezTo>
                <a:lnTo>
                  <a:pt x="437521" y="2463018"/>
                </a:lnTo>
                <a:lnTo>
                  <a:pt x="437521" y="2463019"/>
                </a:lnTo>
                <a:cubicBezTo>
                  <a:pt x="436640" y="2481259"/>
                  <a:pt x="441021" y="2499786"/>
                  <a:pt x="446164" y="2518265"/>
                </a:cubicBezTo>
                <a:lnTo>
                  <a:pt x="449808" y="2545007"/>
                </a:lnTo>
                <a:lnTo>
                  <a:pt x="445594" y="2571034"/>
                </a:lnTo>
                <a:cubicBezTo>
                  <a:pt x="433592" y="2612945"/>
                  <a:pt x="401015" y="2640950"/>
                  <a:pt x="372440" y="2668001"/>
                </a:cubicBezTo>
                <a:cubicBezTo>
                  <a:pt x="348055" y="2691054"/>
                  <a:pt x="334339" y="2716963"/>
                  <a:pt x="324050" y="2745348"/>
                </a:cubicBezTo>
                <a:lnTo>
                  <a:pt x="324050" y="2745352"/>
                </a:lnTo>
                <a:lnTo>
                  <a:pt x="317719" y="2770757"/>
                </a:lnTo>
                <a:lnTo>
                  <a:pt x="318129" y="2778006"/>
                </a:lnTo>
                <a:lnTo>
                  <a:pt x="317350" y="2782305"/>
                </a:lnTo>
                <a:lnTo>
                  <a:pt x="318550" y="2785440"/>
                </a:lnTo>
                <a:lnTo>
                  <a:pt x="318978" y="2793023"/>
                </a:lnTo>
                <a:lnTo>
                  <a:pt x="328628" y="2811780"/>
                </a:lnTo>
                <a:lnTo>
                  <a:pt x="328631" y="2811787"/>
                </a:lnTo>
                <a:lnTo>
                  <a:pt x="328632" y="2811787"/>
                </a:lnTo>
                <a:lnTo>
                  <a:pt x="328628" y="2811780"/>
                </a:lnTo>
                <a:lnTo>
                  <a:pt x="318550" y="2785440"/>
                </a:lnTo>
                <a:lnTo>
                  <a:pt x="318129" y="2778006"/>
                </a:lnTo>
                <a:lnTo>
                  <a:pt x="324050" y="2745352"/>
                </a:lnTo>
                <a:lnTo>
                  <a:pt x="324050" y="2745349"/>
                </a:lnTo>
                <a:cubicBezTo>
                  <a:pt x="334339" y="2716964"/>
                  <a:pt x="348055" y="2691055"/>
                  <a:pt x="372440" y="2668002"/>
                </a:cubicBezTo>
                <a:cubicBezTo>
                  <a:pt x="401015" y="2640951"/>
                  <a:pt x="433592" y="2612946"/>
                  <a:pt x="445594" y="2571035"/>
                </a:cubicBezTo>
                <a:cubicBezTo>
                  <a:pt x="448166" y="2561986"/>
                  <a:pt x="449642" y="2553556"/>
                  <a:pt x="449809" y="2545007"/>
                </a:cubicBezTo>
                <a:lnTo>
                  <a:pt x="449808" y="2545007"/>
                </a:lnTo>
                <a:lnTo>
                  <a:pt x="449809" y="2545006"/>
                </a:lnTo>
                <a:cubicBezTo>
                  <a:pt x="449975" y="2536458"/>
                  <a:pt x="448832" y="2527790"/>
                  <a:pt x="446164" y="2518264"/>
                </a:cubicBezTo>
                <a:cubicBezTo>
                  <a:pt x="443593" y="2509024"/>
                  <a:pt x="441212" y="2499773"/>
                  <a:pt x="439584" y="2490551"/>
                </a:cubicBezTo>
                <a:lnTo>
                  <a:pt x="437521" y="2463018"/>
                </a:lnTo>
                <a:lnTo>
                  <a:pt x="443352" y="2435913"/>
                </a:lnTo>
                <a:cubicBezTo>
                  <a:pt x="446987" y="2426977"/>
                  <a:pt x="452500" y="2418155"/>
                  <a:pt x="460453" y="2409486"/>
                </a:cubicBezTo>
                <a:cubicBezTo>
                  <a:pt x="477980" y="2390435"/>
                  <a:pt x="489220" y="2364716"/>
                  <a:pt x="484838" y="2334045"/>
                </a:cubicBezTo>
                <a:cubicBezTo>
                  <a:pt x="479314" y="2295754"/>
                  <a:pt x="493220" y="2260891"/>
                  <a:pt x="513795" y="2228315"/>
                </a:cubicBezTo>
                <a:cubicBezTo>
                  <a:pt x="521225" y="2216693"/>
                  <a:pt x="525415" y="2202405"/>
                  <a:pt x="529035" y="2188880"/>
                </a:cubicBezTo>
                <a:cubicBezTo>
                  <a:pt x="537418" y="2157637"/>
                  <a:pt x="544848" y="2126202"/>
                  <a:pt x="551706" y="2094579"/>
                </a:cubicBezTo>
                <a:cubicBezTo>
                  <a:pt x="557420" y="2068670"/>
                  <a:pt x="561612" y="2042571"/>
                  <a:pt x="566565" y="2016470"/>
                </a:cubicBezTo>
                <a:cubicBezTo>
                  <a:pt x="571899" y="1987895"/>
                  <a:pt x="584283" y="1965225"/>
                  <a:pt x="613048" y="1953414"/>
                </a:cubicBezTo>
                <a:cubicBezTo>
                  <a:pt x="622192" y="1949604"/>
                  <a:pt x="629433" y="1940460"/>
                  <a:pt x="637053" y="1933220"/>
                </a:cubicBezTo>
                <a:cubicBezTo>
                  <a:pt x="642577" y="1928077"/>
                  <a:pt x="646769" y="1921217"/>
                  <a:pt x="652483" y="1916455"/>
                </a:cubicBezTo>
                <a:cubicBezTo>
                  <a:pt x="682584" y="1891498"/>
                  <a:pt x="712873" y="1866923"/>
                  <a:pt x="742974" y="1842159"/>
                </a:cubicBezTo>
                <a:cubicBezTo>
                  <a:pt x="745832" y="1839680"/>
                  <a:pt x="749261" y="1837014"/>
                  <a:pt x="750595" y="1833776"/>
                </a:cubicBezTo>
                <a:cubicBezTo>
                  <a:pt x="764501" y="1800247"/>
                  <a:pt x="777645" y="1766336"/>
                  <a:pt x="792316" y="1733189"/>
                </a:cubicBezTo>
                <a:cubicBezTo>
                  <a:pt x="798030" y="1720424"/>
                  <a:pt x="805078" y="1707280"/>
                  <a:pt x="814985" y="1697754"/>
                </a:cubicBezTo>
                <a:cubicBezTo>
                  <a:pt x="837465" y="1676037"/>
                  <a:pt x="861850" y="1656224"/>
                  <a:pt x="871566" y="1624981"/>
                </a:cubicBezTo>
                <a:cubicBezTo>
                  <a:pt x="874423" y="1615837"/>
                  <a:pt x="875948" y="1604979"/>
                  <a:pt x="873471" y="1596214"/>
                </a:cubicBezTo>
                <a:close/>
                <a:moveTo>
                  <a:pt x="820975" y="1453958"/>
                </a:moveTo>
                <a:lnTo>
                  <a:pt x="826772" y="1459073"/>
                </a:lnTo>
                <a:lnTo>
                  <a:pt x="835990" y="1481572"/>
                </a:lnTo>
                <a:lnTo>
                  <a:pt x="826773" y="1459074"/>
                </a:lnTo>
                <a:lnTo>
                  <a:pt x="826772" y="1459073"/>
                </a:lnTo>
                <a:lnTo>
                  <a:pt x="826772" y="1459073"/>
                </a:lnTo>
                <a:close/>
                <a:moveTo>
                  <a:pt x="807579" y="1268758"/>
                </a:moveTo>
                <a:lnTo>
                  <a:pt x="802412" y="1286069"/>
                </a:lnTo>
                <a:cubicBezTo>
                  <a:pt x="787838" y="1306930"/>
                  <a:pt x="781599" y="1328552"/>
                  <a:pt x="780074" y="1350627"/>
                </a:cubicBezTo>
                <a:lnTo>
                  <a:pt x="785669" y="1413840"/>
                </a:lnTo>
                <a:lnTo>
                  <a:pt x="780075" y="1350628"/>
                </a:lnTo>
                <a:cubicBezTo>
                  <a:pt x="781599" y="1328553"/>
                  <a:pt x="787839" y="1306930"/>
                  <a:pt x="802412" y="1286070"/>
                </a:cubicBezTo>
                <a:cubicBezTo>
                  <a:pt x="805555" y="1281689"/>
                  <a:pt x="807127" y="1275402"/>
                  <a:pt x="807579" y="1268758"/>
                </a:cubicBezTo>
                <a:close/>
                <a:moveTo>
                  <a:pt x="865850" y="773035"/>
                </a:moveTo>
                <a:lnTo>
                  <a:pt x="857850" y="854379"/>
                </a:lnTo>
                <a:cubicBezTo>
                  <a:pt x="855564" y="878956"/>
                  <a:pt x="854802" y="903722"/>
                  <a:pt x="826796" y="915343"/>
                </a:cubicBezTo>
                <a:cubicBezTo>
                  <a:pt x="822414" y="917059"/>
                  <a:pt x="819176" y="922773"/>
                  <a:pt x="816318" y="927155"/>
                </a:cubicBezTo>
                <a:cubicBezTo>
                  <a:pt x="772310" y="994785"/>
                  <a:pt x="773454" y="1030980"/>
                  <a:pt x="819938" y="1097087"/>
                </a:cubicBezTo>
                <a:cubicBezTo>
                  <a:pt x="824700" y="1103945"/>
                  <a:pt x="828130" y="1118613"/>
                  <a:pt x="824320" y="1123185"/>
                </a:cubicBezTo>
                <a:cubicBezTo>
                  <a:pt x="808508" y="1142617"/>
                  <a:pt x="801460" y="1162954"/>
                  <a:pt x="799602" y="1184029"/>
                </a:cubicBezTo>
                <a:cubicBezTo>
                  <a:pt x="801460" y="1162954"/>
                  <a:pt x="808509" y="1142618"/>
                  <a:pt x="824321" y="1123186"/>
                </a:cubicBezTo>
                <a:cubicBezTo>
                  <a:pt x="828131" y="1118614"/>
                  <a:pt x="824701" y="1103946"/>
                  <a:pt x="819939" y="1097088"/>
                </a:cubicBezTo>
                <a:cubicBezTo>
                  <a:pt x="773455" y="1030981"/>
                  <a:pt x="772311" y="994786"/>
                  <a:pt x="816319" y="927156"/>
                </a:cubicBezTo>
                <a:cubicBezTo>
                  <a:pt x="819177" y="922774"/>
                  <a:pt x="822415" y="917060"/>
                  <a:pt x="826797" y="915344"/>
                </a:cubicBezTo>
                <a:cubicBezTo>
                  <a:pt x="854802" y="903723"/>
                  <a:pt x="855564" y="878957"/>
                  <a:pt x="857850" y="854380"/>
                </a:cubicBezTo>
                <a:cubicBezTo>
                  <a:pt x="860326" y="827330"/>
                  <a:pt x="863564" y="800277"/>
                  <a:pt x="865850" y="773036"/>
                </a:cubicBezTo>
                <a:close/>
                <a:moveTo>
                  <a:pt x="810449" y="517851"/>
                </a:moveTo>
                <a:lnTo>
                  <a:pt x="819366" y="556047"/>
                </a:lnTo>
                <a:cubicBezTo>
                  <a:pt x="821462" y="564048"/>
                  <a:pt x="826986" y="572622"/>
                  <a:pt x="825844" y="580050"/>
                </a:cubicBezTo>
                <a:cubicBezTo>
                  <a:pt x="822510" y="601578"/>
                  <a:pt x="824939" y="622201"/>
                  <a:pt x="829225" y="642537"/>
                </a:cubicBezTo>
                <a:lnTo>
                  <a:pt x="841749" y="694928"/>
                </a:lnTo>
                <a:lnTo>
                  <a:pt x="829226" y="642538"/>
                </a:lnTo>
                <a:cubicBezTo>
                  <a:pt x="824940" y="622201"/>
                  <a:pt x="822511" y="601579"/>
                  <a:pt x="825845" y="580051"/>
                </a:cubicBezTo>
                <a:cubicBezTo>
                  <a:pt x="826987" y="572623"/>
                  <a:pt x="821463" y="564049"/>
                  <a:pt x="819367" y="556048"/>
                </a:cubicBezTo>
                <a:close/>
                <a:moveTo>
                  <a:pt x="797154" y="298169"/>
                </a:moveTo>
                <a:lnTo>
                  <a:pt x="811936" y="313533"/>
                </a:lnTo>
                <a:cubicBezTo>
                  <a:pt x="816128" y="316389"/>
                  <a:pt x="813842" y="330298"/>
                  <a:pt x="812508" y="338870"/>
                </a:cubicBezTo>
                <a:cubicBezTo>
                  <a:pt x="809650" y="357921"/>
                  <a:pt x="802412" y="376781"/>
                  <a:pt x="802602" y="395640"/>
                </a:cubicBezTo>
                <a:lnTo>
                  <a:pt x="806412" y="367328"/>
                </a:lnTo>
                <a:cubicBezTo>
                  <a:pt x="808555" y="357874"/>
                  <a:pt x="811080" y="348396"/>
                  <a:pt x="812509" y="338871"/>
                </a:cubicBezTo>
                <a:cubicBezTo>
                  <a:pt x="813843" y="330299"/>
                  <a:pt x="816129" y="316390"/>
                  <a:pt x="811937" y="313534"/>
                </a:cubicBezTo>
                <a:close/>
                <a:moveTo>
                  <a:pt x="789609" y="281568"/>
                </a:moveTo>
                <a:lnTo>
                  <a:pt x="794503" y="295415"/>
                </a:lnTo>
                <a:lnTo>
                  <a:pt x="794504" y="295415"/>
                </a:lnTo>
                <a:close/>
                <a:moveTo>
                  <a:pt x="802929" y="24486"/>
                </a:moveTo>
                <a:lnTo>
                  <a:pt x="805191" y="74129"/>
                </a:lnTo>
                <a:cubicBezTo>
                  <a:pt x="803807" y="100174"/>
                  <a:pt x="799302" y="125876"/>
                  <a:pt x="795072" y="151569"/>
                </a:cubicBezTo>
                <a:lnTo>
                  <a:pt x="794873" y="153388"/>
                </a:lnTo>
                <a:lnTo>
                  <a:pt x="791059" y="177271"/>
                </a:lnTo>
                <a:lnTo>
                  <a:pt x="786600" y="228944"/>
                </a:lnTo>
                <a:lnTo>
                  <a:pt x="786600" y="228948"/>
                </a:lnTo>
                <a:lnTo>
                  <a:pt x="786600" y="228949"/>
                </a:lnTo>
                <a:lnTo>
                  <a:pt x="786600" y="228944"/>
                </a:lnTo>
                <a:lnTo>
                  <a:pt x="794873" y="153388"/>
                </a:lnTo>
                <a:lnTo>
                  <a:pt x="799269" y="125861"/>
                </a:lnTo>
                <a:cubicBezTo>
                  <a:pt x="801959" y="108703"/>
                  <a:pt x="804269" y="91492"/>
                  <a:pt x="805192" y="74129"/>
                </a:cubicBezTo>
                <a:close/>
                <a:moveTo>
                  <a:pt x="341402" y="0"/>
                </a:moveTo>
                <a:lnTo>
                  <a:pt x="805510" y="0"/>
                </a:lnTo>
                <a:lnTo>
                  <a:pt x="802792" y="21486"/>
                </a:lnTo>
                <a:lnTo>
                  <a:pt x="805510" y="1"/>
                </a:lnTo>
                <a:lnTo>
                  <a:pt x="4572002" y="2"/>
                </a:lnTo>
                <a:lnTo>
                  <a:pt x="4572002" y="6858002"/>
                </a:lnTo>
                <a:lnTo>
                  <a:pt x="312449" y="6858002"/>
                </a:lnTo>
                <a:lnTo>
                  <a:pt x="312449" y="6858001"/>
                </a:lnTo>
                <a:lnTo>
                  <a:pt x="312449" y="6858001"/>
                </a:lnTo>
                <a:lnTo>
                  <a:pt x="306286" y="6812064"/>
                </a:lnTo>
                <a:lnTo>
                  <a:pt x="311060" y="6776800"/>
                </a:lnTo>
                <a:cubicBezTo>
                  <a:pt x="314156" y="6765164"/>
                  <a:pt x="318906" y="6753698"/>
                  <a:pt x="325764" y="6742553"/>
                </a:cubicBezTo>
                <a:cubicBezTo>
                  <a:pt x="334052" y="6729219"/>
                  <a:pt x="339196" y="6716169"/>
                  <a:pt x="339600" y="6702977"/>
                </a:cubicBezTo>
                <a:lnTo>
                  <a:pt x="339600" y="6702976"/>
                </a:lnTo>
                <a:lnTo>
                  <a:pt x="339600" y="6702976"/>
                </a:lnTo>
                <a:cubicBezTo>
                  <a:pt x="340005" y="6689783"/>
                  <a:pt x="335671" y="6676448"/>
                  <a:pt x="325002" y="6662541"/>
                </a:cubicBezTo>
                <a:cubicBezTo>
                  <a:pt x="321335" y="6657826"/>
                  <a:pt x="319038" y="6651967"/>
                  <a:pt x="317919" y="6645552"/>
                </a:cubicBezTo>
                <a:lnTo>
                  <a:pt x="317907" y="6625225"/>
                </a:lnTo>
                <a:lnTo>
                  <a:pt x="334529" y="6588626"/>
                </a:lnTo>
                <a:cubicBezTo>
                  <a:pt x="340625" y="6582147"/>
                  <a:pt x="346721" y="6575479"/>
                  <a:pt x="357008" y="6564621"/>
                </a:cubicBezTo>
                <a:lnTo>
                  <a:pt x="357008" y="6564620"/>
                </a:lnTo>
                <a:lnTo>
                  <a:pt x="334529" y="6588625"/>
                </a:lnTo>
                <a:cubicBezTo>
                  <a:pt x="326052" y="6597578"/>
                  <a:pt x="320003" y="6611342"/>
                  <a:pt x="317907" y="6625224"/>
                </a:cubicBezTo>
                <a:lnTo>
                  <a:pt x="317907" y="6625225"/>
                </a:lnTo>
                <a:lnTo>
                  <a:pt x="317907" y="6625225"/>
                </a:lnTo>
                <a:cubicBezTo>
                  <a:pt x="315811" y="6639108"/>
                  <a:pt x="317668" y="6653111"/>
                  <a:pt x="325002" y="6662542"/>
                </a:cubicBezTo>
                <a:cubicBezTo>
                  <a:pt x="330337" y="6669496"/>
                  <a:pt x="334087" y="6676306"/>
                  <a:pt x="336454" y="6683027"/>
                </a:cubicBezTo>
                <a:lnTo>
                  <a:pt x="339600" y="6702976"/>
                </a:lnTo>
                <a:lnTo>
                  <a:pt x="325764" y="6742552"/>
                </a:lnTo>
                <a:cubicBezTo>
                  <a:pt x="312048" y="6764841"/>
                  <a:pt x="306762" y="6788417"/>
                  <a:pt x="306286" y="6812063"/>
                </a:cubicBezTo>
                <a:lnTo>
                  <a:pt x="306286" y="6812064"/>
                </a:lnTo>
                <a:lnTo>
                  <a:pt x="306286" y="6812064"/>
                </a:lnTo>
                <a:lnTo>
                  <a:pt x="312449" y="6858001"/>
                </a:lnTo>
                <a:lnTo>
                  <a:pt x="140196" y="6858001"/>
                </a:lnTo>
                <a:lnTo>
                  <a:pt x="130496" y="6815516"/>
                </a:lnTo>
                <a:cubicBezTo>
                  <a:pt x="124972" y="6793035"/>
                  <a:pt x="115065" y="6771319"/>
                  <a:pt x="111445" y="6748458"/>
                </a:cubicBezTo>
                <a:cubicBezTo>
                  <a:pt x="102873" y="6694164"/>
                  <a:pt x="96777" y="6639488"/>
                  <a:pt x="89919" y="6584812"/>
                </a:cubicBezTo>
                <a:cubicBezTo>
                  <a:pt x="82870" y="6528424"/>
                  <a:pt x="75440" y="6472225"/>
                  <a:pt x="69154" y="6415833"/>
                </a:cubicBezTo>
                <a:cubicBezTo>
                  <a:pt x="65914" y="6384972"/>
                  <a:pt x="65344" y="6353919"/>
                  <a:pt x="62296" y="6323058"/>
                </a:cubicBezTo>
                <a:cubicBezTo>
                  <a:pt x="59628" y="6296005"/>
                  <a:pt x="54675" y="6269144"/>
                  <a:pt x="51435" y="6242093"/>
                </a:cubicBezTo>
                <a:cubicBezTo>
                  <a:pt x="48769" y="6218660"/>
                  <a:pt x="47245" y="6195037"/>
                  <a:pt x="44577" y="6171605"/>
                </a:cubicBezTo>
                <a:cubicBezTo>
                  <a:pt x="40197" y="6134075"/>
                  <a:pt x="35243" y="6096736"/>
                  <a:pt x="30671" y="6059397"/>
                </a:cubicBezTo>
                <a:cubicBezTo>
                  <a:pt x="28957" y="6043776"/>
                  <a:pt x="24194" y="6027392"/>
                  <a:pt x="27051" y="6012723"/>
                </a:cubicBezTo>
                <a:cubicBezTo>
                  <a:pt x="34291" y="5975764"/>
                  <a:pt x="32195" y="5939377"/>
                  <a:pt x="27243" y="5902610"/>
                </a:cubicBezTo>
                <a:cubicBezTo>
                  <a:pt x="25526" y="5890037"/>
                  <a:pt x="25908" y="5876511"/>
                  <a:pt x="29147" y="5864318"/>
                </a:cubicBezTo>
                <a:cubicBezTo>
                  <a:pt x="35625" y="5839361"/>
                  <a:pt x="44769" y="5815169"/>
                  <a:pt x="52769" y="5790592"/>
                </a:cubicBezTo>
                <a:cubicBezTo>
                  <a:pt x="53721" y="5787924"/>
                  <a:pt x="53913" y="5784686"/>
                  <a:pt x="54483" y="5781830"/>
                </a:cubicBezTo>
                <a:cubicBezTo>
                  <a:pt x="57724" y="5765635"/>
                  <a:pt x="60962" y="5749634"/>
                  <a:pt x="63820" y="5733440"/>
                </a:cubicBezTo>
                <a:cubicBezTo>
                  <a:pt x="65344" y="5724678"/>
                  <a:pt x="65534" y="5715723"/>
                  <a:pt x="66868" y="5706959"/>
                </a:cubicBezTo>
                <a:cubicBezTo>
                  <a:pt x="72202" y="5673050"/>
                  <a:pt x="63248" y="5635711"/>
                  <a:pt x="86299" y="5606372"/>
                </a:cubicBezTo>
                <a:cubicBezTo>
                  <a:pt x="101159" y="5587321"/>
                  <a:pt x="97729" y="5568842"/>
                  <a:pt x="95443" y="5548460"/>
                </a:cubicBezTo>
                <a:cubicBezTo>
                  <a:pt x="93729" y="5533027"/>
                  <a:pt x="94301" y="5517215"/>
                  <a:pt x="94109" y="5501594"/>
                </a:cubicBezTo>
                <a:cubicBezTo>
                  <a:pt x="93539" y="5474161"/>
                  <a:pt x="93347" y="5446728"/>
                  <a:pt x="92395" y="5419295"/>
                </a:cubicBezTo>
                <a:cubicBezTo>
                  <a:pt x="92015" y="5410531"/>
                  <a:pt x="87251" y="5401579"/>
                  <a:pt x="88013" y="5393005"/>
                </a:cubicBezTo>
                <a:cubicBezTo>
                  <a:pt x="91633" y="5353379"/>
                  <a:pt x="97349" y="5313754"/>
                  <a:pt x="100587" y="5274129"/>
                </a:cubicBezTo>
                <a:cubicBezTo>
                  <a:pt x="102491" y="5251650"/>
                  <a:pt x="98873" y="5228597"/>
                  <a:pt x="101539" y="5206308"/>
                </a:cubicBezTo>
                <a:cubicBezTo>
                  <a:pt x="104587" y="5180591"/>
                  <a:pt x="112397" y="5155445"/>
                  <a:pt x="117162" y="5129916"/>
                </a:cubicBezTo>
                <a:cubicBezTo>
                  <a:pt x="118494" y="5122867"/>
                  <a:pt x="116780" y="5115057"/>
                  <a:pt x="116400" y="5107627"/>
                </a:cubicBezTo>
                <a:cubicBezTo>
                  <a:pt x="116017" y="5099245"/>
                  <a:pt x="115255" y="5091052"/>
                  <a:pt x="115065" y="5082670"/>
                </a:cubicBezTo>
                <a:cubicBezTo>
                  <a:pt x="114683" y="5057141"/>
                  <a:pt x="115255" y="5031614"/>
                  <a:pt x="113921" y="5006086"/>
                </a:cubicBezTo>
                <a:cubicBezTo>
                  <a:pt x="113159" y="4990465"/>
                  <a:pt x="105349" y="4974082"/>
                  <a:pt x="108207" y="4959602"/>
                </a:cubicBezTo>
                <a:cubicBezTo>
                  <a:pt x="113731" y="4930075"/>
                  <a:pt x="101349" y="4900546"/>
                  <a:pt x="111635" y="4871019"/>
                </a:cubicBezTo>
                <a:cubicBezTo>
                  <a:pt x="114683" y="4861873"/>
                  <a:pt x="107063" y="4849300"/>
                  <a:pt x="106683" y="4838250"/>
                </a:cubicBezTo>
                <a:cubicBezTo>
                  <a:pt x="105731" y="4810627"/>
                  <a:pt x="105921" y="4783004"/>
                  <a:pt x="106111" y="4755381"/>
                </a:cubicBezTo>
                <a:cubicBezTo>
                  <a:pt x="106301" y="4730614"/>
                  <a:pt x="103635" y="4704895"/>
                  <a:pt x="108969" y="4681083"/>
                </a:cubicBezTo>
                <a:cubicBezTo>
                  <a:pt x="114683" y="4656126"/>
                  <a:pt x="113921" y="4633647"/>
                  <a:pt x="107445" y="4609452"/>
                </a:cubicBezTo>
                <a:cubicBezTo>
                  <a:pt x="103063" y="4592878"/>
                  <a:pt x="102491" y="4575351"/>
                  <a:pt x="101159" y="4558207"/>
                </a:cubicBezTo>
                <a:cubicBezTo>
                  <a:pt x="99635" y="4539728"/>
                  <a:pt x="103635" y="4519343"/>
                  <a:pt x="97349" y="4502579"/>
                </a:cubicBezTo>
                <a:cubicBezTo>
                  <a:pt x="78678" y="4452665"/>
                  <a:pt x="74678" y="4401419"/>
                  <a:pt x="74678" y="4349222"/>
                </a:cubicBezTo>
                <a:cubicBezTo>
                  <a:pt x="74678" y="4339695"/>
                  <a:pt x="77344" y="4329979"/>
                  <a:pt x="80202" y="4320837"/>
                </a:cubicBezTo>
                <a:cubicBezTo>
                  <a:pt x="97349" y="4267493"/>
                  <a:pt x="95825" y="4213961"/>
                  <a:pt x="85346" y="4159667"/>
                </a:cubicBezTo>
                <a:cubicBezTo>
                  <a:pt x="83060" y="4148427"/>
                  <a:pt x="82678" y="4135854"/>
                  <a:pt x="84964" y="4124614"/>
                </a:cubicBezTo>
                <a:cubicBezTo>
                  <a:pt x="91633" y="4092989"/>
                  <a:pt x="102683" y="4062318"/>
                  <a:pt x="107445" y="4030503"/>
                </a:cubicBezTo>
                <a:cubicBezTo>
                  <a:pt x="115255" y="3977925"/>
                  <a:pt x="88967" y="3932394"/>
                  <a:pt x="71820" y="3885338"/>
                </a:cubicBezTo>
                <a:cubicBezTo>
                  <a:pt x="55627" y="3840569"/>
                  <a:pt x="19050" y="3802467"/>
                  <a:pt x="27243" y="3749506"/>
                </a:cubicBezTo>
                <a:cubicBezTo>
                  <a:pt x="28005" y="3744173"/>
                  <a:pt x="22860" y="3738267"/>
                  <a:pt x="21526" y="3732361"/>
                </a:cubicBezTo>
                <a:cubicBezTo>
                  <a:pt x="17906" y="3716168"/>
                  <a:pt x="13526" y="3699976"/>
                  <a:pt x="11810" y="3683591"/>
                </a:cubicBezTo>
                <a:cubicBezTo>
                  <a:pt x="9524" y="3663589"/>
                  <a:pt x="10286" y="3643204"/>
                  <a:pt x="8382" y="3623201"/>
                </a:cubicBezTo>
                <a:cubicBezTo>
                  <a:pt x="6096" y="3597482"/>
                  <a:pt x="0" y="3572146"/>
                  <a:pt x="0" y="3546617"/>
                </a:cubicBezTo>
                <a:cubicBezTo>
                  <a:pt x="0" y="3526042"/>
                  <a:pt x="7048" y="3505657"/>
                  <a:pt x="10478" y="3485275"/>
                </a:cubicBezTo>
                <a:cubicBezTo>
                  <a:pt x="15240" y="3456508"/>
                  <a:pt x="13906" y="3424883"/>
                  <a:pt x="26098" y="3399546"/>
                </a:cubicBezTo>
                <a:cubicBezTo>
                  <a:pt x="39053" y="3372495"/>
                  <a:pt x="44959" y="3346776"/>
                  <a:pt x="40959" y="3318771"/>
                </a:cubicBezTo>
                <a:cubicBezTo>
                  <a:pt x="39625" y="3309437"/>
                  <a:pt x="31623" y="3297434"/>
                  <a:pt x="23432" y="3293244"/>
                </a:cubicBezTo>
                <a:cubicBezTo>
                  <a:pt x="5144" y="3283908"/>
                  <a:pt x="1904" y="3271145"/>
                  <a:pt x="8192" y="3253809"/>
                </a:cubicBezTo>
                <a:cubicBezTo>
                  <a:pt x="13526" y="3238758"/>
                  <a:pt x="16192" y="3220280"/>
                  <a:pt x="26481" y="3209993"/>
                </a:cubicBezTo>
                <a:cubicBezTo>
                  <a:pt x="55627" y="3180844"/>
                  <a:pt x="56580" y="3143695"/>
                  <a:pt x="64390" y="3107500"/>
                </a:cubicBezTo>
                <a:cubicBezTo>
                  <a:pt x="69154" y="3085403"/>
                  <a:pt x="69344" y="3064827"/>
                  <a:pt x="66106" y="3042728"/>
                </a:cubicBezTo>
                <a:cubicBezTo>
                  <a:pt x="58866" y="2994722"/>
                  <a:pt x="69154" y="2948047"/>
                  <a:pt x="82298" y="2901943"/>
                </a:cubicBezTo>
                <a:cubicBezTo>
                  <a:pt x="91061" y="2871462"/>
                  <a:pt x="96395" y="2840219"/>
                  <a:pt x="105349" y="2809930"/>
                </a:cubicBezTo>
                <a:cubicBezTo>
                  <a:pt x="112207" y="2787259"/>
                  <a:pt x="120400" y="2764590"/>
                  <a:pt x="131448" y="2743826"/>
                </a:cubicBezTo>
                <a:cubicBezTo>
                  <a:pt x="147643" y="2713723"/>
                  <a:pt x="172027" y="2687436"/>
                  <a:pt x="165549" y="2649143"/>
                </a:cubicBezTo>
                <a:cubicBezTo>
                  <a:pt x="159835" y="2615421"/>
                  <a:pt x="171835" y="2584942"/>
                  <a:pt x="183266" y="2554079"/>
                </a:cubicBezTo>
                <a:cubicBezTo>
                  <a:pt x="191648" y="2531409"/>
                  <a:pt x="200222" y="2508742"/>
                  <a:pt x="205556" y="2485307"/>
                </a:cubicBezTo>
                <a:cubicBezTo>
                  <a:pt x="211843" y="2457492"/>
                  <a:pt x="209175" y="2426059"/>
                  <a:pt x="220797" y="2401292"/>
                </a:cubicBezTo>
                <a:cubicBezTo>
                  <a:pt x="232989" y="2375383"/>
                  <a:pt x="224797" y="2353859"/>
                  <a:pt x="221367" y="2330806"/>
                </a:cubicBezTo>
                <a:cubicBezTo>
                  <a:pt x="216033" y="2294039"/>
                  <a:pt x="206126" y="2257459"/>
                  <a:pt x="218701" y="2220312"/>
                </a:cubicBezTo>
                <a:cubicBezTo>
                  <a:pt x="233941" y="2175163"/>
                  <a:pt x="250324" y="2130393"/>
                  <a:pt x="264802" y="2085054"/>
                </a:cubicBezTo>
                <a:cubicBezTo>
                  <a:pt x="270329" y="2067525"/>
                  <a:pt x="272615" y="2048668"/>
                  <a:pt x="275091" y="2030378"/>
                </a:cubicBezTo>
                <a:cubicBezTo>
                  <a:pt x="277187" y="2013043"/>
                  <a:pt x="271853" y="1992279"/>
                  <a:pt x="279853" y="1978940"/>
                </a:cubicBezTo>
                <a:cubicBezTo>
                  <a:pt x="300428" y="1944649"/>
                  <a:pt x="310524" y="1909408"/>
                  <a:pt x="310524" y="1869780"/>
                </a:cubicBezTo>
                <a:cubicBezTo>
                  <a:pt x="310524" y="1854920"/>
                  <a:pt x="319098" y="1840441"/>
                  <a:pt x="320622" y="1825393"/>
                </a:cubicBezTo>
                <a:cubicBezTo>
                  <a:pt x="322526" y="1804816"/>
                  <a:pt x="327671" y="1781194"/>
                  <a:pt x="320430" y="1763287"/>
                </a:cubicBezTo>
                <a:cubicBezTo>
                  <a:pt x="303286" y="1721185"/>
                  <a:pt x="317574" y="1687086"/>
                  <a:pt x="334529" y="1650317"/>
                </a:cubicBezTo>
                <a:cubicBezTo>
                  <a:pt x="351293" y="1614120"/>
                  <a:pt x="364628" y="1576019"/>
                  <a:pt x="375678" y="1537537"/>
                </a:cubicBezTo>
                <a:cubicBezTo>
                  <a:pt x="379678" y="1523059"/>
                  <a:pt x="373010" y="1505724"/>
                  <a:pt x="371678" y="1489720"/>
                </a:cubicBezTo>
                <a:cubicBezTo>
                  <a:pt x="371296" y="1484004"/>
                  <a:pt x="370724" y="1477717"/>
                  <a:pt x="372630" y="1472575"/>
                </a:cubicBezTo>
                <a:cubicBezTo>
                  <a:pt x="390919" y="1422854"/>
                  <a:pt x="404825" y="1372368"/>
                  <a:pt x="395301" y="1318456"/>
                </a:cubicBezTo>
                <a:cubicBezTo>
                  <a:pt x="394347" y="1313504"/>
                  <a:pt x="396443" y="1307978"/>
                  <a:pt x="397777" y="1303024"/>
                </a:cubicBezTo>
                <a:cubicBezTo>
                  <a:pt x="404635" y="1278829"/>
                  <a:pt x="415493" y="1255206"/>
                  <a:pt x="417970" y="1230633"/>
                </a:cubicBezTo>
                <a:cubicBezTo>
                  <a:pt x="424066" y="1170051"/>
                  <a:pt x="426544" y="1109091"/>
                  <a:pt x="430544" y="1048125"/>
                </a:cubicBezTo>
                <a:cubicBezTo>
                  <a:pt x="430734" y="1044315"/>
                  <a:pt x="430734" y="1040315"/>
                  <a:pt x="432068" y="1036887"/>
                </a:cubicBezTo>
                <a:cubicBezTo>
                  <a:pt x="440260" y="1014406"/>
                  <a:pt x="437592" y="994785"/>
                  <a:pt x="421972" y="975733"/>
                </a:cubicBezTo>
                <a:cubicBezTo>
                  <a:pt x="415113" y="967350"/>
                  <a:pt x="411493" y="955920"/>
                  <a:pt x="407683" y="945444"/>
                </a:cubicBezTo>
                <a:cubicBezTo>
                  <a:pt x="401967" y="930011"/>
                  <a:pt x="396443" y="914200"/>
                  <a:pt x="392823" y="898198"/>
                </a:cubicBezTo>
                <a:cubicBezTo>
                  <a:pt x="389395" y="882384"/>
                  <a:pt x="384632" y="865430"/>
                  <a:pt x="387299" y="850189"/>
                </a:cubicBezTo>
                <a:cubicBezTo>
                  <a:pt x="392061" y="822756"/>
                  <a:pt x="402729" y="796655"/>
                  <a:pt x="409779" y="769605"/>
                </a:cubicBezTo>
                <a:cubicBezTo>
                  <a:pt x="412255" y="760270"/>
                  <a:pt x="411873" y="749982"/>
                  <a:pt x="412065" y="740268"/>
                </a:cubicBezTo>
                <a:cubicBezTo>
                  <a:pt x="412635" y="717977"/>
                  <a:pt x="407111" y="695116"/>
                  <a:pt x="422924" y="674923"/>
                </a:cubicBezTo>
                <a:cubicBezTo>
                  <a:pt x="437782" y="656255"/>
                  <a:pt x="433402" y="637392"/>
                  <a:pt x="422162" y="617772"/>
                </a:cubicBezTo>
                <a:cubicBezTo>
                  <a:pt x="414159" y="603673"/>
                  <a:pt x="407873" y="587672"/>
                  <a:pt x="404825" y="571860"/>
                </a:cubicBezTo>
                <a:cubicBezTo>
                  <a:pt x="400635" y="550141"/>
                  <a:pt x="398919" y="528615"/>
                  <a:pt x="401397" y="505182"/>
                </a:cubicBezTo>
                <a:cubicBezTo>
                  <a:pt x="403111" y="488607"/>
                  <a:pt x="403873" y="475081"/>
                  <a:pt x="413969" y="462126"/>
                </a:cubicBezTo>
                <a:cubicBezTo>
                  <a:pt x="415493" y="460032"/>
                  <a:pt x="415875" y="456222"/>
                  <a:pt x="415683" y="453364"/>
                </a:cubicBezTo>
                <a:cubicBezTo>
                  <a:pt x="412445" y="415835"/>
                  <a:pt x="414159" y="378686"/>
                  <a:pt x="416448" y="340774"/>
                </a:cubicBezTo>
                <a:cubicBezTo>
                  <a:pt x="419494" y="292579"/>
                  <a:pt x="410541" y="241901"/>
                  <a:pt x="378536" y="200182"/>
                </a:cubicBezTo>
                <a:cubicBezTo>
                  <a:pt x="373772" y="194085"/>
                  <a:pt x="371678" y="184941"/>
                  <a:pt x="370534" y="176939"/>
                </a:cubicBezTo>
                <a:cubicBezTo>
                  <a:pt x="365582" y="139219"/>
                  <a:pt x="362152" y="101308"/>
                  <a:pt x="356628" y="63587"/>
                </a:cubicBezTo>
                <a:cubicBezTo>
                  <a:pt x="353579" y="43012"/>
                  <a:pt x="350911" y="21486"/>
                  <a:pt x="342529" y="2817"/>
                </a:cubicBezTo>
                <a:close/>
              </a:path>
            </a:pathLst>
          </a:custGeom>
          <a:effectLst>
            <a:outerShdw blurRad="381000" dist="152400" dir="10800000" algn="r" rotWithShape="0">
              <a:prstClr val="black">
                <a:alpha val="10000"/>
              </a:prstClr>
            </a:outerShdw>
          </a:effec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891F8D6-850A-4554-AF0F-FC18D0F9D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3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28601" y="2520950"/>
            <a:ext cx="6095998" cy="304800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The symbol table is generated during lexical analysis to keep track of identifiers encountered in the code</a:t>
            </a:r>
          </a:p>
          <a:p>
            <a:pPr lvl="1"/>
            <a:r>
              <a:rPr lang="en-US" sz="2000" dirty="0"/>
              <a:t>The symbol table is implemented as an ArrayList of Tokens, where each Token represents an identifier</a:t>
            </a:r>
          </a:p>
          <a:p>
            <a:pPr lvl="1"/>
            <a:r>
              <a:rPr lang="en-US" sz="2000" dirty="0"/>
              <a:t>The symbol table is printed after lexical analysis is complete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843F1-9A50-4D34-96E0-A5E4E7443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28358" y="2991645"/>
            <a:ext cx="6858001" cy="874716"/>
          </a:xfrm>
          <a:custGeom>
            <a:avLst/>
            <a:gdLst>
              <a:gd name="connsiteX0" fmla="*/ 0 w 6858001"/>
              <a:gd name="connsiteY0" fmla="*/ 533314 h 874716"/>
              <a:gd name="connsiteX1" fmla="*/ 0 w 6858001"/>
              <a:gd name="connsiteY1" fmla="*/ 69206 h 874716"/>
              <a:gd name="connsiteX2" fmla="*/ 21486 w 6858001"/>
              <a:gd name="connsiteY2" fmla="*/ 71924 h 874716"/>
              <a:gd name="connsiteX3" fmla="*/ 228948 w 6858001"/>
              <a:gd name="connsiteY3" fmla="*/ 88116 h 874716"/>
              <a:gd name="connsiteX4" fmla="*/ 313533 w 6858001"/>
              <a:gd name="connsiteY4" fmla="*/ 62779 h 874716"/>
              <a:gd name="connsiteX5" fmla="*/ 338870 w 6858001"/>
              <a:gd name="connsiteY5" fmla="*/ 62207 h 874716"/>
              <a:gd name="connsiteX6" fmla="*/ 395640 w 6858001"/>
              <a:gd name="connsiteY6" fmla="*/ 72114 h 874716"/>
              <a:gd name="connsiteX7" fmla="*/ 512802 w 6858001"/>
              <a:gd name="connsiteY7" fmla="*/ 65446 h 874716"/>
              <a:gd name="connsiteX8" fmla="*/ 556047 w 6858001"/>
              <a:gd name="connsiteY8" fmla="*/ 55349 h 874716"/>
              <a:gd name="connsiteX9" fmla="*/ 580050 w 6858001"/>
              <a:gd name="connsiteY9" fmla="*/ 48871 h 874716"/>
              <a:gd name="connsiteX10" fmla="*/ 703308 w 6858001"/>
              <a:gd name="connsiteY10" fmla="*/ 30964 h 874716"/>
              <a:gd name="connsiteX11" fmla="*/ 758174 w 6858001"/>
              <a:gd name="connsiteY11" fmla="*/ 11724 h 874716"/>
              <a:gd name="connsiteX12" fmla="*/ 773035 w 6858001"/>
              <a:gd name="connsiteY12" fmla="*/ 8866 h 874716"/>
              <a:gd name="connsiteX13" fmla="*/ 854379 w 6858001"/>
              <a:gd name="connsiteY13" fmla="*/ 16866 h 874716"/>
              <a:gd name="connsiteX14" fmla="*/ 915343 w 6858001"/>
              <a:gd name="connsiteY14" fmla="*/ 47919 h 874716"/>
              <a:gd name="connsiteX15" fmla="*/ 927155 w 6858001"/>
              <a:gd name="connsiteY15" fmla="*/ 58397 h 874716"/>
              <a:gd name="connsiteX16" fmla="*/ 1097087 w 6858001"/>
              <a:gd name="connsiteY16" fmla="*/ 54777 h 874716"/>
              <a:gd name="connsiteX17" fmla="*/ 1123185 w 6858001"/>
              <a:gd name="connsiteY17" fmla="*/ 50395 h 874716"/>
              <a:gd name="connsiteX18" fmla="*/ 1249302 w 6858001"/>
              <a:gd name="connsiteY18" fmla="*/ 68684 h 874716"/>
              <a:gd name="connsiteX19" fmla="*/ 1286069 w 6858001"/>
              <a:gd name="connsiteY19" fmla="*/ 72304 h 874716"/>
              <a:gd name="connsiteX20" fmla="*/ 1417899 w 6858001"/>
              <a:gd name="connsiteY20" fmla="*/ 88688 h 874716"/>
              <a:gd name="connsiteX21" fmla="*/ 1436568 w 6858001"/>
              <a:gd name="connsiteY21" fmla="*/ 73448 h 874716"/>
              <a:gd name="connsiteX22" fmla="*/ 1490292 w 6858001"/>
              <a:gd name="connsiteY22" fmla="*/ 35154 h 874716"/>
              <a:gd name="connsiteX23" fmla="*/ 1596213 w 6858001"/>
              <a:gd name="connsiteY23" fmla="*/ 1245 h 874716"/>
              <a:gd name="connsiteX24" fmla="*/ 1624980 w 6858001"/>
              <a:gd name="connsiteY24" fmla="*/ 3150 h 874716"/>
              <a:gd name="connsiteX25" fmla="*/ 1697753 w 6858001"/>
              <a:gd name="connsiteY25" fmla="*/ 59731 h 874716"/>
              <a:gd name="connsiteX26" fmla="*/ 1733188 w 6858001"/>
              <a:gd name="connsiteY26" fmla="*/ 82400 h 874716"/>
              <a:gd name="connsiteX27" fmla="*/ 1833775 w 6858001"/>
              <a:gd name="connsiteY27" fmla="*/ 124121 h 874716"/>
              <a:gd name="connsiteX28" fmla="*/ 1842158 w 6858001"/>
              <a:gd name="connsiteY28" fmla="*/ 131742 h 874716"/>
              <a:gd name="connsiteX29" fmla="*/ 1916454 w 6858001"/>
              <a:gd name="connsiteY29" fmla="*/ 222233 h 874716"/>
              <a:gd name="connsiteX30" fmla="*/ 1933219 w 6858001"/>
              <a:gd name="connsiteY30" fmla="*/ 237663 h 874716"/>
              <a:gd name="connsiteX31" fmla="*/ 1953413 w 6858001"/>
              <a:gd name="connsiteY31" fmla="*/ 261668 h 874716"/>
              <a:gd name="connsiteX32" fmla="*/ 2016469 w 6858001"/>
              <a:gd name="connsiteY32" fmla="*/ 308151 h 874716"/>
              <a:gd name="connsiteX33" fmla="*/ 2094578 w 6858001"/>
              <a:gd name="connsiteY33" fmla="*/ 323010 h 874716"/>
              <a:gd name="connsiteX34" fmla="*/ 2188879 w 6858001"/>
              <a:gd name="connsiteY34" fmla="*/ 345681 h 874716"/>
              <a:gd name="connsiteX35" fmla="*/ 2228314 w 6858001"/>
              <a:gd name="connsiteY35" fmla="*/ 360921 h 874716"/>
              <a:gd name="connsiteX36" fmla="*/ 2334044 w 6858001"/>
              <a:gd name="connsiteY36" fmla="*/ 389878 h 874716"/>
              <a:gd name="connsiteX37" fmla="*/ 2409485 w 6858001"/>
              <a:gd name="connsiteY37" fmla="*/ 414263 h 874716"/>
              <a:gd name="connsiteX38" fmla="*/ 2518264 w 6858001"/>
              <a:gd name="connsiteY38" fmla="*/ 428552 h 874716"/>
              <a:gd name="connsiteX39" fmla="*/ 2571034 w 6858001"/>
              <a:gd name="connsiteY39" fmla="*/ 429122 h 874716"/>
              <a:gd name="connsiteX40" fmla="*/ 2668001 w 6858001"/>
              <a:gd name="connsiteY40" fmla="*/ 502276 h 874716"/>
              <a:gd name="connsiteX41" fmla="*/ 2745348 w 6858001"/>
              <a:gd name="connsiteY41" fmla="*/ 550666 h 874716"/>
              <a:gd name="connsiteX42" fmla="*/ 2826694 w 6858001"/>
              <a:gd name="connsiteY42" fmla="*/ 527233 h 874716"/>
              <a:gd name="connsiteX43" fmla="*/ 2848793 w 6858001"/>
              <a:gd name="connsiteY43" fmla="*/ 505134 h 874716"/>
              <a:gd name="connsiteX44" fmla="*/ 2982148 w 6858001"/>
              <a:gd name="connsiteY44" fmla="*/ 484179 h 874716"/>
              <a:gd name="connsiteX45" fmla="*/ 3172654 w 6858001"/>
              <a:gd name="connsiteY45" fmla="*/ 483417 h 874716"/>
              <a:gd name="connsiteX46" fmla="*/ 3489467 w 6858001"/>
              <a:gd name="connsiteY46" fmla="*/ 435790 h 874716"/>
              <a:gd name="connsiteX47" fmla="*/ 3544713 w 6858001"/>
              <a:gd name="connsiteY47" fmla="*/ 413691 h 874716"/>
              <a:gd name="connsiteX48" fmla="*/ 3606817 w 6858001"/>
              <a:gd name="connsiteY48" fmla="*/ 408167 h 874716"/>
              <a:gd name="connsiteX49" fmla="*/ 3630632 w 6858001"/>
              <a:gd name="connsiteY49" fmla="*/ 421693 h 874716"/>
              <a:gd name="connsiteX50" fmla="*/ 3734837 w 6858001"/>
              <a:gd name="connsiteY50" fmla="*/ 441886 h 874716"/>
              <a:gd name="connsiteX51" fmla="*/ 3754652 w 6858001"/>
              <a:gd name="connsiteY51" fmla="*/ 442268 h 874716"/>
              <a:gd name="connsiteX52" fmla="*/ 3822472 w 6858001"/>
              <a:gd name="connsiteY52" fmla="*/ 433694 h 874716"/>
              <a:gd name="connsiteX53" fmla="*/ 3885338 w 6858001"/>
              <a:gd name="connsiteY53" fmla="*/ 428742 h 874716"/>
              <a:gd name="connsiteX54" fmla="*/ 4043839 w 6858001"/>
              <a:gd name="connsiteY54" fmla="*/ 444934 h 874716"/>
              <a:gd name="connsiteX55" fmla="*/ 4165383 w 6858001"/>
              <a:gd name="connsiteY55" fmla="*/ 441124 h 874716"/>
              <a:gd name="connsiteX56" fmla="*/ 4221391 w 6858001"/>
              <a:gd name="connsiteY56" fmla="*/ 444934 h 874716"/>
              <a:gd name="connsiteX57" fmla="*/ 4253014 w 6858001"/>
              <a:gd name="connsiteY57" fmla="*/ 450650 h 874716"/>
              <a:gd name="connsiteX58" fmla="*/ 4324645 w 6858001"/>
              <a:gd name="connsiteY58" fmla="*/ 490466 h 874716"/>
              <a:gd name="connsiteX59" fmla="*/ 4363890 w 6858001"/>
              <a:gd name="connsiteY59" fmla="*/ 499420 h 874716"/>
              <a:gd name="connsiteX60" fmla="*/ 4482004 w 6858001"/>
              <a:gd name="connsiteY60" fmla="*/ 498658 h 874716"/>
              <a:gd name="connsiteX61" fmla="*/ 4659174 w 6858001"/>
              <a:gd name="connsiteY61" fmla="*/ 438648 h 874716"/>
              <a:gd name="connsiteX62" fmla="*/ 4677655 w 6858001"/>
              <a:gd name="connsiteY62" fmla="*/ 430646 h 874716"/>
              <a:gd name="connsiteX63" fmla="*/ 4767764 w 6858001"/>
              <a:gd name="connsiteY63" fmla="*/ 420739 h 874716"/>
              <a:gd name="connsiteX64" fmla="*/ 4828916 w 6858001"/>
              <a:gd name="connsiteY64" fmla="*/ 434266 h 874716"/>
              <a:gd name="connsiteX65" fmla="*/ 4912168 w 6858001"/>
              <a:gd name="connsiteY65" fmla="*/ 462271 h 874716"/>
              <a:gd name="connsiteX66" fmla="*/ 4987037 w 6858001"/>
              <a:gd name="connsiteY66" fmla="*/ 485703 h 874716"/>
              <a:gd name="connsiteX67" fmla="*/ 5041521 w 6858001"/>
              <a:gd name="connsiteY67" fmla="*/ 512182 h 874716"/>
              <a:gd name="connsiteX68" fmla="*/ 5166113 w 6858001"/>
              <a:gd name="connsiteY68" fmla="*/ 531615 h 874716"/>
              <a:gd name="connsiteX69" fmla="*/ 5179067 w 6858001"/>
              <a:gd name="connsiteY69" fmla="*/ 534853 h 874716"/>
              <a:gd name="connsiteX70" fmla="*/ 5272796 w 6858001"/>
              <a:gd name="connsiteY70" fmla="*/ 511230 h 874716"/>
              <a:gd name="connsiteX71" fmla="*/ 5385384 w 6858001"/>
              <a:gd name="connsiteY71" fmla="*/ 487227 h 874716"/>
              <a:gd name="connsiteX72" fmla="*/ 5425582 w 6858001"/>
              <a:gd name="connsiteY72" fmla="*/ 495418 h 874716"/>
              <a:gd name="connsiteX73" fmla="*/ 5480637 w 6858001"/>
              <a:gd name="connsiteY73" fmla="*/ 507040 h 874716"/>
              <a:gd name="connsiteX74" fmla="*/ 5531693 w 6858001"/>
              <a:gd name="connsiteY74" fmla="*/ 500944 h 874716"/>
              <a:gd name="connsiteX75" fmla="*/ 5562746 w 6858001"/>
              <a:gd name="connsiteY75" fmla="*/ 500372 h 874716"/>
              <a:gd name="connsiteX76" fmla="*/ 5704483 w 6858001"/>
              <a:gd name="connsiteY76" fmla="*/ 571620 h 874716"/>
              <a:gd name="connsiteX77" fmla="*/ 5740488 w 6858001"/>
              <a:gd name="connsiteY77" fmla="*/ 577526 h 874716"/>
              <a:gd name="connsiteX78" fmla="*/ 5760873 w 6858001"/>
              <a:gd name="connsiteY78" fmla="*/ 586291 h 874716"/>
              <a:gd name="connsiteX79" fmla="*/ 5883751 w 6858001"/>
              <a:gd name="connsiteY79" fmla="*/ 674686 h 874716"/>
              <a:gd name="connsiteX80" fmla="*/ 5935949 w 6858001"/>
              <a:gd name="connsiteY80" fmla="*/ 692592 h 874716"/>
              <a:gd name="connsiteX81" fmla="*/ 5993291 w 6858001"/>
              <a:gd name="connsiteY81" fmla="*/ 688972 h 874716"/>
              <a:gd name="connsiteX82" fmla="*/ 6026440 w 6858001"/>
              <a:gd name="connsiteY82" fmla="*/ 682496 h 874716"/>
              <a:gd name="connsiteX83" fmla="*/ 6108738 w 6858001"/>
              <a:gd name="connsiteY83" fmla="*/ 626296 h 874716"/>
              <a:gd name="connsiteX84" fmla="*/ 6155602 w 6858001"/>
              <a:gd name="connsiteY84" fmla="*/ 628202 h 874716"/>
              <a:gd name="connsiteX85" fmla="*/ 6228756 w 6858001"/>
              <a:gd name="connsiteY85" fmla="*/ 666873 h 874716"/>
              <a:gd name="connsiteX86" fmla="*/ 6361539 w 6858001"/>
              <a:gd name="connsiteY86" fmla="*/ 684210 h 874716"/>
              <a:gd name="connsiteX87" fmla="*/ 6428979 w 6858001"/>
              <a:gd name="connsiteY87" fmla="*/ 630106 h 874716"/>
              <a:gd name="connsiteX88" fmla="*/ 6463840 w 6858001"/>
              <a:gd name="connsiteY88" fmla="*/ 578098 h 874716"/>
              <a:gd name="connsiteX89" fmla="*/ 6564620 w 6858001"/>
              <a:gd name="connsiteY89" fmla="*/ 517708 h 874716"/>
              <a:gd name="connsiteX90" fmla="*/ 6588625 w 6858001"/>
              <a:gd name="connsiteY90" fmla="*/ 540187 h 874716"/>
              <a:gd name="connsiteX91" fmla="*/ 6662541 w 6858001"/>
              <a:gd name="connsiteY91" fmla="*/ 549714 h 874716"/>
              <a:gd name="connsiteX92" fmla="*/ 6742552 w 6858001"/>
              <a:gd name="connsiteY92" fmla="*/ 548952 h 874716"/>
              <a:gd name="connsiteX93" fmla="*/ 6812063 w 6858001"/>
              <a:gd name="connsiteY93" fmla="*/ 568430 h 874716"/>
              <a:gd name="connsiteX94" fmla="*/ 6858001 w 6858001"/>
              <a:gd name="connsiteY94" fmla="*/ 562267 h 874716"/>
              <a:gd name="connsiteX95" fmla="*/ 6858001 w 6858001"/>
              <a:gd name="connsiteY95" fmla="*/ 734520 h 874716"/>
              <a:gd name="connsiteX96" fmla="*/ 6815516 w 6858001"/>
              <a:gd name="connsiteY96" fmla="*/ 744220 h 874716"/>
              <a:gd name="connsiteX97" fmla="*/ 6748458 w 6858001"/>
              <a:gd name="connsiteY97" fmla="*/ 763271 h 874716"/>
              <a:gd name="connsiteX98" fmla="*/ 6584812 w 6858001"/>
              <a:gd name="connsiteY98" fmla="*/ 784797 h 874716"/>
              <a:gd name="connsiteX99" fmla="*/ 6415833 w 6858001"/>
              <a:gd name="connsiteY99" fmla="*/ 805562 h 874716"/>
              <a:gd name="connsiteX100" fmla="*/ 6323058 w 6858001"/>
              <a:gd name="connsiteY100" fmla="*/ 812420 h 874716"/>
              <a:gd name="connsiteX101" fmla="*/ 6242093 w 6858001"/>
              <a:gd name="connsiteY101" fmla="*/ 823281 h 874716"/>
              <a:gd name="connsiteX102" fmla="*/ 6171605 w 6858001"/>
              <a:gd name="connsiteY102" fmla="*/ 830139 h 874716"/>
              <a:gd name="connsiteX103" fmla="*/ 6059397 w 6858001"/>
              <a:gd name="connsiteY103" fmla="*/ 844045 h 874716"/>
              <a:gd name="connsiteX104" fmla="*/ 6012723 w 6858001"/>
              <a:gd name="connsiteY104" fmla="*/ 847665 h 874716"/>
              <a:gd name="connsiteX105" fmla="*/ 5902610 w 6858001"/>
              <a:gd name="connsiteY105" fmla="*/ 847473 h 874716"/>
              <a:gd name="connsiteX106" fmla="*/ 5864318 w 6858001"/>
              <a:gd name="connsiteY106" fmla="*/ 845569 h 874716"/>
              <a:gd name="connsiteX107" fmla="*/ 5790592 w 6858001"/>
              <a:gd name="connsiteY107" fmla="*/ 821947 h 874716"/>
              <a:gd name="connsiteX108" fmla="*/ 5781830 w 6858001"/>
              <a:gd name="connsiteY108" fmla="*/ 820233 h 874716"/>
              <a:gd name="connsiteX109" fmla="*/ 5733440 w 6858001"/>
              <a:gd name="connsiteY109" fmla="*/ 810896 h 874716"/>
              <a:gd name="connsiteX110" fmla="*/ 5706959 w 6858001"/>
              <a:gd name="connsiteY110" fmla="*/ 807848 h 874716"/>
              <a:gd name="connsiteX111" fmla="*/ 5606372 w 6858001"/>
              <a:gd name="connsiteY111" fmla="*/ 788417 h 874716"/>
              <a:gd name="connsiteX112" fmla="*/ 5548460 w 6858001"/>
              <a:gd name="connsiteY112" fmla="*/ 779273 h 874716"/>
              <a:gd name="connsiteX113" fmla="*/ 5501594 w 6858001"/>
              <a:gd name="connsiteY113" fmla="*/ 780607 h 874716"/>
              <a:gd name="connsiteX114" fmla="*/ 5419295 w 6858001"/>
              <a:gd name="connsiteY114" fmla="*/ 782321 h 874716"/>
              <a:gd name="connsiteX115" fmla="*/ 5393005 w 6858001"/>
              <a:gd name="connsiteY115" fmla="*/ 786703 h 874716"/>
              <a:gd name="connsiteX116" fmla="*/ 5274129 w 6858001"/>
              <a:gd name="connsiteY116" fmla="*/ 774129 h 874716"/>
              <a:gd name="connsiteX117" fmla="*/ 5206308 w 6858001"/>
              <a:gd name="connsiteY117" fmla="*/ 773177 h 874716"/>
              <a:gd name="connsiteX118" fmla="*/ 5129916 w 6858001"/>
              <a:gd name="connsiteY118" fmla="*/ 757554 h 874716"/>
              <a:gd name="connsiteX119" fmla="*/ 5107627 w 6858001"/>
              <a:gd name="connsiteY119" fmla="*/ 758316 h 874716"/>
              <a:gd name="connsiteX120" fmla="*/ 5082670 w 6858001"/>
              <a:gd name="connsiteY120" fmla="*/ 759651 h 874716"/>
              <a:gd name="connsiteX121" fmla="*/ 5006086 w 6858001"/>
              <a:gd name="connsiteY121" fmla="*/ 760795 h 874716"/>
              <a:gd name="connsiteX122" fmla="*/ 4959602 w 6858001"/>
              <a:gd name="connsiteY122" fmla="*/ 766509 h 874716"/>
              <a:gd name="connsiteX123" fmla="*/ 4871019 w 6858001"/>
              <a:gd name="connsiteY123" fmla="*/ 763081 h 874716"/>
              <a:gd name="connsiteX124" fmla="*/ 4838250 w 6858001"/>
              <a:gd name="connsiteY124" fmla="*/ 768033 h 874716"/>
              <a:gd name="connsiteX125" fmla="*/ 4755381 w 6858001"/>
              <a:gd name="connsiteY125" fmla="*/ 768605 h 874716"/>
              <a:gd name="connsiteX126" fmla="*/ 4681083 w 6858001"/>
              <a:gd name="connsiteY126" fmla="*/ 765747 h 874716"/>
              <a:gd name="connsiteX127" fmla="*/ 4609452 w 6858001"/>
              <a:gd name="connsiteY127" fmla="*/ 767271 h 874716"/>
              <a:gd name="connsiteX128" fmla="*/ 4558207 w 6858001"/>
              <a:gd name="connsiteY128" fmla="*/ 773557 h 874716"/>
              <a:gd name="connsiteX129" fmla="*/ 4502579 w 6858001"/>
              <a:gd name="connsiteY129" fmla="*/ 777367 h 874716"/>
              <a:gd name="connsiteX130" fmla="*/ 4349222 w 6858001"/>
              <a:gd name="connsiteY130" fmla="*/ 800038 h 874716"/>
              <a:gd name="connsiteX131" fmla="*/ 4320837 w 6858001"/>
              <a:gd name="connsiteY131" fmla="*/ 794514 h 874716"/>
              <a:gd name="connsiteX132" fmla="*/ 4159667 w 6858001"/>
              <a:gd name="connsiteY132" fmla="*/ 789370 h 874716"/>
              <a:gd name="connsiteX133" fmla="*/ 4124614 w 6858001"/>
              <a:gd name="connsiteY133" fmla="*/ 789752 h 874716"/>
              <a:gd name="connsiteX134" fmla="*/ 4030503 w 6858001"/>
              <a:gd name="connsiteY134" fmla="*/ 767271 h 874716"/>
              <a:gd name="connsiteX135" fmla="*/ 3885338 w 6858001"/>
              <a:gd name="connsiteY135" fmla="*/ 802896 h 874716"/>
              <a:gd name="connsiteX136" fmla="*/ 3749506 w 6858001"/>
              <a:gd name="connsiteY136" fmla="*/ 847473 h 874716"/>
              <a:gd name="connsiteX137" fmla="*/ 3732361 w 6858001"/>
              <a:gd name="connsiteY137" fmla="*/ 853190 h 874716"/>
              <a:gd name="connsiteX138" fmla="*/ 3683591 w 6858001"/>
              <a:gd name="connsiteY138" fmla="*/ 862906 h 874716"/>
              <a:gd name="connsiteX139" fmla="*/ 3623201 w 6858001"/>
              <a:gd name="connsiteY139" fmla="*/ 866334 h 874716"/>
              <a:gd name="connsiteX140" fmla="*/ 3546617 w 6858001"/>
              <a:gd name="connsiteY140" fmla="*/ 874716 h 874716"/>
              <a:gd name="connsiteX141" fmla="*/ 3485275 w 6858001"/>
              <a:gd name="connsiteY141" fmla="*/ 864238 h 874716"/>
              <a:gd name="connsiteX142" fmla="*/ 3399546 w 6858001"/>
              <a:gd name="connsiteY142" fmla="*/ 848618 h 874716"/>
              <a:gd name="connsiteX143" fmla="*/ 3318771 w 6858001"/>
              <a:gd name="connsiteY143" fmla="*/ 833757 h 874716"/>
              <a:gd name="connsiteX144" fmla="*/ 3293244 w 6858001"/>
              <a:gd name="connsiteY144" fmla="*/ 851284 h 874716"/>
              <a:gd name="connsiteX145" fmla="*/ 3253809 w 6858001"/>
              <a:gd name="connsiteY145" fmla="*/ 866524 h 874716"/>
              <a:gd name="connsiteX146" fmla="*/ 3209993 w 6858001"/>
              <a:gd name="connsiteY146" fmla="*/ 848235 h 874716"/>
              <a:gd name="connsiteX147" fmla="*/ 3107500 w 6858001"/>
              <a:gd name="connsiteY147" fmla="*/ 810326 h 874716"/>
              <a:gd name="connsiteX148" fmla="*/ 3042728 w 6858001"/>
              <a:gd name="connsiteY148" fmla="*/ 808610 h 874716"/>
              <a:gd name="connsiteX149" fmla="*/ 2901943 w 6858001"/>
              <a:gd name="connsiteY149" fmla="*/ 792418 h 874716"/>
              <a:gd name="connsiteX150" fmla="*/ 2809930 w 6858001"/>
              <a:gd name="connsiteY150" fmla="*/ 769367 h 874716"/>
              <a:gd name="connsiteX151" fmla="*/ 2743826 w 6858001"/>
              <a:gd name="connsiteY151" fmla="*/ 743268 h 874716"/>
              <a:gd name="connsiteX152" fmla="*/ 2649143 w 6858001"/>
              <a:gd name="connsiteY152" fmla="*/ 709167 h 874716"/>
              <a:gd name="connsiteX153" fmla="*/ 2554079 w 6858001"/>
              <a:gd name="connsiteY153" fmla="*/ 691450 h 874716"/>
              <a:gd name="connsiteX154" fmla="*/ 2485307 w 6858001"/>
              <a:gd name="connsiteY154" fmla="*/ 669160 h 874716"/>
              <a:gd name="connsiteX155" fmla="*/ 2401292 w 6858001"/>
              <a:gd name="connsiteY155" fmla="*/ 653919 h 874716"/>
              <a:gd name="connsiteX156" fmla="*/ 2330806 w 6858001"/>
              <a:gd name="connsiteY156" fmla="*/ 653349 h 874716"/>
              <a:gd name="connsiteX157" fmla="*/ 2220312 w 6858001"/>
              <a:gd name="connsiteY157" fmla="*/ 656015 h 874716"/>
              <a:gd name="connsiteX158" fmla="*/ 2085054 w 6858001"/>
              <a:gd name="connsiteY158" fmla="*/ 609914 h 874716"/>
              <a:gd name="connsiteX159" fmla="*/ 2030378 w 6858001"/>
              <a:gd name="connsiteY159" fmla="*/ 599625 h 874716"/>
              <a:gd name="connsiteX160" fmla="*/ 1978940 w 6858001"/>
              <a:gd name="connsiteY160" fmla="*/ 594863 h 874716"/>
              <a:gd name="connsiteX161" fmla="*/ 1869780 w 6858001"/>
              <a:gd name="connsiteY161" fmla="*/ 564192 h 874716"/>
              <a:gd name="connsiteX162" fmla="*/ 1825393 w 6858001"/>
              <a:gd name="connsiteY162" fmla="*/ 554094 h 874716"/>
              <a:gd name="connsiteX163" fmla="*/ 1763287 w 6858001"/>
              <a:gd name="connsiteY163" fmla="*/ 554286 h 874716"/>
              <a:gd name="connsiteX164" fmla="*/ 1650317 w 6858001"/>
              <a:gd name="connsiteY164" fmla="*/ 540187 h 874716"/>
              <a:gd name="connsiteX165" fmla="*/ 1537537 w 6858001"/>
              <a:gd name="connsiteY165" fmla="*/ 499038 h 874716"/>
              <a:gd name="connsiteX166" fmla="*/ 1489720 w 6858001"/>
              <a:gd name="connsiteY166" fmla="*/ 503038 h 874716"/>
              <a:gd name="connsiteX167" fmla="*/ 1472575 w 6858001"/>
              <a:gd name="connsiteY167" fmla="*/ 502086 h 874716"/>
              <a:gd name="connsiteX168" fmla="*/ 1318456 w 6858001"/>
              <a:gd name="connsiteY168" fmla="*/ 479415 h 874716"/>
              <a:gd name="connsiteX169" fmla="*/ 1303024 w 6858001"/>
              <a:gd name="connsiteY169" fmla="*/ 476939 h 874716"/>
              <a:gd name="connsiteX170" fmla="*/ 1230633 w 6858001"/>
              <a:gd name="connsiteY170" fmla="*/ 456746 h 874716"/>
              <a:gd name="connsiteX171" fmla="*/ 1048125 w 6858001"/>
              <a:gd name="connsiteY171" fmla="*/ 444172 h 874716"/>
              <a:gd name="connsiteX172" fmla="*/ 1036887 w 6858001"/>
              <a:gd name="connsiteY172" fmla="*/ 442648 h 874716"/>
              <a:gd name="connsiteX173" fmla="*/ 975733 w 6858001"/>
              <a:gd name="connsiteY173" fmla="*/ 452744 h 874716"/>
              <a:gd name="connsiteX174" fmla="*/ 945444 w 6858001"/>
              <a:gd name="connsiteY174" fmla="*/ 467033 h 874716"/>
              <a:gd name="connsiteX175" fmla="*/ 898198 w 6858001"/>
              <a:gd name="connsiteY175" fmla="*/ 481893 h 874716"/>
              <a:gd name="connsiteX176" fmla="*/ 850189 w 6858001"/>
              <a:gd name="connsiteY176" fmla="*/ 487417 h 874716"/>
              <a:gd name="connsiteX177" fmla="*/ 769605 w 6858001"/>
              <a:gd name="connsiteY177" fmla="*/ 464937 h 874716"/>
              <a:gd name="connsiteX178" fmla="*/ 740268 w 6858001"/>
              <a:gd name="connsiteY178" fmla="*/ 462651 h 874716"/>
              <a:gd name="connsiteX179" fmla="*/ 674923 w 6858001"/>
              <a:gd name="connsiteY179" fmla="*/ 451792 h 874716"/>
              <a:gd name="connsiteX180" fmla="*/ 617772 w 6858001"/>
              <a:gd name="connsiteY180" fmla="*/ 452554 h 874716"/>
              <a:gd name="connsiteX181" fmla="*/ 571860 w 6858001"/>
              <a:gd name="connsiteY181" fmla="*/ 469891 h 874716"/>
              <a:gd name="connsiteX182" fmla="*/ 505182 w 6858001"/>
              <a:gd name="connsiteY182" fmla="*/ 473319 h 874716"/>
              <a:gd name="connsiteX183" fmla="*/ 462126 w 6858001"/>
              <a:gd name="connsiteY183" fmla="*/ 460747 h 874716"/>
              <a:gd name="connsiteX184" fmla="*/ 453364 w 6858001"/>
              <a:gd name="connsiteY184" fmla="*/ 459033 h 874716"/>
              <a:gd name="connsiteX185" fmla="*/ 340774 w 6858001"/>
              <a:gd name="connsiteY185" fmla="*/ 458268 h 874716"/>
              <a:gd name="connsiteX186" fmla="*/ 200182 w 6858001"/>
              <a:gd name="connsiteY186" fmla="*/ 496180 h 874716"/>
              <a:gd name="connsiteX187" fmla="*/ 176939 w 6858001"/>
              <a:gd name="connsiteY187" fmla="*/ 504182 h 874716"/>
              <a:gd name="connsiteX188" fmla="*/ 63587 w 6858001"/>
              <a:gd name="connsiteY188" fmla="*/ 518088 h 874716"/>
              <a:gd name="connsiteX189" fmla="*/ 2817 w 6858001"/>
              <a:gd name="connsiteY189" fmla="*/ 532187 h 874716"/>
              <a:gd name="connsiteX190" fmla="*/ 0 w 6858001"/>
              <a:gd name="connsiteY190" fmla="*/ 533314 h 87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6858001" h="874716">
                <a:moveTo>
                  <a:pt x="0" y="533314"/>
                </a:moveTo>
                <a:lnTo>
                  <a:pt x="0" y="69206"/>
                </a:lnTo>
                <a:lnTo>
                  <a:pt x="21486" y="71924"/>
                </a:lnTo>
                <a:cubicBezTo>
                  <a:pt x="92546" y="60493"/>
                  <a:pt x="159604" y="87354"/>
                  <a:pt x="228948" y="88116"/>
                </a:cubicBezTo>
                <a:cubicBezTo>
                  <a:pt x="260382" y="88496"/>
                  <a:pt x="291435" y="94592"/>
                  <a:pt x="313533" y="62779"/>
                </a:cubicBezTo>
                <a:cubicBezTo>
                  <a:pt x="316389" y="58587"/>
                  <a:pt x="330298" y="60873"/>
                  <a:pt x="338870" y="62207"/>
                </a:cubicBezTo>
                <a:cubicBezTo>
                  <a:pt x="357921" y="65066"/>
                  <a:pt x="376781" y="72304"/>
                  <a:pt x="395640" y="72114"/>
                </a:cubicBezTo>
                <a:cubicBezTo>
                  <a:pt x="434695" y="71924"/>
                  <a:pt x="473939" y="68876"/>
                  <a:pt x="512802" y="65446"/>
                </a:cubicBezTo>
                <a:cubicBezTo>
                  <a:pt x="527470" y="64112"/>
                  <a:pt x="541569" y="58969"/>
                  <a:pt x="556047" y="55349"/>
                </a:cubicBezTo>
                <a:cubicBezTo>
                  <a:pt x="564048" y="53253"/>
                  <a:pt x="572622" y="47729"/>
                  <a:pt x="580050" y="48871"/>
                </a:cubicBezTo>
                <a:cubicBezTo>
                  <a:pt x="623106" y="55539"/>
                  <a:pt x="662541" y="39157"/>
                  <a:pt x="703308" y="30964"/>
                </a:cubicBezTo>
                <a:cubicBezTo>
                  <a:pt x="722169" y="27154"/>
                  <a:pt x="739886" y="18010"/>
                  <a:pt x="758174" y="11724"/>
                </a:cubicBezTo>
                <a:cubicBezTo>
                  <a:pt x="762936" y="10008"/>
                  <a:pt x="768271" y="8484"/>
                  <a:pt x="773035" y="8866"/>
                </a:cubicBezTo>
                <a:cubicBezTo>
                  <a:pt x="800276" y="11152"/>
                  <a:pt x="827329" y="14390"/>
                  <a:pt x="854379" y="16866"/>
                </a:cubicBezTo>
                <a:cubicBezTo>
                  <a:pt x="878956" y="19152"/>
                  <a:pt x="903722" y="19914"/>
                  <a:pt x="915343" y="47919"/>
                </a:cubicBezTo>
                <a:cubicBezTo>
                  <a:pt x="917059" y="52301"/>
                  <a:pt x="922773" y="55539"/>
                  <a:pt x="927155" y="58397"/>
                </a:cubicBezTo>
                <a:cubicBezTo>
                  <a:pt x="994785" y="102405"/>
                  <a:pt x="1030980" y="101261"/>
                  <a:pt x="1097087" y="54777"/>
                </a:cubicBezTo>
                <a:cubicBezTo>
                  <a:pt x="1103945" y="50015"/>
                  <a:pt x="1118613" y="46585"/>
                  <a:pt x="1123185" y="50395"/>
                </a:cubicBezTo>
                <a:cubicBezTo>
                  <a:pt x="1162049" y="82020"/>
                  <a:pt x="1204532" y="78590"/>
                  <a:pt x="1249302" y="68684"/>
                </a:cubicBezTo>
                <a:cubicBezTo>
                  <a:pt x="1260922" y="66018"/>
                  <a:pt x="1277307" y="66018"/>
                  <a:pt x="1286069" y="72304"/>
                </a:cubicBezTo>
                <a:cubicBezTo>
                  <a:pt x="1327790" y="101451"/>
                  <a:pt x="1372560" y="97261"/>
                  <a:pt x="1417899" y="88688"/>
                </a:cubicBezTo>
                <a:cubicBezTo>
                  <a:pt x="1424948" y="87354"/>
                  <a:pt x="1433522" y="80114"/>
                  <a:pt x="1436568" y="73448"/>
                </a:cubicBezTo>
                <a:cubicBezTo>
                  <a:pt x="1447428" y="49825"/>
                  <a:pt x="1467813" y="41823"/>
                  <a:pt x="1490292" y="35154"/>
                </a:cubicBezTo>
                <a:cubicBezTo>
                  <a:pt x="1525727" y="24296"/>
                  <a:pt x="1560588" y="11532"/>
                  <a:pt x="1596213" y="1245"/>
                </a:cubicBezTo>
                <a:cubicBezTo>
                  <a:pt x="1604978" y="-1231"/>
                  <a:pt x="1615836" y="293"/>
                  <a:pt x="1624980" y="3150"/>
                </a:cubicBezTo>
                <a:cubicBezTo>
                  <a:pt x="1656223" y="12866"/>
                  <a:pt x="1676036" y="37251"/>
                  <a:pt x="1697753" y="59731"/>
                </a:cubicBezTo>
                <a:cubicBezTo>
                  <a:pt x="1707279" y="69638"/>
                  <a:pt x="1720423" y="76686"/>
                  <a:pt x="1733188" y="82400"/>
                </a:cubicBezTo>
                <a:cubicBezTo>
                  <a:pt x="1766335" y="97071"/>
                  <a:pt x="1800246" y="110215"/>
                  <a:pt x="1833775" y="124121"/>
                </a:cubicBezTo>
                <a:cubicBezTo>
                  <a:pt x="1837013" y="125455"/>
                  <a:pt x="1839679" y="128884"/>
                  <a:pt x="1842158" y="131742"/>
                </a:cubicBezTo>
                <a:cubicBezTo>
                  <a:pt x="1866922" y="161843"/>
                  <a:pt x="1891497" y="192132"/>
                  <a:pt x="1916454" y="222233"/>
                </a:cubicBezTo>
                <a:cubicBezTo>
                  <a:pt x="1921216" y="227947"/>
                  <a:pt x="1928076" y="232139"/>
                  <a:pt x="1933219" y="237663"/>
                </a:cubicBezTo>
                <a:cubicBezTo>
                  <a:pt x="1940459" y="245283"/>
                  <a:pt x="1949603" y="252524"/>
                  <a:pt x="1953413" y="261668"/>
                </a:cubicBezTo>
                <a:cubicBezTo>
                  <a:pt x="1965224" y="290433"/>
                  <a:pt x="1987894" y="302817"/>
                  <a:pt x="2016469" y="308151"/>
                </a:cubicBezTo>
                <a:cubicBezTo>
                  <a:pt x="2042570" y="313104"/>
                  <a:pt x="2068669" y="317296"/>
                  <a:pt x="2094578" y="323010"/>
                </a:cubicBezTo>
                <a:cubicBezTo>
                  <a:pt x="2126201" y="329868"/>
                  <a:pt x="2157636" y="337298"/>
                  <a:pt x="2188879" y="345681"/>
                </a:cubicBezTo>
                <a:cubicBezTo>
                  <a:pt x="2202404" y="349301"/>
                  <a:pt x="2216692" y="353491"/>
                  <a:pt x="2228314" y="360921"/>
                </a:cubicBezTo>
                <a:cubicBezTo>
                  <a:pt x="2260890" y="381496"/>
                  <a:pt x="2295753" y="395402"/>
                  <a:pt x="2334044" y="389878"/>
                </a:cubicBezTo>
                <a:cubicBezTo>
                  <a:pt x="2364715" y="385496"/>
                  <a:pt x="2390434" y="396736"/>
                  <a:pt x="2409485" y="414263"/>
                </a:cubicBezTo>
                <a:cubicBezTo>
                  <a:pt x="2444158" y="446078"/>
                  <a:pt x="2481305" y="438838"/>
                  <a:pt x="2518264" y="428552"/>
                </a:cubicBezTo>
                <a:cubicBezTo>
                  <a:pt x="2537315" y="423217"/>
                  <a:pt x="2552935" y="423979"/>
                  <a:pt x="2571034" y="429122"/>
                </a:cubicBezTo>
                <a:cubicBezTo>
                  <a:pt x="2612945" y="441124"/>
                  <a:pt x="2640950" y="473701"/>
                  <a:pt x="2668001" y="502276"/>
                </a:cubicBezTo>
                <a:cubicBezTo>
                  <a:pt x="2691054" y="526661"/>
                  <a:pt x="2716963" y="540377"/>
                  <a:pt x="2745348" y="550666"/>
                </a:cubicBezTo>
                <a:cubicBezTo>
                  <a:pt x="2781163" y="563810"/>
                  <a:pt x="2809548" y="558858"/>
                  <a:pt x="2826694" y="527233"/>
                </a:cubicBezTo>
                <a:cubicBezTo>
                  <a:pt x="2831457" y="518278"/>
                  <a:pt x="2839839" y="507800"/>
                  <a:pt x="2848793" y="505134"/>
                </a:cubicBezTo>
                <a:cubicBezTo>
                  <a:pt x="2892037" y="491800"/>
                  <a:pt x="2935854" y="472367"/>
                  <a:pt x="2982148" y="484179"/>
                </a:cubicBezTo>
                <a:cubicBezTo>
                  <a:pt x="3046158" y="500372"/>
                  <a:pt x="3108644" y="499420"/>
                  <a:pt x="3172654" y="483417"/>
                </a:cubicBezTo>
                <a:cubicBezTo>
                  <a:pt x="3276480" y="457508"/>
                  <a:pt x="3380305" y="430076"/>
                  <a:pt x="3489467" y="435790"/>
                </a:cubicBezTo>
                <a:cubicBezTo>
                  <a:pt x="3507563" y="436742"/>
                  <a:pt x="3529090" y="425121"/>
                  <a:pt x="3544713" y="413691"/>
                </a:cubicBezTo>
                <a:cubicBezTo>
                  <a:pt x="3574622" y="391974"/>
                  <a:pt x="3573288" y="390258"/>
                  <a:pt x="3606817" y="408167"/>
                </a:cubicBezTo>
                <a:cubicBezTo>
                  <a:pt x="3614819" y="412549"/>
                  <a:pt x="3624725" y="415215"/>
                  <a:pt x="3630632" y="421693"/>
                </a:cubicBezTo>
                <a:cubicBezTo>
                  <a:pt x="3660731" y="454650"/>
                  <a:pt x="3697880" y="446648"/>
                  <a:pt x="3734837" y="441886"/>
                </a:cubicBezTo>
                <a:cubicBezTo>
                  <a:pt x="3741315" y="440934"/>
                  <a:pt x="3749125" y="439600"/>
                  <a:pt x="3754652" y="442268"/>
                </a:cubicBezTo>
                <a:cubicBezTo>
                  <a:pt x="3779607" y="454268"/>
                  <a:pt x="3800753" y="450078"/>
                  <a:pt x="3822472" y="433694"/>
                </a:cubicBezTo>
                <a:cubicBezTo>
                  <a:pt x="3841331" y="419597"/>
                  <a:pt x="3863049" y="411215"/>
                  <a:pt x="3885338" y="428742"/>
                </a:cubicBezTo>
                <a:cubicBezTo>
                  <a:pt x="3934870" y="467605"/>
                  <a:pt x="3987829" y="469509"/>
                  <a:pt x="4043839" y="444934"/>
                </a:cubicBezTo>
                <a:cubicBezTo>
                  <a:pt x="4083845" y="427407"/>
                  <a:pt x="4123280" y="423407"/>
                  <a:pt x="4165383" y="441124"/>
                </a:cubicBezTo>
                <a:cubicBezTo>
                  <a:pt x="4181576" y="447982"/>
                  <a:pt x="4202531" y="443410"/>
                  <a:pt x="4221391" y="444934"/>
                </a:cubicBezTo>
                <a:cubicBezTo>
                  <a:pt x="4232060" y="445696"/>
                  <a:pt x="4243872" y="445886"/>
                  <a:pt x="4253014" y="450650"/>
                </a:cubicBezTo>
                <a:cubicBezTo>
                  <a:pt x="4277401" y="462843"/>
                  <a:pt x="4300070" y="478463"/>
                  <a:pt x="4324645" y="490466"/>
                </a:cubicBezTo>
                <a:cubicBezTo>
                  <a:pt x="4336457" y="496180"/>
                  <a:pt x="4350554" y="499228"/>
                  <a:pt x="4363890" y="499420"/>
                </a:cubicBezTo>
                <a:cubicBezTo>
                  <a:pt x="4403325" y="500372"/>
                  <a:pt x="4442761" y="500372"/>
                  <a:pt x="4482004" y="498658"/>
                </a:cubicBezTo>
                <a:cubicBezTo>
                  <a:pt x="4546776" y="495990"/>
                  <a:pt x="4612500" y="495418"/>
                  <a:pt x="4659174" y="438648"/>
                </a:cubicBezTo>
                <a:cubicBezTo>
                  <a:pt x="4662986" y="434076"/>
                  <a:pt x="4671176" y="431408"/>
                  <a:pt x="4677655" y="430646"/>
                </a:cubicBezTo>
                <a:cubicBezTo>
                  <a:pt x="4707564" y="427027"/>
                  <a:pt x="4738235" y="426645"/>
                  <a:pt x="4767764" y="420739"/>
                </a:cubicBezTo>
                <a:cubicBezTo>
                  <a:pt x="4791386" y="415977"/>
                  <a:pt x="4811009" y="417501"/>
                  <a:pt x="4828916" y="434266"/>
                </a:cubicBezTo>
                <a:cubicBezTo>
                  <a:pt x="4852348" y="456364"/>
                  <a:pt x="4880925" y="469319"/>
                  <a:pt x="4912168" y="462271"/>
                </a:cubicBezTo>
                <a:cubicBezTo>
                  <a:pt x="4943409" y="455412"/>
                  <a:pt x="4963984" y="470271"/>
                  <a:pt x="4987037" y="485703"/>
                </a:cubicBezTo>
                <a:cubicBezTo>
                  <a:pt x="5003801" y="496942"/>
                  <a:pt x="5022852" y="511040"/>
                  <a:pt x="5041521" y="512182"/>
                </a:cubicBezTo>
                <a:cubicBezTo>
                  <a:pt x="5083814" y="514658"/>
                  <a:pt x="5120201" y="553904"/>
                  <a:pt x="5166113" y="531615"/>
                </a:cubicBezTo>
                <a:cubicBezTo>
                  <a:pt x="5169161" y="530091"/>
                  <a:pt x="5174685" y="533901"/>
                  <a:pt x="5179067" y="534853"/>
                </a:cubicBezTo>
                <a:cubicBezTo>
                  <a:pt x="5214121" y="542093"/>
                  <a:pt x="5247078" y="535043"/>
                  <a:pt x="5272796" y="511230"/>
                </a:cubicBezTo>
                <a:cubicBezTo>
                  <a:pt x="5306516" y="480177"/>
                  <a:pt x="5343855" y="477129"/>
                  <a:pt x="5385384" y="487227"/>
                </a:cubicBezTo>
                <a:cubicBezTo>
                  <a:pt x="5398721" y="490466"/>
                  <a:pt x="5412057" y="492752"/>
                  <a:pt x="5425582" y="495418"/>
                </a:cubicBezTo>
                <a:cubicBezTo>
                  <a:pt x="5443870" y="499228"/>
                  <a:pt x="5462351" y="503230"/>
                  <a:pt x="5480637" y="507040"/>
                </a:cubicBezTo>
                <a:cubicBezTo>
                  <a:pt x="5498356" y="510850"/>
                  <a:pt x="5517979" y="517326"/>
                  <a:pt x="5531693" y="500944"/>
                </a:cubicBezTo>
                <a:cubicBezTo>
                  <a:pt x="5543506" y="486845"/>
                  <a:pt x="5551888" y="488179"/>
                  <a:pt x="5562746" y="500372"/>
                </a:cubicBezTo>
                <a:cubicBezTo>
                  <a:pt x="5600467" y="543045"/>
                  <a:pt x="5646189" y="569716"/>
                  <a:pt x="5704483" y="571620"/>
                </a:cubicBezTo>
                <a:cubicBezTo>
                  <a:pt x="5716485" y="572002"/>
                  <a:pt x="5728678" y="574668"/>
                  <a:pt x="5740488" y="577526"/>
                </a:cubicBezTo>
                <a:cubicBezTo>
                  <a:pt x="5747728" y="579241"/>
                  <a:pt x="5756493" y="581147"/>
                  <a:pt x="5760873" y="586291"/>
                </a:cubicBezTo>
                <a:cubicBezTo>
                  <a:pt x="5794974" y="625534"/>
                  <a:pt x="5837457" y="652777"/>
                  <a:pt x="5883751" y="674686"/>
                </a:cubicBezTo>
                <a:cubicBezTo>
                  <a:pt x="5900323" y="682496"/>
                  <a:pt x="5918042" y="690306"/>
                  <a:pt x="5935949" y="692592"/>
                </a:cubicBezTo>
                <a:cubicBezTo>
                  <a:pt x="5954617" y="694878"/>
                  <a:pt x="5974240" y="691068"/>
                  <a:pt x="5993291" y="688972"/>
                </a:cubicBezTo>
                <a:cubicBezTo>
                  <a:pt x="6004531" y="687830"/>
                  <a:pt x="6017485" y="688020"/>
                  <a:pt x="6026440" y="682496"/>
                </a:cubicBezTo>
                <a:cubicBezTo>
                  <a:pt x="6054825" y="665159"/>
                  <a:pt x="6082258" y="646491"/>
                  <a:pt x="6108738" y="626296"/>
                </a:cubicBezTo>
                <a:cubicBezTo>
                  <a:pt x="6131409" y="608960"/>
                  <a:pt x="6135981" y="606483"/>
                  <a:pt x="6155602" y="628202"/>
                </a:cubicBezTo>
                <a:cubicBezTo>
                  <a:pt x="6175797" y="650491"/>
                  <a:pt x="6200944" y="662111"/>
                  <a:pt x="6228756" y="666873"/>
                </a:cubicBezTo>
                <a:cubicBezTo>
                  <a:pt x="6272764" y="674304"/>
                  <a:pt x="6317151" y="680590"/>
                  <a:pt x="6361539" y="684210"/>
                </a:cubicBezTo>
                <a:cubicBezTo>
                  <a:pt x="6401736" y="687448"/>
                  <a:pt x="6420977" y="669922"/>
                  <a:pt x="6428979" y="630106"/>
                </a:cubicBezTo>
                <a:cubicBezTo>
                  <a:pt x="6433551" y="608007"/>
                  <a:pt x="6439458" y="584003"/>
                  <a:pt x="6463840" y="578098"/>
                </a:cubicBezTo>
                <a:cubicBezTo>
                  <a:pt x="6503658" y="568572"/>
                  <a:pt x="6544997" y="564382"/>
                  <a:pt x="6564620" y="517708"/>
                </a:cubicBezTo>
                <a:cubicBezTo>
                  <a:pt x="6575478" y="527995"/>
                  <a:pt x="6582146" y="534091"/>
                  <a:pt x="6588625" y="540187"/>
                </a:cubicBezTo>
                <a:cubicBezTo>
                  <a:pt x="6606531" y="557142"/>
                  <a:pt x="6643678" y="564382"/>
                  <a:pt x="6662541" y="549714"/>
                </a:cubicBezTo>
                <a:cubicBezTo>
                  <a:pt x="6690354" y="528377"/>
                  <a:pt x="6715883" y="532377"/>
                  <a:pt x="6742552" y="548952"/>
                </a:cubicBezTo>
                <a:cubicBezTo>
                  <a:pt x="6764841" y="562668"/>
                  <a:pt x="6788417" y="567954"/>
                  <a:pt x="6812063" y="568430"/>
                </a:cubicBezTo>
                <a:lnTo>
                  <a:pt x="6858001" y="562267"/>
                </a:lnTo>
                <a:lnTo>
                  <a:pt x="6858001" y="734520"/>
                </a:lnTo>
                <a:lnTo>
                  <a:pt x="6815516" y="744220"/>
                </a:lnTo>
                <a:cubicBezTo>
                  <a:pt x="6793035" y="749744"/>
                  <a:pt x="6771319" y="759651"/>
                  <a:pt x="6748458" y="763271"/>
                </a:cubicBezTo>
                <a:cubicBezTo>
                  <a:pt x="6694164" y="771843"/>
                  <a:pt x="6639488" y="777939"/>
                  <a:pt x="6584812" y="784797"/>
                </a:cubicBezTo>
                <a:cubicBezTo>
                  <a:pt x="6528424" y="791846"/>
                  <a:pt x="6472225" y="799276"/>
                  <a:pt x="6415833" y="805562"/>
                </a:cubicBezTo>
                <a:cubicBezTo>
                  <a:pt x="6384972" y="808802"/>
                  <a:pt x="6353919" y="809372"/>
                  <a:pt x="6323058" y="812420"/>
                </a:cubicBezTo>
                <a:cubicBezTo>
                  <a:pt x="6296005" y="815088"/>
                  <a:pt x="6269144" y="820041"/>
                  <a:pt x="6242093" y="823281"/>
                </a:cubicBezTo>
                <a:cubicBezTo>
                  <a:pt x="6218660" y="825947"/>
                  <a:pt x="6195037" y="827471"/>
                  <a:pt x="6171605" y="830139"/>
                </a:cubicBezTo>
                <a:cubicBezTo>
                  <a:pt x="6134075" y="834519"/>
                  <a:pt x="6096736" y="839473"/>
                  <a:pt x="6059397" y="844045"/>
                </a:cubicBezTo>
                <a:cubicBezTo>
                  <a:pt x="6043776" y="845759"/>
                  <a:pt x="6027392" y="850522"/>
                  <a:pt x="6012723" y="847665"/>
                </a:cubicBezTo>
                <a:cubicBezTo>
                  <a:pt x="5975764" y="840425"/>
                  <a:pt x="5939377" y="842521"/>
                  <a:pt x="5902610" y="847473"/>
                </a:cubicBezTo>
                <a:cubicBezTo>
                  <a:pt x="5890037" y="849190"/>
                  <a:pt x="5876511" y="848808"/>
                  <a:pt x="5864318" y="845569"/>
                </a:cubicBezTo>
                <a:cubicBezTo>
                  <a:pt x="5839361" y="839091"/>
                  <a:pt x="5815169" y="829947"/>
                  <a:pt x="5790592" y="821947"/>
                </a:cubicBezTo>
                <a:cubicBezTo>
                  <a:pt x="5787924" y="820995"/>
                  <a:pt x="5784686" y="820803"/>
                  <a:pt x="5781830" y="820233"/>
                </a:cubicBezTo>
                <a:cubicBezTo>
                  <a:pt x="5765635" y="816992"/>
                  <a:pt x="5749634" y="813754"/>
                  <a:pt x="5733440" y="810896"/>
                </a:cubicBezTo>
                <a:cubicBezTo>
                  <a:pt x="5724678" y="809372"/>
                  <a:pt x="5715723" y="809182"/>
                  <a:pt x="5706959" y="807848"/>
                </a:cubicBezTo>
                <a:cubicBezTo>
                  <a:pt x="5673050" y="802514"/>
                  <a:pt x="5635711" y="811468"/>
                  <a:pt x="5606372" y="788417"/>
                </a:cubicBezTo>
                <a:cubicBezTo>
                  <a:pt x="5587321" y="773557"/>
                  <a:pt x="5568842" y="776987"/>
                  <a:pt x="5548460" y="779273"/>
                </a:cubicBezTo>
                <a:cubicBezTo>
                  <a:pt x="5533027" y="780987"/>
                  <a:pt x="5517215" y="780415"/>
                  <a:pt x="5501594" y="780607"/>
                </a:cubicBezTo>
                <a:cubicBezTo>
                  <a:pt x="5474161" y="781177"/>
                  <a:pt x="5446728" y="781369"/>
                  <a:pt x="5419295" y="782321"/>
                </a:cubicBezTo>
                <a:cubicBezTo>
                  <a:pt x="5410531" y="782701"/>
                  <a:pt x="5401579" y="787465"/>
                  <a:pt x="5393005" y="786703"/>
                </a:cubicBezTo>
                <a:cubicBezTo>
                  <a:pt x="5353379" y="783083"/>
                  <a:pt x="5313754" y="777367"/>
                  <a:pt x="5274129" y="774129"/>
                </a:cubicBezTo>
                <a:cubicBezTo>
                  <a:pt x="5251650" y="772225"/>
                  <a:pt x="5228597" y="775843"/>
                  <a:pt x="5206308" y="773177"/>
                </a:cubicBezTo>
                <a:cubicBezTo>
                  <a:pt x="5180591" y="770129"/>
                  <a:pt x="5155445" y="762319"/>
                  <a:pt x="5129916" y="757554"/>
                </a:cubicBezTo>
                <a:cubicBezTo>
                  <a:pt x="5122867" y="756222"/>
                  <a:pt x="5115057" y="757936"/>
                  <a:pt x="5107627" y="758316"/>
                </a:cubicBezTo>
                <a:cubicBezTo>
                  <a:pt x="5099245" y="758699"/>
                  <a:pt x="5091052" y="759461"/>
                  <a:pt x="5082670" y="759651"/>
                </a:cubicBezTo>
                <a:cubicBezTo>
                  <a:pt x="5057141" y="760033"/>
                  <a:pt x="5031614" y="759461"/>
                  <a:pt x="5006086" y="760795"/>
                </a:cubicBezTo>
                <a:cubicBezTo>
                  <a:pt x="4990465" y="761557"/>
                  <a:pt x="4974082" y="769367"/>
                  <a:pt x="4959602" y="766509"/>
                </a:cubicBezTo>
                <a:cubicBezTo>
                  <a:pt x="4930075" y="760985"/>
                  <a:pt x="4900546" y="773367"/>
                  <a:pt x="4871019" y="763081"/>
                </a:cubicBezTo>
                <a:cubicBezTo>
                  <a:pt x="4861873" y="760033"/>
                  <a:pt x="4849300" y="767653"/>
                  <a:pt x="4838250" y="768033"/>
                </a:cubicBezTo>
                <a:cubicBezTo>
                  <a:pt x="4810627" y="768985"/>
                  <a:pt x="4783004" y="768795"/>
                  <a:pt x="4755381" y="768605"/>
                </a:cubicBezTo>
                <a:cubicBezTo>
                  <a:pt x="4730614" y="768415"/>
                  <a:pt x="4704895" y="771081"/>
                  <a:pt x="4681083" y="765747"/>
                </a:cubicBezTo>
                <a:cubicBezTo>
                  <a:pt x="4656126" y="760033"/>
                  <a:pt x="4633647" y="760795"/>
                  <a:pt x="4609452" y="767271"/>
                </a:cubicBezTo>
                <a:cubicBezTo>
                  <a:pt x="4592878" y="771653"/>
                  <a:pt x="4575351" y="772225"/>
                  <a:pt x="4558207" y="773557"/>
                </a:cubicBezTo>
                <a:cubicBezTo>
                  <a:pt x="4539728" y="775081"/>
                  <a:pt x="4519343" y="771081"/>
                  <a:pt x="4502579" y="777367"/>
                </a:cubicBezTo>
                <a:cubicBezTo>
                  <a:pt x="4452665" y="796038"/>
                  <a:pt x="4401419" y="800038"/>
                  <a:pt x="4349222" y="800038"/>
                </a:cubicBezTo>
                <a:cubicBezTo>
                  <a:pt x="4339695" y="800038"/>
                  <a:pt x="4329979" y="797372"/>
                  <a:pt x="4320837" y="794514"/>
                </a:cubicBezTo>
                <a:cubicBezTo>
                  <a:pt x="4267493" y="777367"/>
                  <a:pt x="4213961" y="778891"/>
                  <a:pt x="4159667" y="789370"/>
                </a:cubicBezTo>
                <a:cubicBezTo>
                  <a:pt x="4148427" y="791656"/>
                  <a:pt x="4135854" y="792038"/>
                  <a:pt x="4124614" y="789752"/>
                </a:cubicBezTo>
                <a:cubicBezTo>
                  <a:pt x="4092989" y="783083"/>
                  <a:pt x="4062318" y="772033"/>
                  <a:pt x="4030503" y="767271"/>
                </a:cubicBezTo>
                <a:cubicBezTo>
                  <a:pt x="3977925" y="759461"/>
                  <a:pt x="3932394" y="785749"/>
                  <a:pt x="3885338" y="802896"/>
                </a:cubicBezTo>
                <a:cubicBezTo>
                  <a:pt x="3840569" y="819089"/>
                  <a:pt x="3802467" y="855666"/>
                  <a:pt x="3749506" y="847473"/>
                </a:cubicBezTo>
                <a:cubicBezTo>
                  <a:pt x="3744173" y="846711"/>
                  <a:pt x="3738267" y="851856"/>
                  <a:pt x="3732361" y="853190"/>
                </a:cubicBezTo>
                <a:cubicBezTo>
                  <a:pt x="3716168" y="856810"/>
                  <a:pt x="3699976" y="861190"/>
                  <a:pt x="3683591" y="862906"/>
                </a:cubicBezTo>
                <a:cubicBezTo>
                  <a:pt x="3663589" y="865192"/>
                  <a:pt x="3643204" y="864430"/>
                  <a:pt x="3623201" y="866334"/>
                </a:cubicBezTo>
                <a:cubicBezTo>
                  <a:pt x="3597482" y="868620"/>
                  <a:pt x="3572146" y="874716"/>
                  <a:pt x="3546617" y="874716"/>
                </a:cubicBezTo>
                <a:cubicBezTo>
                  <a:pt x="3526042" y="874716"/>
                  <a:pt x="3505657" y="867668"/>
                  <a:pt x="3485275" y="864238"/>
                </a:cubicBezTo>
                <a:cubicBezTo>
                  <a:pt x="3456508" y="859476"/>
                  <a:pt x="3424883" y="860810"/>
                  <a:pt x="3399546" y="848618"/>
                </a:cubicBezTo>
                <a:cubicBezTo>
                  <a:pt x="3372495" y="835663"/>
                  <a:pt x="3346776" y="829757"/>
                  <a:pt x="3318771" y="833757"/>
                </a:cubicBezTo>
                <a:cubicBezTo>
                  <a:pt x="3309437" y="835091"/>
                  <a:pt x="3297434" y="843093"/>
                  <a:pt x="3293244" y="851284"/>
                </a:cubicBezTo>
                <a:cubicBezTo>
                  <a:pt x="3283908" y="869572"/>
                  <a:pt x="3271145" y="872812"/>
                  <a:pt x="3253809" y="866524"/>
                </a:cubicBezTo>
                <a:cubicBezTo>
                  <a:pt x="3238758" y="861190"/>
                  <a:pt x="3220280" y="858524"/>
                  <a:pt x="3209993" y="848235"/>
                </a:cubicBezTo>
                <a:cubicBezTo>
                  <a:pt x="3180844" y="819089"/>
                  <a:pt x="3143695" y="818136"/>
                  <a:pt x="3107500" y="810326"/>
                </a:cubicBezTo>
                <a:cubicBezTo>
                  <a:pt x="3085403" y="805562"/>
                  <a:pt x="3064827" y="805372"/>
                  <a:pt x="3042728" y="808610"/>
                </a:cubicBezTo>
                <a:cubicBezTo>
                  <a:pt x="2994722" y="815850"/>
                  <a:pt x="2948047" y="805562"/>
                  <a:pt x="2901943" y="792418"/>
                </a:cubicBezTo>
                <a:cubicBezTo>
                  <a:pt x="2871462" y="783655"/>
                  <a:pt x="2840219" y="778321"/>
                  <a:pt x="2809930" y="769367"/>
                </a:cubicBezTo>
                <a:cubicBezTo>
                  <a:pt x="2787259" y="762509"/>
                  <a:pt x="2764590" y="754316"/>
                  <a:pt x="2743826" y="743268"/>
                </a:cubicBezTo>
                <a:cubicBezTo>
                  <a:pt x="2713723" y="727073"/>
                  <a:pt x="2687436" y="702689"/>
                  <a:pt x="2649143" y="709167"/>
                </a:cubicBezTo>
                <a:cubicBezTo>
                  <a:pt x="2615421" y="714881"/>
                  <a:pt x="2584942" y="702881"/>
                  <a:pt x="2554079" y="691450"/>
                </a:cubicBezTo>
                <a:cubicBezTo>
                  <a:pt x="2531409" y="683068"/>
                  <a:pt x="2508742" y="674494"/>
                  <a:pt x="2485307" y="669160"/>
                </a:cubicBezTo>
                <a:cubicBezTo>
                  <a:pt x="2457492" y="662873"/>
                  <a:pt x="2426059" y="665541"/>
                  <a:pt x="2401292" y="653919"/>
                </a:cubicBezTo>
                <a:cubicBezTo>
                  <a:pt x="2375383" y="641727"/>
                  <a:pt x="2353859" y="649919"/>
                  <a:pt x="2330806" y="653349"/>
                </a:cubicBezTo>
                <a:cubicBezTo>
                  <a:pt x="2294039" y="658683"/>
                  <a:pt x="2257459" y="668590"/>
                  <a:pt x="2220312" y="656015"/>
                </a:cubicBezTo>
                <a:cubicBezTo>
                  <a:pt x="2175163" y="640775"/>
                  <a:pt x="2130393" y="624392"/>
                  <a:pt x="2085054" y="609914"/>
                </a:cubicBezTo>
                <a:cubicBezTo>
                  <a:pt x="2067525" y="604387"/>
                  <a:pt x="2048668" y="602101"/>
                  <a:pt x="2030378" y="599625"/>
                </a:cubicBezTo>
                <a:cubicBezTo>
                  <a:pt x="2013043" y="597529"/>
                  <a:pt x="1992279" y="602863"/>
                  <a:pt x="1978940" y="594863"/>
                </a:cubicBezTo>
                <a:cubicBezTo>
                  <a:pt x="1944649" y="574288"/>
                  <a:pt x="1909408" y="564192"/>
                  <a:pt x="1869780" y="564192"/>
                </a:cubicBezTo>
                <a:cubicBezTo>
                  <a:pt x="1854920" y="564192"/>
                  <a:pt x="1840441" y="555618"/>
                  <a:pt x="1825393" y="554094"/>
                </a:cubicBezTo>
                <a:cubicBezTo>
                  <a:pt x="1804816" y="552190"/>
                  <a:pt x="1781194" y="547045"/>
                  <a:pt x="1763287" y="554286"/>
                </a:cubicBezTo>
                <a:cubicBezTo>
                  <a:pt x="1721185" y="571430"/>
                  <a:pt x="1687086" y="557142"/>
                  <a:pt x="1650317" y="540187"/>
                </a:cubicBezTo>
                <a:cubicBezTo>
                  <a:pt x="1614120" y="523423"/>
                  <a:pt x="1576019" y="510088"/>
                  <a:pt x="1537537" y="499038"/>
                </a:cubicBezTo>
                <a:cubicBezTo>
                  <a:pt x="1523059" y="495038"/>
                  <a:pt x="1505724" y="501706"/>
                  <a:pt x="1489720" y="503038"/>
                </a:cubicBezTo>
                <a:cubicBezTo>
                  <a:pt x="1484004" y="503420"/>
                  <a:pt x="1477717" y="503992"/>
                  <a:pt x="1472575" y="502086"/>
                </a:cubicBezTo>
                <a:cubicBezTo>
                  <a:pt x="1422854" y="483797"/>
                  <a:pt x="1372368" y="469891"/>
                  <a:pt x="1318456" y="479415"/>
                </a:cubicBezTo>
                <a:cubicBezTo>
                  <a:pt x="1313504" y="480369"/>
                  <a:pt x="1307978" y="478273"/>
                  <a:pt x="1303024" y="476939"/>
                </a:cubicBezTo>
                <a:cubicBezTo>
                  <a:pt x="1278829" y="470081"/>
                  <a:pt x="1255206" y="459223"/>
                  <a:pt x="1230633" y="456746"/>
                </a:cubicBezTo>
                <a:cubicBezTo>
                  <a:pt x="1170051" y="450650"/>
                  <a:pt x="1109091" y="448172"/>
                  <a:pt x="1048125" y="444172"/>
                </a:cubicBezTo>
                <a:cubicBezTo>
                  <a:pt x="1044315" y="443982"/>
                  <a:pt x="1040315" y="443982"/>
                  <a:pt x="1036887" y="442648"/>
                </a:cubicBezTo>
                <a:cubicBezTo>
                  <a:pt x="1014406" y="434456"/>
                  <a:pt x="994785" y="437124"/>
                  <a:pt x="975733" y="452744"/>
                </a:cubicBezTo>
                <a:cubicBezTo>
                  <a:pt x="967350" y="459603"/>
                  <a:pt x="955920" y="463223"/>
                  <a:pt x="945444" y="467033"/>
                </a:cubicBezTo>
                <a:cubicBezTo>
                  <a:pt x="930011" y="472749"/>
                  <a:pt x="914200" y="478273"/>
                  <a:pt x="898198" y="481893"/>
                </a:cubicBezTo>
                <a:cubicBezTo>
                  <a:pt x="882384" y="485321"/>
                  <a:pt x="865430" y="490084"/>
                  <a:pt x="850189" y="487417"/>
                </a:cubicBezTo>
                <a:cubicBezTo>
                  <a:pt x="822756" y="482655"/>
                  <a:pt x="796655" y="471987"/>
                  <a:pt x="769605" y="464937"/>
                </a:cubicBezTo>
                <a:cubicBezTo>
                  <a:pt x="760270" y="462461"/>
                  <a:pt x="749982" y="462843"/>
                  <a:pt x="740268" y="462651"/>
                </a:cubicBezTo>
                <a:cubicBezTo>
                  <a:pt x="717977" y="462081"/>
                  <a:pt x="695116" y="467605"/>
                  <a:pt x="674923" y="451792"/>
                </a:cubicBezTo>
                <a:cubicBezTo>
                  <a:pt x="656255" y="436934"/>
                  <a:pt x="637392" y="441314"/>
                  <a:pt x="617772" y="452554"/>
                </a:cubicBezTo>
                <a:cubicBezTo>
                  <a:pt x="603673" y="460557"/>
                  <a:pt x="587672" y="466843"/>
                  <a:pt x="571860" y="469891"/>
                </a:cubicBezTo>
                <a:cubicBezTo>
                  <a:pt x="550141" y="474081"/>
                  <a:pt x="528615" y="475797"/>
                  <a:pt x="505182" y="473319"/>
                </a:cubicBezTo>
                <a:cubicBezTo>
                  <a:pt x="488607" y="471605"/>
                  <a:pt x="475081" y="470843"/>
                  <a:pt x="462126" y="460747"/>
                </a:cubicBezTo>
                <a:cubicBezTo>
                  <a:pt x="460032" y="459223"/>
                  <a:pt x="456222" y="458841"/>
                  <a:pt x="453364" y="459033"/>
                </a:cubicBezTo>
                <a:cubicBezTo>
                  <a:pt x="415835" y="462271"/>
                  <a:pt x="378686" y="460557"/>
                  <a:pt x="340774" y="458268"/>
                </a:cubicBezTo>
                <a:cubicBezTo>
                  <a:pt x="292579" y="455222"/>
                  <a:pt x="241901" y="464175"/>
                  <a:pt x="200182" y="496180"/>
                </a:cubicBezTo>
                <a:cubicBezTo>
                  <a:pt x="194085" y="500944"/>
                  <a:pt x="184941" y="503038"/>
                  <a:pt x="176939" y="504182"/>
                </a:cubicBezTo>
                <a:cubicBezTo>
                  <a:pt x="139219" y="509134"/>
                  <a:pt x="101308" y="512564"/>
                  <a:pt x="63587" y="518088"/>
                </a:cubicBezTo>
                <a:cubicBezTo>
                  <a:pt x="43012" y="521137"/>
                  <a:pt x="21486" y="523805"/>
                  <a:pt x="2817" y="532187"/>
                </a:cubicBezTo>
                <a:lnTo>
                  <a:pt x="0" y="533314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205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RegularSeedLeftStep">
      <a:dk1>
        <a:srgbClr val="000000"/>
      </a:dk1>
      <a:lt1>
        <a:srgbClr val="FFFFFF"/>
      </a:lt1>
      <a:dk2>
        <a:srgbClr val="1F1830"/>
      </a:dk2>
      <a:lt2>
        <a:srgbClr val="F0F3F1"/>
      </a:lt2>
      <a:accent1>
        <a:srgbClr val="DA36C6"/>
      </a:accent1>
      <a:accent2>
        <a:srgbClr val="9824C8"/>
      </a:accent2>
      <a:accent3>
        <a:srgbClr val="6536DA"/>
      </a:accent3>
      <a:accent4>
        <a:srgbClr val="273CC9"/>
      </a:accent4>
      <a:accent5>
        <a:srgbClr val="368FDA"/>
      </a:accent5>
      <a:accent6>
        <a:srgbClr val="23BEC5"/>
      </a:accent6>
      <a:hlink>
        <a:srgbClr val="359F42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911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Verdana Pro</vt:lpstr>
      <vt:lpstr>Verdana Pro Cond SemiBold</vt:lpstr>
      <vt:lpstr>TornVTI</vt:lpstr>
      <vt:lpstr>Design of Compilers</vt:lpstr>
      <vt:lpstr>PowerPoint Presentation</vt:lpstr>
      <vt:lpstr>Token Definitions</vt:lpstr>
      <vt:lpstr>PowerPoint Presentation</vt:lpstr>
      <vt:lpstr>PowerPoint Presentation</vt:lpstr>
      <vt:lpstr>PowerPoint Presentation</vt:lpstr>
      <vt:lpstr>Lexical Implementation</vt:lpstr>
      <vt:lpstr>Lexical Implementation</vt:lpstr>
      <vt:lpstr>Symbol Table Implementation</vt:lpstr>
      <vt:lpstr>Parser and Grammar Rules Overview</vt:lpstr>
      <vt:lpstr>Declaration Rules</vt:lpstr>
      <vt:lpstr>Struct Declaration Rules</vt:lpstr>
      <vt:lpstr>Array Declaration Rules</vt:lpstr>
      <vt:lpstr>Enum Declaration Rules</vt:lpstr>
      <vt:lpstr>Statement and Expression Rules</vt:lpstr>
      <vt:lpstr>Parsing Process Overview</vt:lpstr>
      <vt:lpstr>Implementation Details</vt:lpstr>
      <vt:lpstr>Implementation Details</vt:lpstr>
      <vt:lpstr>Implementation Details</vt:lpstr>
      <vt:lpstr>General Overview</vt:lpstr>
      <vt:lpstr>General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saif hatem</cp:lastModifiedBy>
  <cp:revision>5</cp:revision>
  <dcterms:created xsi:type="dcterms:W3CDTF">2024-05-11T19:03:10Z</dcterms:created>
  <dcterms:modified xsi:type="dcterms:W3CDTF">2024-05-11T21:26:45Z</dcterms:modified>
</cp:coreProperties>
</file>