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762" r:id="rId4"/>
    <p:sldId id="764" r:id="rId5"/>
    <p:sldId id="770" r:id="rId6"/>
    <p:sldId id="772" r:id="rId7"/>
    <p:sldId id="258" r:id="rId8"/>
    <p:sldId id="765" r:id="rId9"/>
    <p:sldId id="769" r:id="rId10"/>
    <p:sldId id="7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045" autoAdjust="0"/>
  </p:normalViewPr>
  <p:slideViewPr>
    <p:cSldViewPr snapToGrid="0">
      <p:cViewPr varScale="1">
        <p:scale>
          <a:sx n="57" d="100"/>
          <a:sy n="57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123F-0CE8-4508-A816-1EE7621C9AAD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DD7EE-B872-480E-8BAF-38DD37A5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6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encode</a:t>
            </a:r>
            <a:r>
              <a:rPr lang="en-US" i="1" dirty="0">
                <a:effectLst/>
              </a:rPr>
              <a:t>{‘</a:t>
            </a:r>
            <a:r>
              <a:rPr lang="en-US" i="1" dirty="0" err="1">
                <a:effectLst/>
              </a:rPr>
              <a:t>onehot</a:t>
            </a:r>
            <a:r>
              <a:rPr lang="en-US" i="1" dirty="0">
                <a:effectLst/>
              </a:rPr>
              <a:t>’, ‘</a:t>
            </a:r>
            <a:r>
              <a:rPr lang="en-US" i="1" dirty="0" err="1">
                <a:effectLst/>
              </a:rPr>
              <a:t>onehot</a:t>
            </a:r>
            <a:r>
              <a:rPr lang="en-US" i="1" dirty="0">
                <a:effectLst/>
              </a:rPr>
              <a:t>-dense’, ‘ordinal’}, default=’</a:t>
            </a:r>
            <a:r>
              <a:rPr lang="en-US" i="1" dirty="0" err="1">
                <a:effectLst/>
              </a:rPr>
              <a:t>onehot’</a:t>
            </a:r>
            <a:r>
              <a:rPr lang="en-US" dirty="0" err="1">
                <a:effectLst/>
              </a:rPr>
              <a:t>Method</a:t>
            </a:r>
            <a:r>
              <a:rPr lang="en-US" dirty="0">
                <a:effectLst/>
              </a:rPr>
              <a:t> used to encode the transformed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‘</a:t>
            </a:r>
            <a:r>
              <a:rPr lang="en-US" dirty="0" err="1">
                <a:effectLst/>
              </a:rPr>
              <a:t>onehot</a:t>
            </a:r>
            <a:r>
              <a:rPr lang="en-US" dirty="0">
                <a:effectLst/>
              </a:rPr>
              <a:t>’: Encode the transformed result with one-hot encoding and return a sparse matrix. Ignored features are always stacked to the 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‘</a:t>
            </a:r>
            <a:r>
              <a:rPr lang="en-US" dirty="0" err="1">
                <a:effectLst/>
              </a:rPr>
              <a:t>onehot</a:t>
            </a:r>
            <a:r>
              <a:rPr lang="en-US" dirty="0">
                <a:effectLst/>
              </a:rPr>
              <a:t>-dense’: Encode the transformed result with one-hot encoding and return a dense array. Ignored features are always stacked to the 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‘ordinal’: Return the bin identifier encoded as an integer value.</a:t>
            </a:r>
          </a:p>
          <a:p>
            <a:r>
              <a:rPr lang="en-US" b="1" dirty="0">
                <a:effectLst/>
              </a:rPr>
              <a:t>strategy</a:t>
            </a:r>
            <a:r>
              <a:rPr lang="en-US" i="1" dirty="0">
                <a:effectLst/>
              </a:rPr>
              <a:t>{‘uniform’, ‘quantile’, ‘</a:t>
            </a:r>
            <a:r>
              <a:rPr lang="en-US" i="1" dirty="0" err="1">
                <a:effectLst/>
              </a:rPr>
              <a:t>kmeans</a:t>
            </a:r>
            <a:r>
              <a:rPr lang="en-US" i="1" dirty="0">
                <a:effectLst/>
              </a:rPr>
              <a:t>’}, default=’</a:t>
            </a:r>
            <a:r>
              <a:rPr lang="en-US" i="1" dirty="0" err="1">
                <a:effectLst/>
              </a:rPr>
              <a:t>quantile’</a:t>
            </a:r>
            <a:r>
              <a:rPr lang="en-US" dirty="0" err="1">
                <a:effectLst/>
              </a:rPr>
              <a:t>Strategy</a:t>
            </a:r>
            <a:r>
              <a:rPr lang="en-US" dirty="0">
                <a:effectLst/>
              </a:rPr>
              <a:t> used to define the widths of the bins.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‘uniform’: All bins in each feature have identical widths.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‘quantile’: All bins in each feature have the same number of points.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DD7EE-B872-480E-8BAF-38DD37A5F4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DD7EE-B872-480E-8BAF-38DD37A5F4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DD7EE-B872-480E-8BAF-38DD37A5F4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DD7EE-B872-480E-8BAF-38DD37A5F4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0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54BF-9A67-4048-800B-7A446B96AD25}" type="datetimeFigureOut">
              <a:rPr lang="en-US" smtClean="0"/>
              <a:t>02/25/2024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20F2-7DF7-434F-8606-3D8ADA83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262746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Apply Data Cleaning and Normalization to the following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D79FA9-500E-CB54-94ED-9A32B60AA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12" t="28294" r="42066" b="39865"/>
          <a:stretch/>
        </p:blipFill>
        <p:spPr>
          <a:xfrm>
            <a:off x="1100668" y="2351856"/>
            <a:ext cx="78335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involves transforming raw data to well-formed data sets so that data mining analytics can be applied.</a:t>
            </a:r>
          </a:p>
        </p:txBody>
      </p:sp>
    </p:spTree>
    <p:extLst>
      <p:ext uri="{BB962C8B-B14F-4D97-AF65-F5344CB8AC3E}">
        <p14:creationId xmlns:p14="http://schemas.microsoft.com/office/powerpoint/2010/main" val="13890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88A4A3F8-9DC1-4E8D-8C84-D38F6685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0444ED-093E-4A8E-8976-FA48344CAB54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8195" name="Rectangle 1026">
            <a:extLst>
              <a:ext uri="{FF2B5EF4-FFF2-40B4-BE49-F238E27FC236}">
                <a16:creationId xmlns:a16="http://schemas.microsoft.com/office/drawing/2014/main" id="{01F7CD8F-9DD6-4908-B957-D68C44C8F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579" y="541588"/>
            <a:ext cx="10242884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How to Handle Missing Data (Data Cleaning)?</a:t>
            </a:r>
          </a:p>
        </p:txBody>
      </p:sp>
      <p:sp>
        <p:nvSpPr>
          <p:cNvPr id="8196" name="Rectangle 1027">
            <a:extLst>
              <a:ext uri="{FF2B5EF4-FFF2-40B4-BE49-F238E27FC236}">
                <a16:creationId xmlns:a16="http://schemas.microsoft.com/office/drawing/2014/main" id="{64F66AF7-C283-43CB-8450-016DFFE84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579" y="1828800"/>
            <a:ext cx="83058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dirty="0"/>
              <a:t>Ignore the tuple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400" dirty="0"/>
              <a:t>Fill in the missing value manually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400" dirty="0"/>
              <a:t>Fill in it automatically with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/>
              <a:t>a global constant : e.g., “unknown”, a new class?!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/>
              <a:t>the attribute mean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/>
              <a:t>the attribute mean for all samples belonging to the same class: smarter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88A4A3F8-9DC1-4E8D-8C84-D38F6685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0444ED-093E-4A8E-8976-FA48344CAB54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8195" name="Rectangle 1026">
            <a:extLst>
              <a:ext uri="{FF2B5EF4-FFF2-40B4-BE49-F238E27FC236}">
                <a16:creationId xmlns:a16="http://schemas.microsoft.com/office/drawing/2014/main" id="{01F7CD8F-9DD6-4908-B957-D68C44C8F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579" y="541588"/>
            <a:ext cx="10242884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Missing Data</a:t>
            </a:r>
          </a:p>
        </p:txBody>
      </p:sp>
      <p:sp>
        <p:nvSpPr>
          <p:cNvPr id="8196" name="Rectangle 1027">
            <a:extLst>
              <a:ext uri="{FF2B5EF4-FFF2-40B4-BE49-F238E27FC236}">
                <a16:creationId xmlns:a16="http://schemas.microsoft.com/office/drawing/2014/main" id="{64F66AF7-C283-43CB-8450-016DFFE84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579" y="1828801"/>
            <a:ext cx="11125200" cy="93044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/>
              <a:t>Handing Missing values by calculating mean value for the rest of values in the same column for Numerical feature and most frequent category for Categorical features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ECED1-6735-472D-B8AF-7A1762D52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0" t="10952" b="47204"/>
          <a:stretch/>
        </p:blipFill>
        <p:spPr>
          <a:xfrm>
            <a:off x="601579" y="2891339"/>
            <a:ext cx="11394454" cy="36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6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88A4A3F8-9DC1-4E8D-8C84-D38F6685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0444ED-093E-4A8E-8976-FA48344CAB54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8195" name="Rectangle 1026">
            <a:extLst>
              <a:ext uri="{FF2B5EF4-FFF2-40B4-BE49-F238E27FC236}">
                <a16:creationId xmlns:a16="http://schemas.microsoft.com/office/drawing/2014/main" id="{01F7CD8F-9DD6-4908-B957-D68C44C8F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579" y="541588"/>
            <a:ext cx="10242884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Missing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ECED1-6735-472D-B8AF-7A1762D52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6" t="14537" b="33377"/>
          <a:stretch/>
        </p:blipFill>
        <p:spPr>
          <a:xfrm>
            <a:off x="601579" y="1515979"/>
            <a:ext cx="11478126" cy="4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8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88A4A3F8-9DC1-4E8D-8C84-D38F6685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0444ED-093E-4A8E-8976-FA48344CAB54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8195" name="Rectangle 1026">
            <a:extLst>
              <a:ext uri="{FF2B5EF4-FFF2-40B4-BE49-F238E27FC236}">
                <a16:creationId xmlns:a16="http://schemas.microsoft.com/office/drawing/2014/main" id="{01F7CD8F-9DD6-4908-B957-D68C44C8F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579" y="541588"/>
            <a:ext cx="10242884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Missing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ECED1-6735-472D-B8AF-7A1762D52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8" t="11280" b="31575"/>
          <a:stretch/>
        </p:blipFill>
        <p:spPr>
          <a:xfrm>
            <a:off x="601579" y="1483727"/>
            <a:ext cx="11588209" cy="52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7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(Discretization)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8F1FA-593B-7005-B8F3-8EAB89DFA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8" t="11678" r="1316" b="18581"/>
          <a:stretch/>
        </p:blipFill>
        <p:spPr>
          <a:xfrm>
            <a:off x="545432" y="1825625"/>
            <a:ext cx="10122568" cy="47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(</a:t>
            </a:r>
            <a:r>
              <a:rPr lang="en-US" dirty="0" err="1"/>
              <a:t>MinMaxScaler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1564C-3D61-C5F1-A232-1A91F99DB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8" t="11678" b="32143"/>
          <a:stretch/>
        </p:blipFill>
        <p:spPr>
          <a:xfrm>
            <a:off x="577515" y="2326106"/>
            <a:ext cx="11619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3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(</a:t>
            </a:r>
            <a:r>
              <a:rPr lang="en-US" dirty="0" err="1"/>
              <a:t>MinMaxScaler</a:t>
            </a:r>
            <a:r>
              <a:rPr lang="en-US" dirty="0"/>
              <a:t>) Cont.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1564C-3D61-C5F1-A232-1A91F99DB9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5" t="38622" r="7632" b="37307"/>
          <a:stretch/>
        </p:blipFill>
        <p:spPr>
          <a:xfrm>
            <a:off x="838200" y="2534653"/>
            <a:ext cx="1122310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3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281</Words>
  <Application>Microsoft Office PowerPoint</Application>
  <PresentationFormat>Widescreen</PresentationFormat>
  <Paragraphs>47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Preprocessing</vt:lpstr>
      <vt:lpstr>Data Preprocessing</vt:lpstr>
      <vt:lpstr>How to Handle Missing Data (Data Cleaning)?</vt:lpstr>
      <vt:lpstr>Missing Data</vt:lpstr>
      <vt:lpstr>Missing Data</vt:lpstr>
      <vt:lpstr>Missing Data</vt:lpstr>
      <vt:lpstr>Data Transformation (Discretization)</vt:lpstr>
      <vt:lpstr>Data Transformation</vt:lpstr>
      <vt:lpstr>Data Transformation</vt:lpstr>
      <vt:lpstr>Assignment.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amira</dc:creator>
  <cp:lastModifiedBy>esraa karam mohamed ahmed</cp:lastModifiedBy>
  <cp:revision>16</cp:revision>
  <dcterms:created xsi:type="dcterms:W3CDTF">2022-02-24T12:59:36Z</dcterms:created>
  <dcterms:modified xsi:type="dcterms:W3CDTF">2024-02-27T05:39:35Z</dcterms:modified>
</cp:coreProperties>
</file>