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Parse &amp; Stringify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y Brandon Trimble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-JavaScript Object Notation(JSON)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-Uses similar syntax to object literal notation in order to represent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-JSON is one of three formats used to respond to an Ajax request. The other two are: HTML and XML.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36189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5"/>
            <a:ext cx="3618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-Can be called from any domain.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-More concise or less verbose than HTML/XML.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-Very commonly used with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-Growing in use across web apps.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17100" y="458025"/>
            <a:ext cx="36189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Drawbacks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917100" y="1489825"/>
            <a:ext cx="3618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-Unforgiving syntax. Missed quote, comma, or colon can break a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-Can contain malicious content. Be wary and only use JSON that has been produced by known and trusted 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Overview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5"/>
            <a:ext cx="8368200" cy="35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-JSON Data looks like object literal notation, but it is just plain text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text is sent over a network, which is converted into objects by the browser.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“location”: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“Salt Lake City, UT”,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FF00"/>
                </a:solidFill>
              </a:rPr>
              <a:t>“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>
                <a:solidFill>
                  <a:srgbClr val="00FF00"/>
                </a:solidFill>
              </a:rPr>
              <a:t>apacity”: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5000000,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“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00FF00"/>
                </a:solidFill>
              </a:rPr>
              <a:t>ooking”: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true</a:t>
            </a:r>
            <a:r>
              <a:rPr lang="en"/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00FF00"/>
                </a:solidFill>
              </a:rPr>
              <a:t>Keys </a:t>
            </a:r>
            <a:r>
              <a:rPr lang="en">
                <a:solidFill>
                  <a:srgbClr val="FFFFFF"/>
                </a:solidFill>
              </a:rPr>
              <a:t>must be placed in double quotes, separated from the </a:t>
            </a:r>
            <a:r>
              <a:rPr lang="en">
                <a:solidFill>
                  <a:srgbClr val="FF0000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 by a colon ‘:’. Each pair is separated by a comma. No comma at the end.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/>
              <a:t>JSON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214900" y="1206150"/>
            <a:ext cx="8762100" cy="37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-JavaScript’s JSON object can turn JSON data into a JavaScript object. It can also convert JavaScript object into a string.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“</a:t>
            </a:r>
            <a:r>
              <a:rPr lang="en">
                <a:solidFill>
                  <a:srgbClr val="FF9900"/>
                </a:solidFill>
              </a:rPr>
              <a:t>e</a:t>
            </a:r>
            <a:r>
              <a:rPr lang="en">
                <a:solidFill>
                  <a:srgbClr val="FF9900"/>
                </a:solidFill>
              </a:rPr>
              <a:t>vents”: 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	</a:t>
            </a:r>
            <a:r>
              <a:rPr lang="en">
                <a:solidFill>
                  <a:srgbClr val="00FF00"/>
                </a:solidFill>
              </a:rPr>
              <a:t>{ “location”: “Salt Lake City, UT”, “date”: “February 12”, “map”: “img/map-ut.png”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	{ “location”: “Santa Monica, CA”, “date”: “June 18”, “map”: “img/map-ca.png”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	{ “location”: “New York, NY”, “date”: “December 20”, “map”: “img/map-ny.png”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Three </a:t>
            </a:r>
            <a:r>
              <a:rPr lang="en">
                <a:solidFill>
                  <a:srgbClr val="00FF00"/>
                </a:solidFill>
              </a:rPr>
              <a:t>objects</a:t>
            </a:r>
            <a:r>
              <a:rPr lang="en">
                <a:solidFill>
                  <a:srgbClr val="FFFFFF"/>
                </a:solidFill>
              </a:rPr>
              <a:t> representing events, in an </a:t>
            </a:r>
            <a:r>
              <a:rPr lang="en">
                <a:solidFill>
                  <a:srgbClr val="FF9900"/>
                </a:solidFill>
              </a:rPr>
              <a:t>array </a:t>
            </a:r>
            <a:r>
              <a:rPr lang="en">
                <a:solidFill>
                  <a:srgbClr val="FFFFFF"/>
                </a:solidFill>
              </a:rPr>
              <a:t>called events.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36189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JSON.stringify()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5"/>
            <a:ext cx="3618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-Converts the JavaScript object into a string and is formatted using JSON.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-This JavaScript object lets you send JavaScript objects from the browser to another application.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917100" y="458025"/>
            <a:ext cx="36189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JSON.parse()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917100" y="1489825"/>
            <a:ext cx="3618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-This processes a string containing JSON data. It converts the JSON data into JavaScript objects that the browser can then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