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JSON/parse" TargetMode="External"/><Relationship Id="rId2" Type="http://schemas.openxmlformats.org/officeDocument/2006/relationships/hyperlink" Target="http://www.w3schools.com/js/js_json_parse.as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9427" y="-370007"/>
            <a:ext cx="8791575" cy="2387600"/>
          </a:xfrm>
        </p:spPr>
        <p:txBody>
          <a:bodyPr/>
          <a:lstStyle/>
          <a:p>
            <a:pPr algn="ctr"/>
            <a:r>
              <a:rPr lang="en-US" dirty="0" err="1" smtClean="0"/>
              <a:t>JSoN.PARSE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087592"/>
            <a:ext cx="9268904" cy="3170208"/>
          </a:xfrm>
        </p:spPr>
        <p:txBody>
          <a:bodyPr>
            <a:normAutofit/>
          </a:bodyPr>
          <a:lstStyle/>
          <a:p>
            <a:r>
              <a:rPr lang="en-US" dirty="0" smtClean="0"/>
              <a:t>Source: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www.w3schools.com/js/js_json_parse.asp</a:t>
            </a:r>
            <a:endParaRPr lang="en-US" dirty="0" smtClean="0"/>
          </a:p>
          <a:p>
            <a:r>
              <a:rPr lang="en-US" dirty="0"/>
              <a:t>http://stackoverflow.com/questions/4935632/parse-json-in-javascript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developer.mozilla.org/en-US/docs/Web/JavaScript/Reference/Global_Objects/JSON/parse</a:t>
            </a:r>
            <a:endParaRPr lang="en-US" dirty="0" smtClean="0"/>
          </a:p>
          <a:p>
            <a:r>
              <a:rPr lang="en-US" dirty="0"/>
              <a:t>http://json.parser.online.fr/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23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JSON Syntax Rules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JSON </a:t>
            </a:r>
            <a:r>
              <a:rPr lang="en-US" dirty="0"/>
              <a:t>syntax is derived from JavaScript object notation syntax:</a:t>
            </a:r>
          </a:p>
          <a:p>
            <a:r>
              <a:rPr lang="en-US" dirty="0"/>
              <a:t>Data is in name/value pairs</a:t>
            </a:r>
          </a:p>
          <a:p>
            <a:r>
              <a:rPr lang="en-US" dirty="0"/>
              <a:t>Data is separated by commas</a:t>
            </a:r>
          </a:p>
          <a:p>
            <a:r>
              <a:rPr lang="en-US" dirty="0"/>
              <a:t>Curly braces hold objects</a:t>
            </a:r>
          </a:p>
          <a:p>
            <a:r>
              <a:rPr lang="en-US" dirty="0"/>
              <a:t>Square brackets hold </a:t>
            </a:r>
            <a:r>
              <a:rPr lang="en-US" dirty="0" smtClean="0"/>
              <a:t>arrays</a:t>
            </a:r>
          </a:p>
          <a:p>
            <a:r>
              <a:rPr lang="en-US" dirty="0"/>
              <a:t>Using </a:t>
            </a:r>
            <a:r>
              <a:rPr lang="en-US" dirty="0" smtClean="0"/>
              <a:t>JSON :</a:t>
            </a:r>
            <a:endParaRPr lang="en-US" dirty="0"/>
          </a:p>
          <a:p>
            <a:r>
              <a:rPr lang="en-US" dirty="0"/>
              <a:t>Fetch a JSON string</a:t>
            </a:r>
          </a:p>
          <a:p>
            <a:r>
              <a:rPr lang="en-US" dirty="0" err="1"/>
              <a:t>JSON.Parse</a:t>
            </a:r>
            <a:r>
              <a:rPr lang="en-US" dirty="0"/>
              <a:t> the JSON string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5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common use of JSON is to exchange data to/from a web server.</a:t>
            </a:r>
          </a:p>
          <a:p>
            <a:r>
              <a:rPr lang="en-US" dirty="0"/>
              <a:t>When receiving data from a web server, the data is always a string.</a:t>
            </a:r>
          </a:p>
          <a:p>
            <a:r>
              <a:rPr lang="en-US" dirty="0"/>
              <a:t>Parse the data with JSON.parse(), and the data becomes a JavaScript object.</a:t>
            </a:r>
          </a:p>
          <a:p>
            <a:r>
              <a:rPr lang="en-US" dirty="0"/>
              <a:t>JSON Example</a:t>
            </a:r>
          </a:p>
          <a:p>
            <a:r>
              <a:rPr lang="en-US" dirty="0"/>
              <a:t>{"employees":[</a:t>
            </a:r>
            <a:br>
              <a:rPr lang="en-US" dirty="0"/>
            </a:br>
            <a:r>
              <a:rPr lang="en-US" dirty="0"/>
              <a:t>    { "</a:t>
            </a:r>
            <a:r>
              <a:rPr lang="en-US" dirty="0" err="1"/>
              <a:t>firstName</a:t>
            </a:r>
            <a:r>
              <a:rPr lang="en-US" dirty="0"/>
              <a:t>":"John", "</a:t>
            </a:r>
            <a:r>
              <a:rPr lang="en-US" dirty="0" err="1"/>
              <a:t>lastName</a:t>
            </a:r>
            <a:r>
              <a:rPr lang="en-US" dirty="0"/>
              <a:t>":"Doe" },</a:t>
            </a:r>
            <a:br>
              <a:rPr lang="en-US" dirty="0"/>
            </a:br>
            <a:r>
              <a:rPr lang="en-US" dirty="0"/>
              <a:t>    { "</a:t>
            </a:r>
            <a:r>
              <a:rPr lang="en-US" dirty="0" err="1"/>
              <a:t>firstName</a:t>
            </a:r>
            <a:r>
              <a:rPr lang="en-US" dirty="0"/>
              <a:t>":"Anna", "</a:t>
            </a:r>
            <a:r>
              <a:rPr lang="en-US" dirty="0" err="1"/>
              <a:t>lastName</a:t>
            </a:r>
            <a:r>
              <a:rPr lang="en-US" dirty="0"/>
              <a:t>":"Smith" },</a:t>
            </a:r>
            <a:br>
              <a:rPr lang="en-US" dirty="0"/>
            </a:br>
            <a:r>
              <a:rPr lang="en-US" dirty="0"/>
              <a:t>    { "</a:t>
            </a:r>
            <a:r>
              <a:rPr lang="en-US" dirty="0" err="1"/>
              <a:t>firstName</a:t>
            </a:r>
            <a:r>
              <a:rPr lang="en-US" dirty="0"/>
              <a:t>":"Peter", "</a:t>
            </a:r>
            <a:r>
              <a:rPr lang="en-US" dirty="0" err="1"/>
              <a:t>lastName</a:t>
            </a:r>
            <a:r>
              <a:rPr lang="en-US" dirty="0"/>
              <a:t>":"Jones" }</a:t>
            </a:r>
            <a:br>
              <a:rPr lang="en-US" dirty="0"/>
            </a:br>
            <a:r>
              <a:rPr lang="en-US" dirty="0"/>
              <a:t>]}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7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Parsing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received this text from a web server:</a:t>
            </a:r>
          </a:p>
          <a:p>
            <a:r>
              <a:rPr lang="en-US" dirty="0"/>
              <a:t>'{ "</a:t>
            </a:r>
            <a:r>
              <a:rPr lang="en-US" dirty="0" err="1"/>
              <a:t>name":"John</a:t>
            </a:r>
            <a:r>
              <a:rPr lang="en-US" dirty="0"/>
              <a:t>", "age":30, "</a:t>
            </a:r>
            <a:r>
              <a:rPr lang="en-US" dirty="0" err="1"/>
              <a:t>city":"New</a:t>
            </a:r>
            <a:r>
              <a:rPr lang="en-US" dirty="0"/>
              <a:t> York"}'</a:t>
            </a:r>
          </a:p>
          <a:p>
            <a:r>
              <a:rPr lang="en-US" dirty="0"/>
              <a:t>Use the JavaScript function JSON.parse() to convert text into a JavaScript object:</a:t>
            </a:r>
          </a:p>
          <a:p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 = JSON.parse('{ "</a:t>
            </a:r>
            <a:r>
              <a:rPr lang="en-US" dirty="0" err="1"/>
              <a:t>name":"John</a:t>
            </a:r>
            <a:r>
              <a:rPr lang="en-US" dirty="0"/>
              <a:t>", "age":30, "</a:t>
            </a:r>
            <a:r>
              <a:rPr lang="en-US" dirty="0" err="1"/>
              <a:t>city":"New</a:t>
            </a:r>
            <a:r>
              <a:rPr lang="en-US" dirty="0"/>
              <a:t> York"}');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0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String into a data: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 text = '{ "</a:t>
            </a:r>
            <a:r>
              <a:rPr lang="en-US" dirty="0" err="1"/>
              <a:t>name":"John</a:t>
            </a:r>
            <a:r>
              <a:rPr lang="en-US" dirty="0"/>
              <a:t>", "birth":"1986-12-14", "</a:t>
            </a:r>
            <a:r>
              <a:rPr lang="en-US" dirty="0" err="1"/>
              <a:t>city":"New</a:t>
            </a:r>
            <a:r>
              <a:rPr lang="en-US" dirty="0"/>
              <a:t> York"}';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 = JSON.parse(text) {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obj.birth</a:t>
            </a:r>
            <a:r>
              <a:rPr lang="en-US" dirty="0"/>
              <a:t> = new Date(</a:t>
            </a:r>
            <a:r>
              <a:rPr lang="en-US" dirty="0" err="1"/>
              <a:t>obj.birth</a:t>
            </a:r>
            <a:r>
              <a:rPr lang="en-US" dirty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 obj.name + ", " + </a:t>
            </a:r>
            <a:r>
              <a:rPr lang="en-US" dirty="0" err="1"/>
              <a:t>obj.birth</a:t>
            </a:r>
            <a:r>
              <a:rPr lang="en-U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5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</TotalTime>
  <Words>162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JSoN.PARSE()</vt:lpstr>
      <vt:lpstr>JSON Syntax Rules </vt:lpstr>
      <vt:lpstr>Description:</vt:lpstr>
      <vt:lpstr>Example - Parsing JSON</vt:lpstr>
      <vt:lpstr>Convert String into a data: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JSoN.PARSE()</dc:title>
  <dc:creator>Max&amp;Lena</dc:creator>
  <cp:lastModifiedBy>Max&amp;Lena</cp:lastModifiedBy>
  <cp:revision>2</cp:revision>
  <dcterms:created xsi:type="dcterms:W3CDTF">2017-01-15T23:32:08Z</dcterms:created>
  <dcterms:modified xsi:type="dcterms:W3CDTF">2017-01-16T00:00:40Z</dcterms:modified>
</cp:coreProperties>
</file>