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HTML5</a:t>
            </a:r>
            <a:r>
              <a:rPr lang="en-US" dirty="0"/>
              <a:t> Canvas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8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What </a:t>
            </a:r>
            <a:r>
              <a:rPr lang="en-US" dirty="0"/>
              <a:t>is HTML Canvas?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&lt;canvas&gt; element is used to draw graphics on a web page.</a:t>
            </a:r>
          </a:p>
          <a:p>
            <a:r>
              <a:rPr lang="en-US" dirty="0"/>
              <a:t>The graphic to the left is created with &lt;canvas&gt;. It shows four elements: a red rectangle, a gradient rectangle, a multicolor rectangle, and a multicolor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HTML5 Canvas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&lt;canvas&gt; element is used to draw graphics, on the fly, via JavaScript.</a:t>
            </a:r>
          </a:p>
          <a:p>
            <a:r>
              <a:rPr lang="en-US" dirty="0"/>
              <a:t>The &lt;canvas&gt; element is only a container for graphics. You must use JavaScript to actually draw the graphics.</a:t>
            </a:r>
          </a:p>
          <a:p>
            <a:r>
              <a:rPr lang="en-US" dirty="0"/>
              <a:t>Canvas has several methods for drawing paths, boxes, circles, text, and adding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HTML5 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canvas is a rectangular area on an HTML page. By default, a canvas has no border and no content.</a:t>
            </a:r>
          </a:p>
          <a:p>
            <a:r>
              <a:rPr lang="en-US" dirty="0"/>
              <a:t>The markup looks like this:</a:t>
            </a:r>
          </a:p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height="100"&gt;&lt;/canvas&gt;</a:t>
            </a:r>
          </a:p>
          <a:p>
            <a:r>
              <a:rPr lang="en-US" b="1" dirty="0"/>
              <a:t>Note:</a:t>
            </a:r>
            <a:r>
              <a:rPr lang="en-US" dirty="0"/>
              <a:t> Always specify an id attribute (to be referred to in a script), and a width and height attribute to define the size of the canvas. To add a border, use the style attribute.</a:t>
            </a:r>
          </a:p>
          <a:p>
            <a:r>
              <a:rPr lang="en-US" dirty="0"/>
              <a:t>Here is an example of a basic, empty canvas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8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HTML5 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</a:p>
          <a:p>
            <a:r>
              <a:rPr lang="en-US" dirty="0"/>
              <a:t>Your browser does not support the HTML5 canvas tag.</a:t>
            </a:r>
          </a:p>
          <a:p>
            <a:r>
              <a:rPr lang="en-US" dirty="0"/>
              <a:t>&lt;/canvas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325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 &lt;audio&gt; 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&lt;audio</a:t>
            </a:r>
            <a:r>
              <a:rPr lang="en-US" dirty="0"/>
              <a:t> controls&gt;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="horse.ogg" 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&lt;source </a:t>
            </a:r>
            <a:r>
              <a:rPr lang="en-US" dirty="0" err="1"/>
              <a:t>src</a:t>
            </a:r>
            <a:r>
              <a:rPr lang="en-US" dirty="0"/>
              <a:t>="horse.mp3" type="audio/mpeg"&gt;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Your browser does not support the audio tag.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&lt;/audio&gt;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 &lt;audio&gt; 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 &lt;audio&gt; tag defines sound, such as music or other audio streams.</a:t>
            </a:r>
          </a:p>
          <a:p>
            <a:r>
              <a:rPr lang="en-US" dirty="0"/>
              <a:t>Currently, there are 3 supported file formats for the &lt;audio&gt; element: MP3, Wav, and </a:t>
            </a:r>
            <a:r>
              <a:rPr lang="en-US" dirty="0" err="1" smtClean="0"/>
              <a:t>Ogg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/>
              <a:t> </a:t>
            </a:r>
            <a:r>
              <a:rPr lang="en-US" smtClean="0"/>
              <a:t>&lt;Video&gt;</a:t>
            </a:r>
            <a:r>
              <a:rPr lang="en-US" dirty="0"/>
              <a:t> Tag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&lt;video width="320" height="240"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="movie.mp4" type="video/mp4"&gt;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="movie.ogg"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Your browser does not support the video tag.</a:t>
            </a:r>
          </a:p>
          <a:p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1595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308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          HTML5 Canvas  </vt:lpstr>
      <vt:lpstr>               What is HTML Canvas? </vt:lpstr>
      <vt:lpstr> HTML5 Canvas  </vt:lpstr>
      <vt:lpstr>HTML5 Canvas</vt:lpstr>
      <vt:lpstr>HTML5 Canvas</vt:lpstr>
      <vt:lpstr>HTML &lt;audio&gt; Tag </vt:lpstr>
      <vt:lpstr>HTML &lt;audio&gt; Tag </vt:lpstr>
      <vt:lpstr>HTML &lt;Video&gt; Tag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HTML5 Canvas  </dc:title>
  <dc:creator>Max&amp;Lena</dc:creator>
  <cp:lastModifiedBy>Max&amp;Lena</cp:lastModifiedBy>
  <cp:revision>3</cp:revision>
  <dcterms:created xsi:type="dcterms:W3CDTF">2017-02-06T04:01:20Z</dcterms:created>
  <dcterms:modified xsi:type="dcterms:W3CDTF">2017-02-06T04:08:55Z</dcterms:modified>
</cp:coreProperties>
</file>