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Covering Object Creation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Brandon Trimble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this class is specifically about mobile, I am going to focus on Javascript syntax.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87900" y="1185325"/>
            <a:ext cx="8304600" cy="38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Functions are used to group a series of statements/commands together to perform a specific task. Functions are reusable rather than repeating code.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 create a Function, you must first Declare it by: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sayHello()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document.write(‘Hello!’);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must use the </a:t>
            </a:r>
            <a:r>
              <a:rPr lang="en">
                <a:solidFill>
                  <a:srgbClr val="FF0000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keyword. </a:t>
            </a:r>
            <a:r>
              <a:rPr lang="en">
                <a:solidFill>
                  <a:srgbClr val="FFFF00"/>
                </a:solidFill>
              </a:rPr>
              <a:t>sayHello </a:t>
            </a:r>
            <a:r>
              <a:rPr lang="en">
                <a:solidFill>
                  <a:srgbClr val="FFFFFF"/>
                </a:solidFill>
              </a:rPr>
              <a:t>is the function name. You choose the name but it is best that the name say what it does to help avoid confusion. The name includes </a:t>
            </a:r>
            <a:r>
              <a:rPr lang="en">
                <a:solidFill>
                  <a:srgbClr val="FFFF00"/>
                </a:solidFill>
              </a:rPr>
              <a:t>() </a:t>
            </a:r>
            <a:r>
              <a:rPr lang="en">
                <a:solidFill>
                  <a:srgbClr val="FFFFFF"/>
                </a:solidFill>
              </a:rPr>
              <a:t>at the end. You write your code statements between the </a:t>
            </a:r>
            <a:r>
              <a:rPr lang="en">
                <a:solidFill>
                  <a:srgbClr val="FFFF00"/>
                </a:solidFill>
              </a:rPr>
              <a:t>{ } </a:t>
            </a:r>
            <a:r>
              <a:rPr lang="en">
                <a:solidFill>
                  <a:srgbClr val="FFFFFF"/>
                </a:solidFill>
              </a:rPr>
              <a:t>and end a statement with a semicolon. You call a function to run as follows: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sayHello();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185325"/>
            <a:ext cx="8304600" cy="38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Many Functions need specific information to fulfill their tasks. These are called </a:t>
            </a:r>
            <a:r>
              <a:rPr lang="en">
                <a:solidFill>
                  <a:srgbClr val="FFFF00"/>
                </a:solidFill>
              </a:rPr>
              <a:t>parameters </a:t>
            </a:r>
            <a:r>
              <a:rPr lang="en">
                <a:solidFill>
                  <a:srgbClr val="FFFFFF"/>
                </a:solidFill>
              </a:rPr>
              <a:t>and you pass them in as follows: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getArea(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call a function using parameters as follows: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getArea(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use numbers here, but if these values are stored in variables you can also use the variables.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 functions return information. You return one variable or one array and an array can store more that one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952500"/>
            <a:ext cx="8304600" cy="41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Objects</a:t>
            </a:r>
            <a:r>
              <a:rPr lang="en">
                <a:solidFill>
                  <a:srgbClr val="FFFFFF"/>
                </a:solidFill>
              </a:rPr>
              <a:t> group together a set of variables and functions to create a model of something you would recognize from the real world. When used in an object, variables and functions have new names.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Variables are called </a:t>
            </a:r>
            <a:r>
              <a:rPr lang="en">
                <a:solidFill>
                  <a:srgbClr val="FFFF00"/>
                </a:solidFill>
              </a:rPr>
              <a:t>properties</a:t>
            </a:r>
            <a:r>
              <a:rPr lang="en">
                <a:solidFill>
                  <a:srgbClr val="FFFFFF"/>
                </a:solidFill>
              </a:rPr>
              <a:t>. These specifically tell about the object.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Functions are called </a:t>
            </a:r>
            <a:r>
              <a:rPr lang="en">
                <a:solidFill>
                  <a:srgbClr val="FF0000"/>
                </a:solidFill>
              </a:rPr>
              <a:t>methods</a:t>
            </a:r>
            <a:r>
              <a:rPr lang="en">
                <a:solidFill>
                  <a:srgbClr val="FFFFFF"/>
                </a:solidFill>
              </a:rPr>
              <a:t>. These are tasks specific to the object.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of an Object: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 hotel =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name:      ‘Quay’,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rooms:     40,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booked:    25,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gym:       true,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roomTypes: [‘twin’, ‘double’, ‘suite’],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checkAvailability: function()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this.rooms - this.booked;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227675"/>
            <a:ext cx="8304600" cy="38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use the </a:t>
            </a:r>
            <a:r>
              <a:rPr lang="en">
                <a:solidFill>
                  <a:srgbClr val="FFFF00"/>
                </a:solidFill>
              </a:rPr>
              <a:t>properties</a:t>
            </a:r>
            <a:r>
              <a:rPr lang="en">
                <a:solidFill>
                  <a:srgbClr val="FFFFFF"/>
                </a:solidFill>
              </a:rPr>
              <a:t> of an </a:t>
            </a:r>
            <a:r>
              <a:rPr lang="en">
                <a:solidFill>
                  <a:srgbClr val="00FF00"/>
                </a:solidFill>
              </a:rPr>
              <a:t>object</a:t>
            </a:r>
            <a:r>
              <a:rPr lang="en">
                <a:solidFill>
                  <a:srgbClr val="FFFFFF"/>
                </a:solidFill>
              </a:rPr>
              <a:t> by using dot notation i.e.: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hotelName =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hotel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Similarly for using </a:t>
            </a:r>
            <a:r>
              <a:rPr lang="en">
                <a:solidFill>
                  <a:srgbClr val="FF0000"/>
                </a:solidFill>
              </a:rPr>
              <a:t>methods</a:t>
            </a:r>
            <a:r>
              <a:rPr lang="en">
                <a:solidFill>
                  <a:srgbClr val="FFFFFF"/>
                </a:solidFill>
              </a:rPr>
              <a:t> of an </a:t>
            </a:r>
            <a:r>
              <a:rPr lang="en">
                <a:solidFill>
                  <a:srgbClr val="00FF00"/>
                </a:solidFill>
              </a:rPr>
              <a:t>object</a:t>
            </a:r>
            <a:r>
              <a:rPr lang="en">
                <a:solidFill>
                  <a:srgbClr val="FFFFFF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roomsFree =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hotel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checkAvailability()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