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XMLHttpRequest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var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xmlhttp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= new 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XMLHttpRequest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();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var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= "myTutorials.txt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";</a:t>
            </a:r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common use of JSON is to read data from a web server, and display the data in a web page.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xmlhttp</a:t>
            </a:r>
            <a:r>
              <a:rPr lang="en-US" dirty="0"/>
              <a:t> = new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url</a:t>
            </a:r>
            <a:r>
              <a:rPr lang="en-US" dirty="0"/>
              <a:t> = "myTutorials.txt";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xmlhttp.onreadystatechange</a:t>
            </a:r>
            <a:r>
              <a:rPr lang="en-US" dirty="0"/>
              <a:t> = function()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 (</a:t>
            </a:r>
            <a:r>
              <a:rPr lang="en-US" dirty="0" err="1"/>
              <a:t>this.readyState</a:t>
            </a:r>
            <a:r>
              <a:rPr lang="en-US" dirty="0"/>
              <a:t> == 4 &amp;&amp; </a:t>
            </a:r>
            <a:r>
              <a:rPr lang="en-US" dirty="0" err="1"/>
              <a:t>this.status</a:t>
            </a:r>
            <a:r>
              <a:rPr lang="en-US" dirty="0"/>
              <a:t> == 200)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myArr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this.responseText</a:t>
            </a:r>
            <a:r>
              <a:rPr lang="en-US" dirty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myFunction</a:t>
            </a:r>
            <a:r>
              <a:rPr lang="en-US" dirty="0"/>
              <a:t>(</a:t>
            </a:r>
            <a:r>
              <a:rPr lang="en-US" dirty="0" err="1"/>
              <a:t>myArr</a:t>
            </a:r>
            <a:r>
              <a:rPr lang="en-US" dirty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xmlhttp.open</a:t>
            </a:r>
            <a:r>
              <a:rPr lang="en-US" dirty="0"/>
              <a:t>("GET", </a:t>
            </a:r>
            <a:r>
              <a:rPr lang="en-US" dirty="0" err="1"/>
              <a:t>url</a:t>
            </a:r>
            <a:r>
              <a:rPr lang="en-US" dirty="0"/>
              <a:t>, true);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xmlhttp.send</a:t>
            </a:r>
            <a:r>
              <a:rPr lang="en-US" dirty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2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500 - 599:</a:t>
            </a:r>
            <a:r>
              <a:rPr lang="en-US" dirty="0"/>
              <a:t> the server had an error</a:t>
            </a:r>
          </a:p>
          <a:p>
            <a:r>
              <a:rPr lang="en-US" b="1" dirty="0"/>
              <a:t>400 - 499:</a:t>
            </a:r>
            <a:r>
              <a:rPr lang="en-US" dirty="0"/>
              <a:t> this is a client error (Ex: 404 page not found)</a:t>
            </a:r>
          </a:p>
          <a:p>
            <a:r>
              <a:rPr lang="en-US" b="1" dirty="0"/>
              <a:t>300 - 399:</a:t>
            </a:r>
            <a:r>
              <a:rPr lang="en-US" dirty="0"/>
              <a:t> then exists a redirect</a:t>
            </a:r>
          </a:p>
          <a:p>
            <a:r>
              <a:rPr lang="en-US" b="1" dirty="0"/>
              <a:t>200 - 299:</a:t>
            </a:r>
            <a:r>
              <a:rPr lang="en-US" dirty="0"/>
              <a:t> then it is correct and</a:t>
            </a:r>
          </a:p>
          <a:p>
            <a:r>
              <a:rPr lang="en-US" b="1" dirty="0"/>
              <a:t>100 - 199:</a:t>
            </a:r>
            <a:r>
              <a:rPr lang="en-US" dirty="0"/>
              <a:t> means information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6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4 stages: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0: request not initialized</a:t>
            </a:r>
          </a:p>
          <a:p>
            <a:r>
              <a:rPr lang="en-US" dirty="0"/>
              <a:t>1: server connection established</a:t>
            </a:r>
          </a:p>
          <a:p>
            <a:r>
              <a:rPr lang="en-US" dirty="0"/>
              <a:t>2: request received</a:t>
            </a:r>
          </a:p>
          <a:p>
            <a:r>
              <a:rPr lang="en-US" dirty="0"/>
              <a:t>3: processing request</a:t>
            </a:r>
          </a:p>
          <a:p>
            <a:r>
              <a:rPr lang="en-US" dirty="0"/>
              <a:t>4: request finished and response is ready status 200: "OK" 404: Page not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3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AJAX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42" y="2253079"/>
            <a:ext cx="7082286" cy="3413760"/>
          </a:xfrm>
        </p:spPr>
      </p:pic>
    </p:spTree>
    <p:extLst>
      <p:ext uri="{BB962C8B-B14F-4D97-AF65-F5344CB8AC3E}">
        <p14:creationId xmlns:p14="http://schemas.microsoft.com/office/powerpoint/2010/main" val="342219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An event occurs in a web page (the page is loaded, a button is clicked)</a:t>
            </a:r>
          </a:p>
          <a:p>
            <a:r>
              <a:rPr lang="en-US" dirty="0"/>
              <a:t>2. An </a:t>
            </a:r>
            <a:r>
              <a:rPr lang="en-US" dirty="0" err="1"/>
              <a:t>XMLHttpRequest</a:t>
            </a:r>
            <a:r>
              <a:rPr lang="en-US" dirty="0"/>
              <a:t> object is created by JavaScript</a:t>
            </a:r>
          </a:p>
          <a:p>
            <a:r>
              <a:rPr lang="en-US" dirty="0"/>
              <a:t>3. The </a:t>
            </a:r>
            <a:r>
              <a:rPr lang="en-US" dirty="0" err="1"/>
              <a:t>XMLHttpRequest</a:t>
            </a:r>
            <a:r>
              <a:rPr lang="en-US" dirty="0"/>
              <a:t> object sends a request to a web server</a:t>
            </a:r>
          </a:p>
          <a:p>
            <a:r>
              <a:rPr lang="en-US" dirty="0"/>
              <a:t>4. The server processes the request</a:t>
            </a:r>
          </a:p>
          <a:p>
            <a:r>
              <a:rPr lang="en-US" dirty="0"/>
              <a:t>5. The server sends a response back to the web page</a:t>
            </a:r>
          </a:p>
          <a:p>
            <a:r>
              <a:rPr lang="en-US" dirty="0"/>
              <a:t>6. The response is read by JavaScript</a:t>
            </a:r>
          </a:p>
          <a:p>
            <a:r>
              <a:rPr lang="en-US" dirty="0"/>
              <a:t>7. Proper action (like page update) is performed by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75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137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XMLHttpRequest </vt:lpstr>
      <vt:lpstr>Example</vt:lpstr>
      <vt:lpstr>Status:</vt:lpstr>
      <vt:lpstr>                               4 stages:</vt:lpstr>
      <vt:lpstr>How AJAX Works</vt:lpstr>
      <vt:lpstr>STEPS: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XMLHttpRequest </dc:title>
  <dc:creator>Max&amp;Lena</dc:creator>
  <cp:lastModifiedBy>Max&amp;Lena</cp:lastModifiedBy>
  <cp:revision>1</cp:revision>
  <dcterms:created xsi:type="dcterms:W3CDTF">2017-01-27T03:55:21Z</dcterms:created>
  <dcterms:modified xsi:type="dcterms:W3CDTF">2017-01-27T04:02:22Z</dcterms:modified>
</cp:coreProperties>
</file>