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8181-CF55-429B-B6DD-1AD711BEE760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016-728A-40DB-A485-92A40F27E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75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8181-CF55-429B-B6DD-1AD711BEE760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016-728A-40DB-A485-92A40F27E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58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8181-CF55-429B-B6DD-1AD711BEE760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016-728A-40DB-A485-92A40F27E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15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8181-CF55-429B-B6DD-1AD711BEE760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016-728A-40DB-A485-92A40F27E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174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8181-CF55-429B-B6DD-1AD711BEE760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016-728A-40DB-A485-92A40F27E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464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8181-CF55-429B-B6DD-1AD711BEE760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016-728A-40DB-A485-92A40F27E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545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8181-CF55-429B-B6DD-1AD711BEE760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016-728A-40DB-A485-92A40F27E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7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8181-CF55-429B-B6DD-1AD711BEE760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016-728A-40DB-A485-92A40F27E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359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8181-CF55-429B-B6DD-1AD711BEE760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016-728A-40DB-A485-92A40F27E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85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8181-CF55-429B-B6DD-1AD711BEE760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EBBA016-728A-40DB-A485-92A40F27E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93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8181-CF55-429B-B6DD-1AD711BEE760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016-728A-40DB-A485-92A40F27E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13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8181-CF55-429B-B6DD-1AD711BEE760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016-728A-40DB-A485-92A40F27E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08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8181-CF55-429B-B6DD-1AD711BEE760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016-728A-40DB-A485-92A40F27E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94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8181-CF55-429B-B6DD-1AD711BEE760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016-728A-40DB-A485-92A40F27E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2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8181-CF55-429B-B6DD-1AD711BEE760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016-728A-40DB-A485-92A40F27E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16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8181-CF55-429B-B6DD-1AD711BEE760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016-728A-40DB-A485-92A40F27E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11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8181-CF55-429B-B6DD-1AD711BEE760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016-728A-40DB-A485-92A40F27E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33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4A8181-CF55-429B-B6DD-1AD711BEE760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BBA016-728A-40DB-A485-92A40F27E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67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EF36-486B-432E-B5AA-92B1EE742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399" y="590550"/>
            <a:ext cx="10220325" cy="2276476"/>
          </a:xfrm>
        </p:spPr>
        <p:txBody>
          <a:bodyPr>
            <a:normAutofit fontScale="90000"/>
          </a:bodyPr>
          <a:lstStyle/>
          <a:p>
            <a:pPr algn="l"/>
            <a:br>
              <a:rPr lang="en-IN" sz="5300" dirty="0">
                <a:solidFill>
                  <a:srgbClr val="FF0000"/>
                </a:solidFill>
                <a:latin typeface="Amasis MT Pro Black" panose="02040A04050005020304" pitchFamily="18" charset="0"/>
              </a:rPr>
            </a:br>
            <a:br>
              <a:rPr lang="en-IN" sz="5300" dirty="0">
                <a:solidFill>
                  <a:srgbClr val="FF0000"/>
                </a:solidFill>
                <a:latin typeface="Amasis MT Pro Black" panose="02040A04050005020304" pitchFamily="18" charset="0"/>
              </a:rPr>
            </a:br>
            <a:r>
              <a:rPr lang="en-IN" sz="4900" dirty="0">
                <a:solidFill>
                  <a:srgbClr val="FF0000"/>
                </a:solidFill>
                <a:latin typeface="Amasis MT Pro Black" panose="02040A04050005020304" pitchFamily="18" charset="0"/>
              </a:rPr>
              <a:t>Introduction to Machine Learning</a:t>
            </a:r>
            <a:br>
              <a:rPr lang="en-IN" sz="4900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0"/>
              </a:rPr>
            </a:br>
            <a:r>
              <a:rPr lang="en-IN" sz="5300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0"/>
              </a:rPr>
              <a:t>                    </a:t>
            </a:r>
            <a:r>
              <a:rPr lang="en-IN" sz="4300" dirty="0">
                <a:solidFill>
                  <a:schemeClr val="accent6"/>
                </a:solidFill>
                <a:latin typeface="Algerian" panose="04020705040A02060702" pitchFamily="82" charset="0"/>
              </a:rPr>
              <a:t>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E8A7F-B46A-48C9-BA9E-68AEC31D7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3249"/>
            <a:ext cx="9944100" cy="3286125"/>
          </a:xfrm>
        </p:spPr>
        <p:txBody>
          <a:bodyPr>
            <a:normAutofit fontScale="25000" lnSpcReduction="20000"/>
          </a:bodyPr>
          <a:lstStyle/>
          <a:p>
            <a:endParaRPr lang="en-IN" sz="5100" b="1" dirty="0">
              <a:latin typeface="Amasis MT Pro Black" panose="02040A04050005020304" pitchFamily="18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ctr"/>
            <a:r>
              <a:rPr lang="en-IN" sz="12800" b="1" dirty="0">
                <a:latin typeface="Amasis MT Pro Black" panose="02040A040500050203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MUSHROOM CLASSIFICATION </a:t>
            </a:r>
          </a:p>
          <a:p>
            <a:pPr algn="ctr"/>
            <a:r>
              <a:rPr lang="en-IN" sz="12800" b="1" dirty="0">
                <a:latin typeface="Amasis MT Pro Black" panose="02040A040500050203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Using ML Models</a:t>
            </a:r>
          </a:p>
          <a:p>
            <a:endParaRPr lang="en-IN" sz="2800" b="1" dirty="0">
              <a:latin typeface="Amasis MT Pro Black" panose="02040A04050005020304" pitchFamily="18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IN" sz="2800" b="1" dirty="0">
              <a:latin typeface="Amasis MT Pro Black" panose="02040A04050005020304" pitchFamily="18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r"/>
            <a:endParaRPr lang="en-IN" sz="5100" b="1" dirty="0">
              <a:solidFill>
                <a:srgbClr val="00B050"/>
              </a:solidFill>
              <a:latin typeface="Amasis MT Pro Medium" panose="02040604050005020304" pitchFamily="18" charset="0"/>
              <a:ea typeface="Cascadia Code SemiBold" panose="020B0609020000020004" pitchFamily="49" charset="0"/>
              <a:cs typeface="Times New Roman" panose="02020603050405020304" pitchFamily="18" charset="0"/>
            </a:endParaRPr>
          </a:p>
          <a:p>
            <a:pPr algn="r"/>
            <a:r>
              <a:rPr lang="en-IN" sz="9600" b="1" dirty="0">
                <a:solidFill>
                  <a:srgbClr val="00B050"/>
                </a:solidFill>
                <a:latin typeface="Amasis MT Pro Medium" panose="02040604050005020304" pitchFamily="18" charset="0"/>
                <a:ea typeface="Cascadia Code SemiBold" panose="020B0609020000020004" pitchFamily="49" charset="0"/>
                <a:cs typeface="Times New Roman" panose="02020603050405020304" pitchFamily="18" charset="0"/>
              </a:rPr>
              <a:t>Presented By</a:t>
            </a:r>
          </a:p>
          <a:p>
            <a:pPr algn="r"/>
            <a:r>
              <a:rPr lang="en-IN" sz="9600" b="1" dirty="0">
                <a:solidFill>
                  <a:srgbClr val="00B050"/>
                </a:solidFill>
                <a:latin typeface="Amasis MT Pro Medium" panose="02040604050005020304" pitchFamily="18" charset="0"/>
                <a:ea typeface="Cascadia Code SemiBold" panose="020B0609020000020004" pitchFamily="49" charset="0"/>
                <a:cs typeface="Times New Roman" panose="02020603050405020304" pitchFamily="18" charset="0"/>
              </a:rPr>
              <a:t>Eedara Trinadh Reddy</a:t>
            </a:r>
          </a:p>
          <a:p>
            <a:pPr algn="r"/>
            <a:r>
              <a:rPr lang="en-IN" sz="9600" b="1" dirty="0">
                <a:solidFill>
                  <a:srgbClr val="00B050"/>
                </a:solidFill>
                <a:latin typeface="Amasis MT Pro Medium" panose="02040604050005020304" pitchFamily="18" charset="0"/>
                <a:ea typeface="Cascadia Code SemiBold" panose="020B0609020000020004" pitchFamily="49" charset="0"/>
                <a:cs typeface="Times New Roman" panose="02020603050405020304" pitchFamily="18" charset="0"/>
              </a:rPr>
              <a:t>19BCE7318</a:t>
            </a:r>
          </a:p>
          <a:p>
            <a:endParaRPr lang="en-IN" sz="2800" b="1" dirty="0">
              <a:solidFill>
                <a:schemeClr val="accent1"/>
              </a:solidFill>
              <a:latin typeface="Amasis MT Pro Black" panose="02040A04050005020304" pitchFamily="18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IN" sz="2800" b="1" dirty="0">
              <a:solidFill>
                <a:schemeClr val="accent1"/>
              </a:solidFill>
              <a:latin typeface="Amasis MT Pro Black" panose="02040A04050005020304" pitchFamily="18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2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F70D-E333-4B87-93F7-AD34500D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47775"/>
            <a:ext cx="10018713" cy="466725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Amasis MT Pro Black" panose="02040A040500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656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7F12-4DF3-462F-B33F-EB4BB21A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>
                <a:latin typeface="Algerian" panose="04020705040A02060702" pitchFamily="82" charset="0"/>
              </a:rPr>
              <a:t>Prediction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174F1E-600B-4511-A22A-7EA621F09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860" y="2245994"/>
            <a:ext cx="10177542" cy="3990976"/>
          </a:xfrm>
        </p:spPr>
      </p:pic>
    </p:spTree>
    <p:extLst>
      <p:ext uri="{BB962C8B-B14F-4D97-AF65-F5344CB8AC3E}">
        <p14:creationId xmlns:p14="http://schemas.microsoft.com/office/powerpoint/2010/main" val="81740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6BBF-B983-41C2-936A-4A39AB23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latin typeface="Algerian" panose="04020705040A02060702" pitchFamily="82" charset="0"/>
              </a:rPr>
              <a:t>Prediction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27A621-834F-43C1-99EE-15393404C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963" y="2268553"/>
            <a:ext cx="6183652" cy="4141771"/>
          </a:xfrm>
        </p:spPr>
      </p:pic>
    </p:spTree>
    <p:extLst>
      <p:ext uri="{BB962C8B-B14F-4D97-AF65-F5344CB8AC3E}">
        <p14:creationId xmlns:p14="http://schemas.microsoft.com/office/powerpoint/2010/main" val="409931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7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0C96AD-0FD6-4151-AA57-2BDB1596B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28" y="1129627"/>
            <a:ext cx="8946872" cy="458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0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0B5D-BA8A-40C2-9989-2D439E86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solidFill>
                  <a:schemeClr val="tx2"/>
                </a:solidFill>
                <a:effectLst/>
                <a:latin typeface="Algerian" panose="04020705040A02060702" pitchFamily="82" charset="0"/>
              </a:rPr>
              <a:t>LOGISTIC </a:t>
            </a:r>
            <a:r>
              <a:rPr lang="en-IN" b="1" dirty="0" err="1">
                <a:solidFill>
                  <a:schemeClr val="tx2"/>
                </a:solidFill>
                <a:effectLst/>
                <a:latin typeface="Algerian" panose="04020705040A02060702" pitchFamily="82" charset="0"/>
              </a:rPr>
              <a:t>REGRESSiON</a:t>
            </a: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455AB9-AEC0-4F55-A93B-D5EB5C418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7285" y="1562099"/>
            <a:ext cx="6356553" cy="5326649"/>
          </a:xfrm>
        </p:spPr>
      </p:pic>
    </p:spTree>
    <p:extLst>
      <p:ext uri="{BB962C8B-B14F-4D97-AF65-F5344CB8AC3E}">
        <p14:creationId xmlns:p14="http://schemas.microsoft.com/office/powerpoint/2010/main" val="124182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18F3-9037-481E-AF49-1B1BB8F7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effectLst/>
                <a:latin typeface="Algerian" panose="04020705040A02060702" pitchFamily="82" charset="0"/>
              </a:rPr>
              <a:t>KERNEL SVM</a:t>
            </a: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F9A56-0583-49C7-B356-03F4C49DF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452" b="-395"/>
          <a:stretch/>
        </p:blipFill>
        <p:spPr>
          <a:xfrm>
            <a:off x="2711327" y="1562099"/>
            <a:ext cx="7480424" cy="5284484"/>
          </a:xfrm>
        </p:spPr>
      </p:pic>
    </p:spTree>
    <p:extLst>
      <p:ext uri="{BB962C8B-B14F-4D97-AF65-F5344CB8AC3E}">
        <p14:creationId xmlns:p14="http://schemas.microsoft.com/office/powerpoint/2010/main" val="215328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E8E2-2C18-4A85-B53C-7D2CEAC9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effectLst/>
                <a:latin typeface="Algerian" panose="04020705040A02060702" pitchFamily="82" charset="0"/>
              </a:rPr>
              <a:t>NAVIE BAYES</a:t>
            </a: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0665F-75CF-4E6C-81E6-EE51EA17F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089"/>
          <a:stretch/>
        </p:blipFill>
        <p:spPr>
          <a:xfrm>
            <a:off x="1759634" y="2101561"/>
            <a:ext cx="9743390" cy="3834245"/>
          </a:xfrm>
        </p:spPr>
      </p:pic>
    </p:spTree>
    <p:extLst>
      <p:ext uri="{BB962C8B-B14F-4D97-AF65-F5344CB8AC3E}">
        <p14:creationId xmlns:p14="http://schemas.microsoft.com/office/powerpoint/2010/main" val="322977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2DE0-3637-41E7-BA05-EBA905A2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latin typeface="Algerian" panose="04020705040A02060702" pitchFamily="82" charset="0"/>
              </a:rPr>
              <a:t>K-Nearest </a:t>
            </a:r>
            <a:r>
              <a:rPr lang="en-IN" b="1" dirty="0" err="1">
                <a:latin typeface="Algerian" panose="04020705040A02060702" pitchFamily="82" charset="0"/>
              </a:rPr>
              <a:t>Neighbors</a:t>
            </a:r>
            <a:endParaRPr lang="en-IN" b="1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B754CF-4070-45A0-BD3B-69A6E8569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209" y="2095500"/>
            <a:ext cx="10087428" cy="4076700"/>
          </a:xfrm>
        </p:spPr>
      </p:pic>
    </p:spTree>
    <p:extLst>
      <p:ext uri="{BB962C8B-B14F-4D97-AF65-F5344CB8AC3E}">
        <p14:creationId xmlns:p14="http://schemas.microsoft.com/office/powerpoint/2010/main" val="294305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31F3-9D9C-4B57-B502-7F091FAD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4E47-D623-4306-A255-FA0E55B8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Amasis MT Pro Medium" panose="020B0604020202020204" pitchFamily="18" charset="0"/>
                <a:ea typeface="Courier New" panose="02070309020205020404" pitchFamily="49" charset="0"/>
              </a:rPr>
              <a:t>By the above  methods and a graph which is plotted we conclude, That</a:t>
            </a:r>
          </a:p>
          <a:p>
            <a:pPr marL="88900" marR="354330" indent="0">
              <a:lnSpc>
                <a:spcPct val="106000"/>
              </a:lnSpc>
              <a:spcBef>
                <a:spcPts val="955"/>
              </a:spcBef>
              <a:spcAft>
                <a:spcPts val="0"/>
              </a:spcAft>
              <a:buNone/>
            </a:pPr>
            <a:endParaRPr lang="en-US" dirty="0">
              <a:effectLst/>
              <a:latin typeface="Amasis MT Pro Medium" panose="020B0604020202020204" pitchFamily="18" charset="0"/>
              <a:ea typeface="Courier New" panose="02070309020205020404" pitchFamily="49" charset="0"/>
            </a:endParaRPr>
          </a:p>
          <a:p>
            <a:pPr marL="88900" marR="354330" indent="0">
              <a:lnSpc>
                <a:spcPct val="106000"/>
              </a:lnSpc>
              <a:spcBef>
                <a:spcPts val="955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Amasis MT Pro Medium" panose="020B0604020202020204" pitchFamily="18" charset="0"/>
                <a:ea typeface="Courier New" panose="02070309020205020404" pitchFamily="49" charset="0"/>
              </a:rPr>
              <a:t>The most accurate is </a:t>
            </a:r>
            <a:r>
              <a:rPr lang="en-US" dirty="0">
                <a:effectLst/>
                <a:latin typeface="Amasis MT Pro Black" panose="02040A04050005020304" pitchFamily="18" charset="0"/>
                <a:ea typeface="Courier New" panose="02070309020205020404" pitchFamily="49" charset="0"/>
              </a:rPr>
              <a:t>K-NN &amp; </a:t>
            </a:r>
            <a:r>
              <a:rPr lang="en-US" dirty="0" err="1">
                <a:effectLst/>
                <a:latin typeface="Amasis MT Pro Black" panose="02040A04050005020304" pitchFamily="18" charset="0"/>
                <a:ea typeface="Courier New" panose="02070309020205020404" pitchFamily="49" charset="0"/>
              </a:rPr>
              <a:t>Kernal</a:t>
            </a:r>
            <a:r>
              <a:rPr lang="en-US" dirty="0">
                <a:effectLst/>
                <a:latin typeface="Amasis MT Pro Black" panose="02040A04050005020304" pitchFamily="18" charset="0"/>
                <a:ea typeface="Courier New" panose="02070309020205020404" pitchFamily="49" charset="0"/>
              </a:rPr>
              <a:t> SVM  </a:t>
            </a:r>
            <a:r>
              <a:rPr lang="en-US" dirty="0">
                <a:effectLst/>
                <a:latin typeface="Amasis MT Pro Medium" panose="020B0604020202020204" pitchFamily="18" charset="0"/>
                <a:ea typeface="Courier New" panose="02070309020205020404" pitchFamily="49" charset="0"/>
              </a:rPr>
              <a:t>has the most accuracy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67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231</TotalTime>
  <Words>49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Amasis MT Pro Black</vt:lpstr>
      <vt:lpstr>Amasis MT Pro Medium</vt:lpstr>
      <vt:lpstr>Arial</vt:lpstr>
      <vt:lpstr>Corbel</vt:lpstr>
      <vt:lpstr>Courier New</vt:lpstr>
      <vt:lpstr>Parallax</vt:lpstr>
      <vt:lpstr>  Introduction to Machine Learning                     Mini Project</vt:lpstr>
      <vt:lpstr>Prediction Values</vt:lpstr>
      <vt:lpstr>Prediction Graph</vt:lpstr>
      <vt:lpstr>PowerPoint Presentation</vt:lpstr>
      <vt:lpstr>LOGISTIC REGRESSiON </vt:lpstr>
      <vt:lpstr>KERNEL SVM </vt:lpstr>
      <vt:lpstr>NAVIE BAYES </vt:lpstr>
      <vt:lpstr>K-Nearest Neighbors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                    Mini Project</dc:title>
  <dc:creator>CHENNAREDDY KARTHIK 19BCE7361</dc:creator>
  <cp:lastModifiedBy>Trinadh reddy EEdara</cp:lastModifiedBy>
  <cp:revision>12</cp:revision>
  <dcterms:created xsi:type="dcterms:W3CDTF">2021-11-15T15:33:54Z</dcterms:created>
  <dcterms:modified xsi:type="dcterms:W3CDTF">2021-11-18T09:03:50Z</dcterms:modified>
</cp:coreProperties>
</file>