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1.png" ContentType="image/png"/>
  <Override PartName="/ppt/media/image9.png" ContentType="image/png"/>
  <Override PartName="/ppt/media/image12.png" ContentType="image/png"/>
  <Override PartName="/ppt/media/image7.png" ContentType="image/png"/>
  <Override PartName="/ppt/media/image8.png" ContentType="image/png"/>
  <Override PartName="/ppt/media/image6.jpeg" ContentType="image/jpeg"/>
  <Override PartName="/ppt/media/image10.png" ContentType="image/png"/>
  <Override PartName="/ppt/media/hdphoto1.wdp" ContentType="image/vnd.ms-photo"/>
  <Override PartName="/ppt/media/image16.png" ContentType="image/png"/>
  <Override PartName="/ppt/media/image5.png" ContentType="image/png"/>
  <Override PartName="/ppt/media/image4.png" ContentType="image/png"/>
  <Override PartName="/ppt/media/image3.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5.png" ContentType="image/png"/>
  <Override PartName="/ppt/media/image14.png" ContentType="image/png"/>
  <Override PartName="/ppt/media/image13.png" ContentType="image/png"/>
  <Override PartName="/ppt/media/image2.png" ContentType="image/png"/>
  <Override PartName="/ppt/media/image25.png" ContentType="image/png"/>
  <Override PartName="/ppt/media/image1.png" ContentType="image/png"/>
  <Override PartName="/ppt/media/image24.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Palatino Linotype"/>
              </a:rPr>
              <a:t>Click to move the slide</a:t>
            </a:r>
            <a:endParaRPr b="0" lang="en-US" sz="1800" spc="-1" strike="noStrike">
              <a:solidFill>
                <a:srgbClr val="000000"/>
              </a:solidFill>
              <a:latin typeface="Palatino Linotype"/>
            </a:endParaRPr>
          </a:p>
        </p:txBody>
      </p:sp>
      <p:sp>
        <p:nvSpPr>
          <p:cNvPr id="13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13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132"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133"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134"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9FF99BE3-05F2-411B-BEB9-22064E4EF63A}"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685800" y="1143000"/>
            <a:ext cx="5486040" cy="3085920"/>
          </a:xfrm>
          <a:prstGeom prst="rect">
            <a:avLst/>
          </a:prstGeom>
          <a:ln w="0">
            <a:noFill/>
          </a:ln>
        </p:spPr>
      </p:sp>
      <p:sp>
        <p:nvSpPr>
          <p:cNvPr id="249"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250"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b="0" lang="en-IN" sz="1200" spc="-1" strike="noStrike">
                <a:solidFill>
                  <a:srgbClr val="000000"/>
                </a:solidFill>
                <a:latin typeface="+mn-lt"/>
                <a:ea typeface="+mn-ea"/>
              </a:defRPr>
            </a:lvl1pPr>
          </a:lstStyle>
          <a:p>
            <a:pPr algn="r">
              <a:lnSpc>
                <a:spcPct val="100000"/>
              </a:lnSpc>
              <a:buNone/>
            </a:pPr>
            <a:fld id="{95694821-0EE7-4BE7-92C6-EF36964F5E46}" type="slidenum">
              <a:rPr b="0" lang="en-IN" sz="1200" spc="-1" strike="noStrike">
                <a:solidFill>
                  <a:srgbClr val="000000"/>
                </a:solidFill>
                <a:latin typeface="+mn-lt"/>
                <a:ea typeface="+mn-ea"/>
              </a:rPr>
              <a:t>24</a:t>
            </a:fld>
            <a:endParaRPr b="0" lang="en-IN"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685800" y="1143000"/>
            <a:ext cx="5486040" cy="3085920"/>
          </a:xfrm>
          <a:prstGeom prst="rect">
            <a:avLst/>
          </a:prstGeom>
          <a:ln w="0">
            <a:noFill/>
          </a:ln>
        </p:spPr>
      </p:sp>
      <p:sp>
        <p:nvSpPr>
          <p:cNvPr id="25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253"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b="0" lang="en-IN" sz="1200" spc="-1" strike="noStrike">
                <a:solidFill>
                  <a:srgbClr val="000000"/>
                </a:solidFill>
                <a:latin typeface="+mn-lt"/>
                <a:ea typeface="+mn-ea"/>
              </a:defRPr>
            </a:lvl1pPr>
          </a:lstStyle>
          <a:p>
            <a:pPr algn="r">
              <a:lnSpc>
                <a:spcPct val="100000"/>
              </a:lnSpc>
              <a:buNone/>
            </a:pPr>
            <a:fld id="{64FF661A-6BF9-42DC-98E8-6CD4EE2EB55C}"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685800" y="1143000"/>
            <a:ext cx="5486040" cy="3085920"/>
          </a:xfrm>
          <a:prstGeom prst="rect">
            <a:avLst/>
          </a:prstGeom>
          <a:ln w="0">
            <a:noFill/>
          </a:ln>
        </p:spPr>
      </p:sp>
      <p:sp>
        <p:nvSpPr>
          <p:cNvPr id="255"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IN" sz="2000" spc="-1" strike="noStrike">
              <a:latin typeface="Arial"/>
            </a:endParaRPr>
          </a:p>
        </p:txBody>
      </p:sp>
      <p:sp>
        <p:nvSpPr>
          <p:cNvPr id="256"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algn="r">
              <a:lnSpc>
                <a:spcPct val="100000"/>
              </a:lnSpc>
              <a:buNone/>
              <a:defRPr b="0" lang="en-IN" sz="1200" spc="-1" strike="noStrike">
                <a:solidFill>
                  <a:srgbClr val="000000"/>
                </a:solidFill>
                <a:latin typeface="+mn-lt"/>
                <a:ea typeface="+mn-ea"/>
              </a:defRPr>
            </a:lvl1pPr>
          </a:lstStyle>
          <a:p>
            <a:pPr algn="r">
              <a:lnSpc>
                <a:spcPct val="100000"/>
              </a:lnSpc>
              <a:buNone/>
            </a:pPr>
            <a:fld id="{3058BCA5-256C-461B-ACBB-DA7A5A20CCC1}"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0D520F7-5037-4D1D-ACC8-C718AD183D05}"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0CB812F-515F-4A47-9BA6-17E4A1E1C788}"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4D9A445-143C-4EA2-9DBC-5F5D29F91CD0}"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8B22ABB-EB2E-489A-9E66-C6631F117B22}"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79D0426-79D6-4664-92CB-950BC965FFEC}"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638702C-4BAC-43D9-9848-5408D3DE0503}"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3CBCC9A-D1E4-4BE8-8AD1-5EBE64E873B9}"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A6C000E-225E-470A-81F0-E9AA504041C8}"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2778E46-F4C5-44FF-B7CB-244AE1CECD86}"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0"/>
            <a:ext cx="10972440" cy="7417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CD811FB-C474-4B0C-8AC2-91043940B842}"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ABEDA4B-8DCB-4849-A419-0E4D3FCBA18F}"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1F1FEAC-FEFB-41EE-AD1D-D5F2977B44F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E299ABD-59C0-42D1-A77B-2F48F9FF2EE8}"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39F5ED6-38F6-46A3-B5C9-436B7215E0DB}"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053B463-E01C-4204-B6D6-A0CD9F3741D6}"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29FFF0E-2325-457D-97DE-2187630548A1}"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0265C90-4F00-4E88-8ADF-83652ED81BD8}"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11F049E6-59C1-4ABA-B18A-860D6C255D44}"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9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6EA7372D-6BE7-470C-B0C6-267D0EA68C62}"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9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69B1AEC7-0B67-47C1-A0AC-82798618A1AC}"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E472DE85-188A-4E8C-AC33-84A331C24DFB}"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D77C5DF-9726-4D48-AE99-36E95A30460F}"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96D3B64-3B47-4FC0-BA63-0934BB61F1D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0"/>
            <a:ext cx="10972440" cy="7417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6F8B63B-1178-410E-9C8D-2E396FF17AE8}"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F978A6E0-4F29-4308-8256-6B907481ECD5}"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0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6DDC823B-1AAC-436F-840F-097C0B1FD694}"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1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FACD857-AE49-48D9-869E-33CD4FE87E9C}"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11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1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F245CE3C-08AD-4D50-84BD-615C09A85CF5}"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1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2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EA86A4BD-ABE7-4817-B9F1-4541D3680F6F}"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12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2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2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2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2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2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3A17C0CD-AACF-461B-BEAE-829721AD2318}"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6BC1614-3999-4A7C-A739-DC75E66B4132}"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86C52CF-8BF5-427C-B9B2-04D2FE47A9F4}"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0"/>
            <a:ext cx="10972440" cy="7417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D7474AE-8DE2-4706-8791-AAA29E6BA15D}"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A2EA444-3B7D-42A1-AB82-BA679832692F}"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795358A-B700-4B18-B0D9-849E80103FC1}"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0"/>
            <a:ext cx="10972440" cy="1599840"/>
          </a:xfrm>
          <a:prstGeom prst="rect">
            <a:avLst/>
          </a:prstGeom>
          <a:noFill/>
          <a:ln w="0">
            <a:noFill/>
          </a:ln>
        </p:spPr>
        <p:txBody>
          <a:bodyPr lIns="0" rIns="0" tIns="0" bIns="0" anchor="ctr">
            <a:noAutofit/>
          </a:bodyPr>
          <a:p>
            <a:endParaRPr b="0" lang="en-US" sz="1800" spc="-1" strike="noStrike">
              <a:solidFill>
                <a:srgbClr val="000000"/>
              </a:solidFill>
              <a:latin typeface="Palatino Linotype"/>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80808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F50BA07-E9E4-4779-AAF6-CEFEE5350934}"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84000">
              <a:srgbClr val="ffffff"/>
            </a:gs>
            <a:gs pos="100000">
              <a:srgbClr val="ffffff"/>
            </a:gs>
          </a:gsLst>
          <a:path path="circle">
            <a:fillToRect l="50000" t="50000" r="50000" b="50000"/>
          </a:path>
        </a:gradFill>
      </p:bgPr>
    </p:bg>
    <p:spTree>
      <p:nvGrpSpPr>
        <p:cNvPr id="1" name=""/>
        <p:cNvGrpSpPr/>
        <p:nvPr/>
      </p:nvGrpSpPr>
      <p:grpSpPr>
        <a:xfrm>
          <a:off x="0" y="0"/>
          <a:ext cx="0" cy="0"/>
          <a:chOff x="0" y="0"/>
          <a:chExt cx="0" cy="0"/>
        </a:xfrm>
      </p:grpSpPr>
      <p:sp>
        <p:nvSpPr>
          <p:cNvPr id="0" name="Oval 6"/>
          <p:cNvSpPr/>
          <p:nvPr/>
        </p:nvSpPr>
        <p:spPr>
          <a:xfrm>
            <a:off x="11277000" y="6499440"/>
            <a:ext cx="112680" cy="84240"/>
          </a:xfrm>
          <a:prstGeom prst="ellipse">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p:style>
      </p:sp>
      <p:sp>
        <p:nvSpPr>
          <p:cNvPr id="1" name="Oval 7"/>
          <p:cNvSpPr/>
          <p:nvPr/>
        </p:nvSpPr>
        <p:spPr>
          <a:xfrm>
            <a:off x="758880" y="6499440"/>
            <a:ext cx="112680" cy="84240"/>
          </a:xfrm>
          <a:prstGeom prst="ellipse">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p:style>
      </p:sp>
      <p:sp>
        <p:nvSpPr>
          <p:cNvPr id="2" name="PlaceHolder 1"/>
          <p:cNvSpPr>
            <a:spLocks noGrp="1"/>
          </p:cNvSpPr>
          <p:nvPr>
            <p:ph type="title"/>
          </p:nvPr>
        </p:nvSpPr>
        <p:spPr>
          <a:xfrm>
            <a:off x="609480" y="0"/>
            <a:ext cx="10972440" cy="1599840"/>
          </a:xfrm>
          <a:prstGeom prst="rect">
            <a:avLst/>
          </a:prstGeom>
          <a:noFill/>
          <a:ln w="0">
            <a:noFill/>
          </a:ln>
        </p:spPr>
        <p:txBody>
          <a:bodyPr anchor="b">
            <a:noAutofit/>
          </a:bodyPr>
          <a:p>
            <a:pPr algn="ctr">
              <a:lnSpc>
                <a:spcPts val="5800"/>
              </a:lnSpc>
              <a:buNone/>
            </a:pPr>
            <a:r>
              <a:rPr b="0" lang="en-US" sz="5400" spc="-1" strike="noStrike">
                <a:solidFill>
                  <a:srgbClr val="2f5897"/>
                </a:solidFill>
                <a:latin typeface="Palatino Linotype"/>
              </a:rPr>
              <a:t>Click to edit Master title style</a:t>
            </a:r>
            <a:endParaRPr b="0" lang="en-US" sz="5400" spc="-1" strike="noStrike">
              <a:solidFill>
                <a:srgbClr val="000000"/>
              </a:solidFill>
              <a:latin typeface="Palatino Linotype"/>
            </a:endParaRPr>
          </a:p>
        </p:txBody>
      </p:sp>
      <p:sp>
        <p:nvSpPr>
          <p:cNvPr id="3" name="PlaceHolder 2"/>
          <p:cNvSpPr>
            <a:spLocks noGrp="1"/>
          </p:cNvSpPr>
          <p:nvPr>
            <p:ph type="body"/>
          </p:nvPr>
        </p:nvSpPr>
        <p:spPr>
          <a:xfrm>
            <a:off x="609480" y="1600200"/>
            <a:ext cx="10972440" cy="4525560"/>
          </a:xfrm>
          <a:prstGeom prst="rect">
            <a:avLst/>
          </a:prstGeom>
          <a:noFill/>
          <a:ln w="0">
            <a:noFill/>
          </a:ln>
        </p:spPr>
        <p:txBody>
          <a:bodyPr anchor="t">
            <a:noAutofit/>
          </a:bodyPr>
          <a:p>
            <a:pPr marL="343080" indent="-343080">
              <a:lnSpc>
                <a:spcPct val="100000"/>
              </a:lnSpc>
              <a:spcBef>
                <a:spcPts val="479"/>
              </a:spcBef>
              <a:buClr>
                <a:srgbClr val="808080"/>
              </a:buClr>
              <a:buFont typeface="Arial"/>
              <a:buChar char="•"/>
            </a:pPr>
            <a:r>
              <a:rPr b="0" lang="en-US" sz="2400" spc="-1" strike="noStrike">
                <a:solidFill>
                  <a:srgbClr val="808080"/>
                </a:solidFill>
                <a:latin typeface="Century Gothic"/>
              </a:rPr>
              <a:t>Click to edit Master text styles</a:t>
            </a:r>
            <a:endParaRPr b="0" lang="en-US" sz="2400" spc="-1" strike="noStrike">
              <a:solidFill>
                <a:srgbClr val="808080"/>
              </a:solidFill>
              <a:latin typeface="Century Gothic"/>
            </a:endParaRPr>
          </a:p>
          <a:p>
            <a:pPr lvl="1" marL="743040" indent="-285840">
              <a:lnSpc>
                <a:spcPct val="100000"/>
              </a:lnSpc>
              <a:spcBef>
                <a:spcPts val="320"/>
              </a:spcBef>
              <a:buClr>
                <a:srgbClr val="808080"/>
              </a:buClr>
              <a:buFont typeface="Courier New"/>
              <a:buChar char="o"/>
            </a:pPr>
            <a:r>
              <a:rPr b="0" lang="en-US" sz="1600" spc="-1" strike="noStrike">
                <a:solidFill>
                  <a:srgbClr val="808080"/>
                </a:solidFill>
                <a:latin typeface="Century Gothic"/>
              </a:rPr>
              <a:t>Second level</a:t>
            </a:r>
            <a:endParaRPr b="0" lang="en-US" sz="1600" spc="-1" strike="noStrike">
              <a:solidFill>
                <a:srgbClr val="808080"/>
              </a:solidFill>
              <a:latin typeface="Century Gothic"/>
            </a:endParaRPr>
          </a:p>
          <a:p>
            <a:pPr lvl="2" marL="1143000" indent="-228600">
              <a:lnSpc>
                <a:spcPct val="100000"/>
              </a:lnSpc>
              <a:spcBef>
                <a:spcPts val="320"/>
              </a:spcBef>
              <a:buClr>
                <a:srgbClr val="808080"/>
              </a:buClr>
              <a:buFont typeface="Arial"/>
              <a:buChar char="•"/>
            </a:pPr>
            <a:r>
              <a:rPr b="0" lang="en-US" sz="1600" spc="-1" strike="noStrike">
                <a:solidFill>
                  <a:srgbClr val="808080"/>
                </a:solidFill>
                <a:latin typeface="Century Gothic"/>
              </a:rPr>
              <a:t>Third level</a:t>
            </a:r>
            <a:endParaRPr b="0" lang="en-US" sz="1600" spc="-1" strike="noStrike">
              <a:solidFill>
                <a:srgbClr val="808080"/>
              </a:solidFill>
              <a:latin typeface="Century Gothic"/>
            </a:endParaRPr>
          </a:p>
          <a:p>
            <a:pPr lvl="3" marL="1600200" indent="-228600">
              <a:lnSpc>
                <a:spcPct val="100000"/>
              </a:lnSpc>
              <a:spcBef>
                <a:spcPts val="320"/>
              </a:spcBef>
              <a:buClr>
                <a:srgbClr val="808080"/>
              </a:buClr>
              <a:buFont typeface="Courier New"/>
              <a:buChar char="o"/>
            </a:pPr>
            <a:r>
              <a:rPr b="0" lang="en-US" sz="1600" spc="-1" strike="noStrike">
                <a:solidFill>
                  <a:srgbClr val="808080"/>
                </a:solidFill>
                <a:latin typeface="Century Gothic"/>
              </a:rPr>
              <a:t>Fourth level</a:t>
            </a:r>
            <a:endParaRPr b="0" lang="en-US" sz="1600" spc="-1" strike="noStrike">
              <a:solidFill>
                <a:srgbClr val="808080"/>
              </a:solidFill>
              <a:latin typeface="Century Gothic"/>
            </a:endParaRPr>
          </a:p>
          <a:p>
            <a:pPr lvl="4" marL="2057400" indent="-228600">
              <a:lnSpc>
                <a:spcPct val="100000"/>
              </a:lnSpc>
              <a:spcBef>
                <a:spcPts val="320"/>
              </a:spcBef>
              <a:buClr>
                <a:srgbClr val="808080"/>
              </a:buClr>
              <a:buFont typeface="Arial"/>
              <a:buChar char="•"/>
            </a:pPr>
            <a:r>
              <a:rPr b="0" lang="en-US" sz="1600" spc="-1" strike="noStrike">
                <a:solidFill>
                  <a:srgbClr val="808080"/>
                </a:solidFill>
                <a:latin typeface="Century Gothic"/>
              </a:rPr>
              <a:t>Fifth level</a:t>
            </a:r>
            <a:endParaRPr b="0" lang="en-US" sz="1600" spc="-1" strike="noStrike">
              <a:solidFill>
                <a:srgbClr val="808080"/>
              </a:solidFill>
              <a:latin typeface="Century Gothic"/>
            </a:endParaRPr>
          </a:p>
        </p:txBody>
      </p:sp>
      <p:sp>
        <p:nvSpPr>
          <p:cNvPr id="4" name="PlaceHolder 3"/>
          <p:cNvSpPr>
            <a:spLocks noGrp="1"/>
          </p:cNvSpPr>
          <p:nvPr>
            <p:ph type="dt" idx="1"/>
          </p:nvPr>
        </p:nvSpPr>
        <p:spPr>
          <a:xfrm>
            <a:off x="8484480" y="6356520"/>
            <a:ext cx="2781000" cy="364680"/>
          </a:xfrm>
          <a:prstGeom prst="rect">
            <a:avLst/>
          </a:prstGeom>
          <a:noFill/>
          <a:ln w="0">
            <a:noFill/>
          </a:ln>
        </p:spPr>
        <p:txBody>
          <a:bodyPr rIns="45720" anchor="ctr">
            <a:noAutofit/>
          </a:bodyPr>
          <a:lstStyle>
            <a:lvl1pPr algn="r">
              <a:lnSpc>
                <a:spcPct val="100000"/>
              </a:lnSpc>
              <a:buNone/>
              <a:defRPr b="0" lang="en-US" sz="1200" spc="-1" strike="noStrike">
                <a:solidFill>
                  <a:srgbClr val="595959"/>
                </a:solidFill>
                <a:latin typeface="Century Gothic"/>
              </a:defRPr>
            </a:lvl1pPr>
          </a:lstStyle>
          <a:p>
            <a:pPr algn="r">
              <a:lnSpc>
                <a:spcPct val="100000"/>
              </a:lnSpc>
              <a:buNone/>
            </a:pPr>
            <a:r>
              <a:rPr b="0" lang="en-US" sz="1200" spc="-1" strike="noStrike">
                <a:solidFill>
                  <a:srgbClr val="595959"/>
                </a:solidFill>
                <a:latin typeface="Century Gothic"/>
              </a:rPr>
              <a:t>&lt;date/time&gt;</a:t>
            </a:r>
            <a:endParaRPr b="0" lang="en-IN" sz="1200" spc="-1" strike="noStrike">
              <a:latin typeface="Times New Roman"/>
            </a:endParaRPr>
          </a:p>
        </p:txBody>
      </p:sp>
      <p:sp>
        <p:nvSpPr>
          <p:cNvPr id="5" name="PlaceHolder 4"/>
          <p:cNvSpPr>
            <a:spLocks noGrp="1"/>
          </p:cNvSpPr>
          <p:nvPr>
            <p:ph type="ftr" idx="2"/>
          </p:nvPr>
        </p:nvSpPr>
        <p:spPr>
          <a:xfrm>
            <a:off x="878760" y="6356520"/>
            <a:ext cx="3796920" cy="364680"/>
          </a:xfrm>
          <a:prstGeom prst="rect">
            <a:avLst/>
          </a:prstGeom>
          <a:noFill/>
          <a:ln w="0">
            <a:noFill/>
          </a:ln>
        </p:spPr>
        <p:txBody>
          <a:bodyPr lIns="45720"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6" name="PlaceHolder 5"/>
          <p:cNvSpPr>
            <a:spLocks noGrp="1"/>
          </p:cNvSpPr>
          <p:nvPr>
            <p:ph type="sldNum" idx="3"/>
          </p:nvPr>
        </p:nvSpPr>
        <p:spPr>
          <a:xfrm>
            <a:off x="11391120" y="6356520"/>
            <a:ext cx="748800" cy="364680"/>
          </a:xfrm>
          <a:prstGeom prst="rect">
            <a:avLst/>
          </a:prstGeom>
          <a:noFill/>
          <a:ln w="0">
            <a:noFill/>
          </a:ln>
        </p:spPr>
        <p:txBody>
          <a:bodyPr lIns="27360" rIns="45720" anchor="ctr">
            <a:noAutofit/>
          </a:bodyPr>
          <a:lstStyle>
            <a:lvl1pPr>
              <a:lnSpc>
                <a:spcPct val="100000"/>
              </a:lnSpc>
              <a:buNone/>
              <a:defRPr b="0" lang="en-US" sz="1200" spc="-1" strike="noStrike">
                <a:solidFill>
                  <a:srgbClr val="595959"/>
                </a:solidFill>
                <a:latin typeface="Century Gothic"/>
              </a:defRPr>
            </a:lvl1pPr>
          </a:lstStyle>
          <a:p>
            <a:pPr>
              <a:lnSpc>
                <a:spcPct val="100000"/>
              </a:lnSpc>
              <a:buNone/>
            </a:pPr>
            <a:fld id="{0B2451B7-9DF5-4142-81F4-F29EA51172AF}" type="slidenum">
              <a:rPr b="0" lang="en-US" sz="1200" spc="-1" strike="noStrike">
                <a:solidFill>
                  <a:srgbClr val="595959"/>
                </a:solidFill>
                <a:latin typeface="Century Gothic"/>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84000">
              <a:srgbClr val="ffffff"/>
            </a:gs>
            <a:gs pos="100000">
              <a:srgbClr val="ffffff"/>
            </a:gs>
          </a:gsLst>
          <a:path path="circle">
            <a:fillToRect l="50000" t="50000" r="50000" b="50000"/>
          </a:path>
        </a:gradFill>
      </p:bgPr>
    </p:bg>
    <p:spTree>
      <p:nvGrpSpPr>
        <p:cNvPr id="1" name=""/>
        <p:cNvGrpSpPr/>
        <p:nvPr/>
      </p:nvGrpSpPr>
      <p:grpSpPr>
        <a:xfrm>
          <a:off x="0" y="0"/>
          <a:ext cx="0" cy="0"/>
          <a:chOff x="0" y="0"/>
          <a:chExt cx="0" cy="0"/>
        </a:xfrm>
      </p:grpSpPr>
      <p:sp>
        <p:nvSpPr>
          <p:cNvPr id="43" name="Oval 6"/>
          <p:cNvSpPr/>
          <p:nvPr/>
        </p:nvSpPr>
        <p:spPr>
          <a:xfrm>
            <a:off x="11277000" y="6499440"/>
            <a:ext cx="112680" cy="84240"/>
          </a:xfrm>
          <a:prstGeom prst="ellipse">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p:style>
      </p:sp>
      <p:sp>
        <p:nvSpPr>
          <p:cNvPr id="44" name="Oval 7"/>
          <p:cNvSpPr/>
          <p:nvPr/>
        </p:nvSpPr>
        <p:spPr>
          <a:xfrm>
            <a:off x="758880" y="6499440"/>
            <a:ext cx="112680" cy="84240"/>
          </a:xfrm>
          <a:prstGeom prst="ellipse">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p:style>
      </p:sp>
      <p:sp>
        <p:nvSpPr>
          <p:cNvPr id="45" name="PlaceHolder 1"/>
          <p:cNvSpPr>
            <a:spLocks noGrp="1"/>
          </p:cNvSpPr>
          <p:nvPr>
            <p:ph type="dt" idx="4"/>
          </p:nvPr>
        </p:nvSpPr>
        <p:spPr>
          <a:xfrm>
            <a:off x="8484480" y="6356520"/>
            <a:ext cx="2781000" cy="364680"/>
          </a:xfrm>
          <a:prstGeom prst="rect">
            <a:avLst/>
          </a:prstGeom>
          <a:noFill/>
          <a:ln w="0">
            <a:noFill/>
          </a:ln>
        </p:spPr>
        <p:txBody>
          <a:bodyPr rIns="45720" anchor="ctr">
            <a:noAutofit/>
          </a:bodyPr>
          <a:lstStyle>
            <a:lvl1pPr algn="r">
              <a:lnSpc>
                <a:spcPct val="100000"/>
              </a:lnSpc>
              <a:buNone/>
              <a:defRPr b="0" lang="en-US" sz="1200" spc="-1" strike="noStrike">
                <a:solidFill>
                  <a:srgbClr val="595959"/>
                </a:solidFill>
                <a:latin typeface="Century Gothic"/>
              </a:defRPr>
            </a:lvl1pPr>
          </a:lstStyle>
          <a:p>
            <a:pPr algn="r">
              <a:lnSpc>
                <a:spcPct val="100000"/>
              </a:lnSpc>
              <a:buNone/>
            </a:pPr>
            <a:r>
              <a:rPr b="0" lang="en-US" sz="1200" spc="-1" strike="noStrike">
                <a:solidFill>
                  <a:srgbClr val="595959"/>
                </a:solidFill>
                <a:latin typeface="Century Gothic"/>
              </a:rPr>
              <a:t>&lt;date/time&gt;</a:t>
            </a:r>
            <a:endParaRPr b="0" lang="en-IN" sz="1200" spc="-1" strike="noStrike">
              <a:latin typeface="Times New Roman"/>
            </a:endParaRPr>
          </a:p>
        </p:txBody>
      </p:sp>
      <p:sp>
        <p:nvSpPr>
          <p:cNvPr id="46" name="PlaceHolder 2"/>
          <p:cNvSpPr>
            <a:spLocks noGrp="1"/>
          </p:cNvSpPr>
          <p:nvPr>
            <p:ph type="ftr" idx="5"/>
          </p:nvPr>
        </p:nvSpPr>
        <p:spPr>
          <a:xfrm>
            <a:off x="878760" y="6356520"/>
            <a:ext cx="3796920" cy="364680"/>
          </a:xfrm>
          <a:prstGeom prst="rect">
            <a:avLst/>
          </a:prstGeom>
          <a:noFill/>
          <a:ln w="0">
            <a:noFill/>
          </a:ln>
        </p:spPr>
        <p:txBody>
          <a:bodyPr lIns="45720"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7" name="PlaceHolder 3"/>
          <p:cNvSpPr>
            <a:spLocks noGrp="1"/>
          </p:cNvSpPr>
          <p:nvPr>
            <p:ph type="sldNum" idx="6"/>
          </p:nvPr>
        </p:nvSpPr>
        <p:spPr>
          <a:xfrm>
            <a:off x="11391120" y="6356520"/>
            <a:ext cx="748800" cy="364680"/>
          </a:xfrm>
          <a:prstGeom prst="rect">
            <a:avLst/>
          </a:prstGeom>
          <a:noFill/>
          <a:ln w="0">
            <a:noFill/>
          </a:ln>
        </p:spPr>
        <p:txBody>
          <a:bodyPr lIns="27360" rIns="45720" anchor="ctr">
            <a:noAutofit/>
          </a:bodyPr>
          <a:lstStyle>
            <a:lvl1pPr>
              <a:lnSpc>
                <a:spcPct val="100000"/>
              </a:lnSpc>
              <a:buNone/>
              <a:defRPr b="0" lang="en-US" sz="1200" spc="-1" strike="noStrike">
                <a:solidFill>
                  <a:srgbClr val="595959"/>
                </a:solidFill>
                <a:latin typeface="Century Gothic"/>
              </a:defRPr>
            </a:lvl1pPr>
          </a:lstStyle>
          <a:p>
            <a:pPr>
              <a:lnSpc>
                <a:spcPct val="100000"/>
              </a:lnSpc>
              <a:buNone/>
            </a:pPr>
            <a:fld id="{155CC4A8-34BD-48A5-8E6D-35653DBD2D2A}" type="slidenum">
              <a:rPr b="0" lang="en-US" sz="1200" spc="-1" strike="noStrike">
                <a:solidFill>
                  <a:srgbClr val="595959"/>
                </a:solidFill>
                <a:latin typeface="Century Gothic"/>
              </a:rPr>
              <a:t>&lt;number&gt;</a:t>
            </a:fld>
            <a:endParaRPr b="0" lang="en-IN" sz="1200" spc="-1" strike="noStrike">
              <a:latin typeface="Times New Roman"/>
            </a:endParaRPr>
          </a:p>
        </p:txBody>
      </p:sp>
      <p:sp>
        <p:nvSpPr>
          <p:cNvPr id="4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Palatino Linotype"/>
              </a:rPr>
              <a:t>Click to edit the title text format</a:t>
            </a:r>
            <a:endParaRPr b="0" lang="en-US" sz="1800" spc="-1" strike="noStrike">
              <a:solidFill>
                <a:srgbClr val="000000"/>
              </a:solidFill>
              <a:latin typeface="Palatino Linotype"/>
            </a:endParaRPr>
          </a:p>
        </p:txBody>
      </p:sp>
      <p:sp>
        <p:nvSpPr>
          <p:cNvPr id="4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808080"/>
                </a:solidFill>
                <a:latin typeface="Century Gothic"/>
              </a:rPr>
              <a:t>Click to edit the outline text format</a:t>
            </a:r>
            <a:endParaRPr b="0" lang="en-US" sz="2400" spc="-1" strike="noStrike">
              <a:solidFill>
                <a:srgbClr val="808080"/>
              </a:solidFill>
              <a:latin typeface="Century Gothic"/>
            </a:endParaRPr>
          </a:p>
          <a:p>
            <a:pPr lvl="1" marL="864000" indent="-324000">
              <a:spcBef>
                <a:spcPts val="1134"/>
              </a:spcBef>
              <a:buClr>
                <a:srgbClr val="000000"/>
              </a:buClr>
              <a:buSzPct val="75000"/>
              <a:buFont typeface="Symbol" charset="2"/>
              <a:buChar char=""/>
            </a:pPr>
            <a:r>
              <a:rPr b="0" lang="en-US" sz="1600" spc="-1" strike="noStrike">
                <a:solidFill>
                  <a:srgbClr val="808080"/>
                </a:solidFill>
                <a:latin typeface="Century Gothic"/>
              </a:rPr>
              <a:t>Second Outline Level</a:t>
            </a:r>
            <a:endParaRPr b="0" lang="en-US" sz="1600" spc="-1" strike="noStrike">
              <a:solidFill>
                <a:srgbClr val="808080"/>
              </a:solidFill>
              <a:latin typeface="Century Gothic"/>
            </a:endParaRPr>
          </a:p>
          <a:p>
            <a:pPr lvl="2" marL="1296000" indent="-288000">
              <a:spcBef>
                <a:spcPts val="850"/>
              </a:spcBef>
              <a:buClr>
                <a:srgbClr val="000000"/>
              </a:buClr>
              <a:buSzPct val="45000"/>
              <a:buFont typeface="Wingdings" charset="2"/>
              <a:buChar char=""/>
            </a:pPr>
            <a:r>
              <a:rPr b="0" lang="en-US" sz="1600" spc="-1" strike="noStrike">
                <a:solidFill>
                  <a:srgbClr val="808080"/>
                </a:solidFill>
                <a:latin typeface="Century Gothic"/>
              </a:rPr>
              <a:t>Third Outline Level</a:t>
            </a:r>
            <a:endParaRPr b="0" lang="en-US" sz="1600" spc="-1" strike="noStrike">
              <a:solidFill>
                <a:srgbClr val="808080"/>
              </a:solidFill>
              <a:latin typeface="Century Gothic"/>
            </a:endParaRPr>
          </a:p>
          <a:p>
            <a:pPr lvl="3" marL="1728000" indent="-216000">
              <a:spcBef>
                <a:spcPts val="567"/>
              </a:spcBef>
              <a:buClr>
                <a:srgbClr val="000000"/>
              </a:buClr>
              <a:buSzPct val="75000"/>
              <a:buFont typeface="Symbol" charset="2"/>
              <a:buChar char=""/>
            </a:pPr>
            <a:r>
              <a:rPr b="0" lang="en-US" sz="1600" spc="-1" strike="noStrike">
                <a:solidFill>
                  <a:srgbClr val="808080"/>
                </a:solidFill>
                <a:latin typeface="Century Gothic"/>
              </a:rPr>
              <a:t>Fourth Outline Level</a:t>
            </a:r>
            <a:endParaRPr b="0" lang="en-US" sz="1600" spc="-1" strike="noStrike">
              <a:solidFill>
                <a:srgbClr val="80808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808080"/>
                </a:solidFill>
                <a:latin typeface="Century Gothic"/>
              </a:rPr>
              <a:t>Fifth Outline Level</a:t>
            </a:r>
            <a:endParaRPr b="0" lang="en-US" sz="2000" spc="-1" strike="noStrike">
              <a:solidFill>
                <a:srgbClr val="80808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808080"/>
                </a:solidFill>
                <a:latin typeface="Century Gothic"/>
              </a:rPr>
              <a:t>Sixth Outline Level</a:t>
            </a:r>
            <a:endParaRPr b="0" lang="en-US" sz="2000" spc="-1" strike="noStrike">
              <a:solidFill>
                <a:srgbClr val="80808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808080"/>
                </a:solidFill>
                <a:latin typeface="Century Gothic"/>
              </a:rPr>
              <a:t>Seventh Outline Level</a:t>
            </a:r>
            <a:endParaRPr b="0" lang="en-US" sz="2000" spc="-1" strike="noStrike">
              <a:solidFill>
                <a:srgbClr val="808080"/>
              </a:solidFill>
              <a:latin typeface="Century Gothic"/>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84000">
              <a:srgbClr val="ffffff"/>
            </a:gs>
            <a:gs pos="100000">
              <a:srgbClr val="ffffff"/>
            </a:gs>
          </a:gsLst>
          <a:path path="circle">
            <a:fillToRect l="50000" t="50000" r="50000" b="50000"/>
          </a:path>
        </a:gradFill>
      </p:bgPr>
    </p:bg>
    <p:spTree>
      <p:nvGrpSpPr>
        <p:cNvPr id="1" name=""/>
        <p:cNvGrpSpPr/>
        <p:nvPr/>
      </p:nvGrpSpPr>
      <p:grpSpPr>
        <a:xfrm>
          <a:off x="0" y="0"/>
          <a:ext cx="0" cy="0"/>
          <a:chOff x="0" y="0"/>
          <a:chExt cx="0" cy="0"/>
        </a:xfrm>
      </p:grpSpPr>
      <p:sp>
        <p:nvSpPr>
          <p:cNvPr id="86" name="Oval 6"/>
          <p:cNvSpPr/>
          <p:nvPr/>
        </p:nvSpPr>
        <p:spPr>
          <a:xfrm>
            <a:off x="11277000" y="6499440"/>
            <a:ext cx="112680" cy="84240"/>
          </a:xfrm>
          <a:prstGeom prst="ellipse">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p:style>
      </p:sp>
      <p:sp>
        <p:nvSpPr>
          <p:cNvPr id="87" name="Oval 7"/>
          <p:cNvSpPr/>
          <p:nvPr/>
        </p:nvSpPr>
        <p:spPr>
          <a:xfrm>
            <a:off x="758880" y="6499440"/>
            <a:ext cx="112680" cy="84240"/>
          </a:xfrm>
          <a:prstGeom prst="ellipse">
            <a:avLst/>
          </a:pr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p:style>
      </p:sp>
      <p:sp>
        <p:nvSpPr>
          <p:cNvPr id="88" name="PlaceHolder 1"/>
          <p:cNvSpPr>
            <a:spLocks noGrp="1"/>
          </p:cNvSpPr>
          <p:nvPr>
            <p:ph type="title"/>
          </p:nvPr>
        </p:nvSpPr>
        <p:spPr>
          <a:xfrm>
            <a:off x="609480" y="0"/>
            <a:ext cx="10972440" cy="1599840"/>
          </a:xfrm>
          <a:prstGeom prst="rect">
            <a:avLst/>
          </a:prstGeom>
          <a:noFill/>
          <a:ln w="0">
            <a:noFill/>
          </a:ln>
        </p:spPr>
        <p:txBody>
          <a:bodyPr anchor="b">
            <a:noAutofit/>
          </a:bodyPr>
          <a:p>
            <a:pPr algn="ctr">
              <a:lnSpc>
                <a:spcPts val="5800"/>
              </a:lnSpc>
              <a:buNone/>
            </a:pPr>
            <a:r>
              <a:rPr b="0" lang="en-US" sz="5400" spc="-1" strike="noStrike">
                <a:solidFill>
                  <a:srgbClr val="2f5897"/>
                </a:solidFill>
                <a:latin typeface="Palatino Linotype"/>
              </a:rPr>
              <a:t>Click to edit Master title style</a:t>
            </a:r>
            <a:endParaRPr b="0" lang="en-US" sz="5400" spc="-1" strike="noStrike">
              <a:solidFill>
                <a:srgbClr val="000000"/>
              </a:solidFill>
              <a:latin typeface="Palatino Linotype"/>
            </a:endParaRPr>
          </a:p>
        </p:txBody>
      </p:sp>
      <p:sp>
        <p:nvSpPr>
          <p:cNvPr id="89" name="PlaceHolder 2"/>
          <p:cNvSpPr>
            <a:spLocks noGrp="1"/>
          </p:cNvSpPr>
          <p:nvPr>
            <p:ph type="dt" idx="7"/>
          </p:nvPr>
        </p:nvSpPr>
        <p:spPr>
          <a:xfrm>
            <a:off x="8484480" y="6356520"/>
            <a:ext cx="2781000" cy="364680"/>
          </a:xfrm>
          <a:prstGeom prst="rect">
            <a:avLst/>
          </a:prstGeom>
          <a:noFill/>
          <a:ln w="0">
            <a:noFill/>
          </a:ln>
        </p:spPr>
        <p:txBody>
          <a:bodyPr rIns="45720" anchor="ctr">
            <a:noAutofit/>
          </a:bodyPr>
          <a:lstStyle>
            <a:lvl1pPr algn="r">
              <a:lnSpc>
                <a:spcPct val="100000"/>
              </a:lnSpc>
              <a:buNone/>
              <a:defRPr b="0" lang="en-US" sz="1200" spc="-1" strike="noStrike">
                <a:solidFill>
                  <a:srgbClr val="595959"/>
                </a:solidFill>
                <a:latin typeface="Century Gothic"/>
              </a:defRPr>
            </a:lvl1pPr>
          </a:lstStyle>
          <a:p>
            <a:pPr algn="r">
              <a:lnSpc>
                <a:spcPct val="100000"/>
              </a:lnSpc>
              <a:buNone/>
            </a:pPr>
            <a:r>
              <a:rPr b="0" lang="en-US" sz="1200" spc="-1" strike="noStrike">
                <a:solidFill>
                  <a:srgbClr val="595959"/>
                </a:solidFill>
                <a:latin typeface="Century Gothic"/>
              </a:rPr>
              <a:t>&lt;date/time&gt;</a:t>
            </a:r>
            <a:endParaRPr b="0" lang="en-IN" sz="1200" spc="-1" strike="noStrike">
              <a:latin typeface="Times New Roman"/>
            </a:endParaRPr>
          </a:p>
        </p:txBody>
      </p:sp>
      <p:sp>
        <p:nvSpPr>
          <p:cNvPr id="90" name="PlaceHolder 3"/>
          <p:cNvSpPr>
            <a:spLocks noGrp="1"/>
          </p:cNvSpPr>
          <p:nvPr>
            <p:ph type="ftr" idx="8"/>
          </p:nvPr>
        </p:nvSpPr>
        <p:spPr>
          <a:xfrm>
            <a:off x="878760" y="6356520"/>
            <a:ext cx="3796920" cy="364680"/>
          </a:xfrm>
          <a:prstGeom prst="rect">
            <a:avLst/>
          </a:prstGeom>
          <a:noFill/>
          <a:ln w="0">
            <a:noFill/>
          </a:ln>
        </p:spPr>
        <p:txBody>
          <a:bodyPr lIns="45720"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91" name="PlaceHolder 4"/>
          <p:cNvSpPr>
            <a:spLocks noGrp="1"/>
          </p:cNvSpPr>
          <p:nvPr>
            <p:ph type="sldNum" idx="9"/>
          </p:nvPr>
        </p:nvSpPr>
        <p:spPr>
          <a:xfrm>
            <a:off x="11391120" y="6356520"/>
            <a:ext cx="748800" cy="364680"/>
          </a:xfrm>
          <a:prstGeom prst="rect">
            <a:avLst/>
          </a:prstGeom>
          <a:noFill/>
          <a:ln w="0">
            <a:noFill/>
          </a:ln>
        </p:spPr>
        <p:txBody>
          <a:bodyPr lIns="27360" rIns="45720" anchor="ctr">
            <a:noAutofit/>
          </a:bodyPr>
          <a:lstStyle>
            <a:lvl1pPr>
              <a:lnSpc>
                <a:spcPct val="100000"/>
              </a:lnSpc>
              <a:buNone/>
              <a:defRPr b="0" lang="en-US" sz="1200" spc="-1" strike="noStrike">
                <a:solidFill>
                  <a:srgbClr val="595959"/>
                </a:solidFill>
                <a:latin typeface="Century Gothic"/>
              </a:defRPr>
            </a:lvl1pPr>
          </a:lstStyle>
          <a:p>
            <a:pPr>
              <a:lnSpc>
                <a:spcPct val="100000"/>
              </a:lnSpc>
              <a:buNone/>
            </a:pPr>
            <a:fld id="{5515380F-209C-444A-9464-1E5F5B26A8B2}" type="slidenum">
              <a:rPr b="0" lang="en-US" sz="1200" spc="-1" strike="noStrike">
                <a:solidFill>
                  <a:srgbClr val="595959"/>
                </a:solidFill>
                <a:latin typeface="Century Gothic"/>
              </a:rPr>
              <a:t>&lt;number&gt;</a:t>
            </a:fld>
            <a:endParaRPr b="0" lang="en-IN" sz="1200" spc="-1" strike="noStrike">
              <a:latin typeface="Times New Roman"/>
            </a:endParaRPr>
          </a:p>
        </p:txBody>
      </p:sp>
      <p:sp>
        <p:nvSpPr>
          <p:cNvPr id="9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808080"/>
                </a:solidFill>
                <a:latin typeface="Century Gothic"/>
              </a:rPr>
              <a:t>Click to edit the outline text format</a:t>
            </a:r>
            <a:endParaRPr b="0" lang="en-US" sz="2400" spc="-1" strike="noStrike">
              <a:solidFill>
                <a:srgbClr val="808080"/>
              </a:solidFill>
              <a:latin typeface="Century Gothic"/>
            </a:endParaRPr>
          </a:p>
          <a:p>
            <a:pPr lvl="1" marL="864000" indent="-324000">
              <a:spcBef>
                <a:spcPts val="1134"/>
              </a:spcBef>
              <a:buClr>
                <a:srgbClr val="000000"/>
              </a:buClr>
              <a:buSzPct val="75000"/>
              <a:buFont typeface="Symbol" charset="2"/>
              <a:buChar char=""/>
            </a:pPr>
            <a:r>
              <a:rPr b="0" lang="en-US" sz="1600" spc="-1" strike="noStrike">
                <a:solidFill>
                  <a:srgbClr val="808080"/>
                </a:solidFill>
                <a:latin typeface="Century Gothic"/>
              </a:rPr>
              <a:t>Second Outline Level</a:t>
            </a:r>
            <a:endParaRPr b="0" lang="en-US" sz="1600" spc="-1" strike="noStrike">
              <a:solidFill>
                <a:srgbClr val="808080"/>
              </a:solidFill>
              <a:latin typeface="Century Gothic"/>
            </a:endParaRPr>
          </a:p>
          <a:p>
            <a:pPr lvl="2" marL="1296000" indent="-288000">
              <a:spcBef>
                <a:spcPts val="850"/>
              </a:spcBef>
              <a:buClr>
                <a:srgbClr val="000000"/>
              </a:buClr>
              <a:buSzPct val="45000"/>
              <a:buFont typeface="Wingdings" charset="2"/>
              <a:buChar char=""/>
            </a:pPr>
            <a:r>
              <a:rPr b="0" lang="en-US" sz="1600" spc="-1" strike="noStrike">
                <a:solidFill>
                  <a:srgbClr val="808080"/>
                </a:solidFill>
                <a:latin typeface="Century Gothic"/>
              </a:rPr>
              <a:t>Third Outline Level</a:t>
            </a:r>
            <a:endParaRPr b="0" lang="en-US" sz="1600" spc="-1" strike="noStrike">
              <a:solidFill>
                <a:srgbClr val="808080"/>
              </a:solidFill>
              <a:latin typeface="Century Gothic"/>
            </a:endParaRPr>
          </a:p>
          <a:p>
            <a:pPr lvl="3" marL="1728000" indent="-216000">
              <a:spcBef>
                <a:spcPts val="567"/>
              </a:spcBef>
              <a:buClr>
                <a:srgbClr val="000000"/>
              </a:buClr>
              <a:buSzPct val="75000"/>
              <a:buFont typeface="Symbol" charset="2"/>
              <a:buChar char=""/>
            </a:pPr>
            <a:r>
              <a:rPr b="0" lang="en-US" sz="1600" spc="-1" strike="noStrike">
                <a:solidFill>
                  <a:srgbClr val="808080"/>
                </a:solidFill>
                <a:latin typeface="Century Gothic"/>
              </a:rPr>
              <a:t>Fourth Outline Level</a:t>
            </a:r>
            <a:endParaRPr b="0" lang="en-US" sz="1600" spc="-1" strike="noStrike">
              <a:solidFill>
                <a:srgbClr val="80808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808080"/>
                </a:solidFill>
                <a:latin typeface="Century Gothic"/>
              </a:rPr>
              <a:t>Fifth Outline Level</a:t>
            </a:r>
            <a:endParaRPr b="0" lang="en-US" sz="2000" spc="-1" strike="noStrike">
              <a:solidFill>
                <a:srgbClr val="80808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808080"/>
                </a:solidFill>
                <a:latin typeface="Century Gothic"/>
              </a:rPr>
              <a:t>Sixth Outline Level</a:t>
            </a:r>
            <a:endParaRPr b="0" lang="en-US" sz="2000" spc="-1" strike="noStrike">
              <a:solidFill>
                <a:srgbClr val="80808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808080"/>
                </a:solidFill>
                <a:latin typeface="Century Gothic"/>
              </a:rPr>
              <a:t>Seventh Outline Level</a:t>
            </a:r>
            <a:endParaRPr b="0" lang="en-US" sz="2000" spc="-1" strike="noStrike">
              <a:solidFill>
                <a:srgbClr val="808080"/>
              </a:solidFill>
              <a:latin typeface="Century Gothic"/>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microsoft.com/office/2007/relationships/hdphoto" Target="../media/hdphoto1.wdp"/><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9.xml"/>
</Relationships>
</file>

<file path=ppt/slides/_rels/slide2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162720" y="-162720"/>
            <a:ext cx="12688560" cy="1627920"/>
          </a:xfrm>
          <a:prstGeom prst="rect">
            <a:avLst/>
          </a:prstGeom>
          <a:noFill/>
          <a:ln w="0">
            <a:noFill/>
          </a:ln>
        </p:spPr>
        <p:txBody>
          <a:bodyPr anchor="b">
            <a:noAutofit/>
          </a:bodyPr>
          <a:p>
            <a:pPr algn="ctr">
              <a:lnSpc>
                <a:spcPts val="5800"/>
              </a:lnSpc>
              <a:buNone/>
            </a:pPr>
            <a:r>
              <a:rPr b="1" lang="en-US" sz="4000" spc="-1" strike="noStrike">
                <a:solidFill>
                  <a:srgbClr val="42568d"/>
                </a:solidFill>
                <a:latin typeface="Palatino Linotype"/>
              </a:rPr>
              <a:t>Playing Rock-Paper-Scissors with AI</a:t>
            </a:r>
            <a:endParaRPr b="0" lang="en-US" sz="4000" spc="-1" strike="noStrike">
              <a:solidFill>
                <a:srgbClr val="000000"/>
              </a:solidFill>
              <a:latin typeface="Palatino Linotype"/>
            </a:endParaRPr>
          </a:p>
        </p:txBody>
      </p:sp>
      <p:sp>
        <p:nvSpPr>
          <p:cNvPr id="136" name="PlaceHolder 2"/>
          <p:cNvSpPr>
            <a:spLocks noGrp="1"/>
          </p:cNvSpPr>
          <p:nvPr>
            <p:ph/>
          </p:nvPr>
        </p:nvSpPr>
        <p:spPr>
          <a:xfrm>
            <a:off x="609480" y="1390320"/>
            <a:ext cx="10575720" cy="5467320"/>
          </a:xfrm>
          <a:prstGeom prst="rect">
            <a:avLst/>
          </a:prstGeom>
          <a:noFill/>
          <a:ln w="0">
            <a:noFill/>
          </a:ln>
        </p:spPr>
        <p:txBody>
          <a:bodyPr anchor="t">
            <a:normAutofit/>
          </a:bodyPr>
          <a:p>
            <a:pPr algn="ctr">
              <a:lnSpc>
                <a:spcPct val="100000"/>
              </a:lnSpc>
              <a:spcBef>
                <a:spcPts val="479"/>
              </a:spcBef>
              <a:buNone/>
              <a:tabLst>
                <a:tab algn="l" pos="0"/>
              </a:tabLst>
            </a:pPr>
            <a:r>
              <a:rPr b="0" lang="en-IN" sz="2400" spc="-1" strike="noStrike">
                <a:solidFill>
                  <a:srgbClr val="c00000"/>
                </a:solidFill>
                <a:latin typeface="Times New Roman"/>
              </a:rPr>
              <a:t>Presented By </a:t>
            </a:r>
            <a:endParaRPr b="0" lang="en-US" sz="2400" spc="-1" strike="noStrike">
              <a:solidFill>
                <a:srgbClr val="808080"/>
              </a:solidFill>
              <a:latin typeface="Century Gothic"/>
            </a:endParaRPr>
          </a:p>
          <a:p>
            <a:pPr algn="ctr">
              <a:lnSpc>
                <a:spcPct val="100000"/>
              </a:lnSpc>
              <a:spcBef>
                <a:spcPts val="360"/>
              </a:spcBef>
              <a:buNone/>
              <a:tabLst>
                <a:tab algn="l" pos="0"/>
              </a:tabLst>
            </a:pPr>
            <a:r>
              <a:rPr b="0" lang="en-IN" sz="1800" spc="-1" strike="noStrike">
                <a:solidFill>
                  <a:srgbClr val="808080"/>
                </a:solidFill>
                <a:latin typeface="Century Gothic"/>
              </a:rPr>
              <a:t>         </a:t>
            </a:r>
            <a:endParaRPr b="0" lang="en-US" sz="1800" spc="-1" strike="noStrike">
              <a:solidFill>
                <a:srgbClr val="808080"/>
              </a:solidFill>
              <a:latin typeface="Century Gothic"/>
            </a:endParaRPr>
          </a:p>
          <a:p>
            <a:pPr algn="ctr">
              <a:lnSpc>
                <a:spcPct val="100000"/>
              </a:lnSpc>
              <a:spcBef>
                <a:spcPts val="360"/>
              </a:spcBef>
              <a:buNone/>
              <a:tabLst>
                <a:tab algn="l" pos="0"/>
              </a:tabLst>
            </a:pPr>
            <a:endParaRPr b="0" lang="en-US" sz="1800" spc="-1" strike="noStrike">
              <a:solidFill>
                <a:srgbClr val="808080"/>
              </a:solidFill>
              <a:latin typeface="Century Gothic"/>
            </a:endParaRPr>
          </a:p>
          <a:p>
            <a:pPr algn="ctr">
              <a:lnSpc>
                <a:spcPct val="100000"/>
              </a:lnSpc>
              <a:spcBef>
                <a:spcPts val="360"/>
              </a:spcBef>
              <a:buNone/>
              <a:tabLst>
                <a:tab algn="l" pos="0"/>
              </a:tabLst>
            </a:pPr>
            <a:endParaRPr b="0" lang="en-US" sz="1800" spc="-1" strike="noStrike">
              <a:solidFill>
                <a:srgbClr val="808080"/>
              </a:solidFill>
              <a:latin typeface="Century Gothic"/>
            </a:endParaRPr>
          </a:p>
          <a:p>
            <a:pPr algn="ctr">
              <a:lnSpc>
                <a:spcPct val="100000"/>
              </a:lnSpc>
              <a:spcBef>
                <a:spcPts val="360"/>
              </a:spcBef>
              <a:buNone/>
              <a:tabLst>
                <a:tab algn="l" pos="0"/>
              </a:tabLst>
            </a:pPr>
            <a:endParaRPr b="0" lang="en-US" sz="1800" spc="-1" strike="noStrike">
              <a:solidFill>
                <a:srgbClr val="808080"/>
              </a:solidFill>
              <a:latin typeface="Century Gothic"/>
            </a:endParaRPr>
          </a:p>
          <a:p>
            <a:pPr algn="ctr">
              <a:lnSpc>
                <a:spcPct val="100000"/>
              </a:lnSpc>
              <a:spcBef>
                <a:spcPts val="360"/>
              </a:spcBef>
              <a:buNone/>
              <a:tabLst>
                <a:tab algn="l" pos="0"/>
              </a:tabLst>
            </a:pPr>
            <a:r>
              <a:rPr b="0" lang="en-IN" sz="1800" spc="-1" strike="noStrike">
                <a:solidFill>
                  <a:srgbClr val="808080"/>
                </a:solidFill>
                <a:latin typeface="Century Gothic"/>
              </a:rPr>
              <a:t>s</a:t>
            </a:r>
            <a:endParaRPr b="0" lang="en-US" sz="1800" spc="-1" strike="noStrike">
              <a:solidFill>
                <a:srgbClr val="808080"/>
              </a:solidFill>
              <a:latin typeface="Century Gothic"/>
            </a:endParaRPr>
          </a:p>
          <a:p>
            <a:pPr algn="ctr">
              <a:lnSpc>
                <a:spcPct val="100000"/>
              </a:lnSpc>
              <a:spcBef>
                <a:spcPts val="360"/>
              </a:spcBef>
              <a:buNone/>
              <a:tabLst>
                <a:tab algn="l" pos="0"/>
              </a:tabLst>
            </a:pPr>
            <a:endParaRPr b="0" lang="en-US" sz="1800" spc="-1" strike="noStrike">
              <a:solidFill>
                <a:srgbClr val="808080"/>
              </a:solidFill>
              <a:latin typeface="Century Gothic"/>
            </a:endParaRPr>
          </a:p>
          <a:p>
            <a:pPr algn="just">
              <a:lnSpc>
                <a:spcPct val="100000"/>
              </a:lnSpc>
              <a:spcBef>
                <a:spcPts val="360"/>
              </a:spcBef>
              <a:buNone/>
              <a:tabLst>
                <a:tab algn="l" pos="0"/>
              </a:tabLst>
            </a:pPr>
            <a:endParaRPr b="0" lang="en-US" sz="1800" spc="-1" strike="noStrike">
              <a:solidFill>
                <a:srgbClr val="808080"/>
              </a:solidFill>
              <a:latin typeface="Century Gothic"/>
            </a:endParaRPr>
          </a:p>
          <a:p>
            <a:pPr algn="just">
              <a:lnSpc>
                <a:spcPct val="100000"/>
              </a:lnSpc>
              <a:spcBef>
                <a:spcPts val="479"/>
              </a:spcBef>
              <a:buNone/>
              <a:tabLst>
                <a:tab algn="l" pos="0"/>
              </a:tabLst>
            </a:pPr>
            <a:endParaRPr b="0" lang="en-US" sz="2400" spc="-1" strike="noStrike">
              <a:solidFill>
                <a:srgbClr val="808080"/>
              </a:solidFill>
              <a:latin typeface="Century Gothic"/>
            </a:endParaRPr>
          </a:p>
        </p:txBody>
      </p:sp>
      <p:sp>
        <p:nvSpPr>
          <p:cNvPr id="137" name="Google Shape;93;p1"/>
          <p:cNvSpPr/>
          <p:nvPr/>
        </p:nvSpPr>
        <p:spPr>
          <a:xfrm>
            <a:off x="1259640" y="5281200"/>
            <a:ext cx="8076600" cy="146268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1" lang="en-US" sz="1800" spc="-1" strike="noStrike">
                <a:solidFill>
                  <a:srgbClr val="0070c0"/>
                </a:solidFill>
                <a:latin typeface="Times New Roman"/>
                <a:ea typeface="Times New Roman"/>
              </a:rPr>
              <a:t>                                                       </a:t>
            </a:r>
            <a:r>
              <a:rPr b="1" lang="en-US" sz="1800" spc="-1" strike="noStrike">
                <a:solidFill>
                  <a:srgbClr val="0070c0"/>
                </a:solidFill>
                <a:latin typeface="Times New Roman"/>
                <a:ea typeface="Times New Roman"/>
              </a:rPr>
              <a:t>Under the guidance of</a:t>
            </a:r>
            <a:endParaRPr b="0" lang="en-IN" sz="1800" spc="-1" strike="noStrike">
              <a:latin typeface="Arial"/>
            </a:endParaRPr>
          </a:p>
          <a:p>
            <a:pPr>
              <a:lnSpc>
                <a:spcPct val="100000"/>
              </a:lnSpc>
              <a:buNone/>
              <a:tabLst>
                <a:tab algn="l" pos="0"/>
              </a:tabLst>
            </a:pPr>
            <a:r>
              <a:rPr b="1" lang="en-US" sz="1800" spc="-1" strike="noStrike">
                <a:solidFill>
                  <a:srgbClr val="0070c0"/>
                </a:solidFill>
                <a:latin typeface="Times New Roman"/>
                <a:ea typeface="Times New Roman"/>
              </a:rPr>
              <a:t>                                                       </a:t>
            </a:r>
            <a:r>
              <a:rPr b="1" lang="en-US" sz="1800" spc="-1" strike="noStrike">
                <a:solidFill>
                  <a:srgbClr val="c00000"/>
                </a:solidFill>
                <a:latin typeface="Times New Roman"/>
                <a:ea typeface="Times New Roman"/>
              </a:rPr>
              <a:t>Dr. B. Narendra Kumar Rao,</a:t>
            </a:r>
            <a:endParaRPr b="0" lang="en-IN" sz="1800" spc="-1" strike="noStrike">
              <a:latin typeface="Arial"/>
            </a:endParaRPr>
          </a:p>
          <a:p>
            <a:pPr>
              <a:lnSpc>
                <a:spcPct val="100000"/>
              </a:lnSpc>
              <a:buNone/>
              <a:tabLst>
                <a:tab algn="l" pos="0"/>
              </a:tabLst>
            </a:pPr>
            <a:r>
              <a:rPr b="1" lang="en-US" sz="1800" spc="-1" strike="noStrike">
                <a:solidFill>
                  <a:srgbClr val="c00000"/>
                </a:solidFill>
                <a:latin typeface="Times New Roman"/>
                <a:ea typeface="Times New Roman"/>
              </a:rPr>
              <a:t>	</a:t>
            </a:r>
            <a:r>
              <a:rPr b="1" lang="en-US" sz="1800" spc="-1" strike="noStrike">
                <a:solidFill>
                  <a:srgbClr val="c00000"/>
                </a:solidFill>
                <a:latin typeface="Times New Roman"/>
                <a:ea typeface="Times New Roman"/>
              </a:rPr>
              <a:t>	</a:t>
            </a:r>
            <a:r>
              <a:rPr b="1" lang="en-US" sz="1800" spc="-1" strike="noStrike">
                <a:solidFill>
                  <a:srgbClr val="c00000"/>
                </a:solidFill>
                <a:latin typeface="Times New Roman"/>
                <a:ea typeface="Times New Roman"/>
              </a:rPr>
              <a:t>	</a:t>
            </a:r>
            <a:r>
              <a:rPr b="1" lang="en-US" sz="1800" spc="-1" strike="noStrike">
                <a:solidFill>
                  <a:srgbClr val="c00000"/>
                </a:solidFill>
                <a:latin typeface="Times New Roman"/>
                <a:ea typeface="Times New Roman"/>
              </a:rPr>
              <a:t>       </a:t>
            </a:r>
            <a:r>
              <a:rPr b="1" lang="en-US" sz="1800" spc="-1" strike="noStrike">
                <a:solidFill>
                  <a:srgbClr val="c00000"/>
                </a:solidFill>
                <a:latin typeface="Times New Roman"/>
                <a:ea typeface="Times New Roman"/>
              </a:rPr>
              <a:t>Professor &amp; Head, </a:t>
            </a:r>
            <a:endParaRPr b="0" lang="en-IN" sz="1800" spc="-1" strike="noStrike">
              <a:latin typeface="Arial"/>
            </a:endParaRPr>
          </a:p>
          <a:p>
            <a:pPr>
              <a:lnSpc>
                <a:spcPct val="100000"/>
              </a:lnSpc>
              <a:buNone/>
              <a:tabLst>
                <a:tab algn="l" pos="0"/>
              </a:tabLst>
            </a:pPr>
            <a:r>
              <a:rPr b="1" lang="en-US" sz="1800" spc="-1" strike="noStrike">
                <a:solidFill>
                  <a:srgbClr val="c00000"/>
                </a:solidFill>
                <a:latin typeface="Times New Roman"/>
                <a:ea typeface="Times New Roman"/>
              </a:rPr>
              <a:t>                                                       </a:t>
            </a:r>
            <a:r>
              <a:rPr b="1" lang="en-US" sz="1800" spc="-1" strike="noStrike">
                <a:solidFill>
                  <a:srgbClr val="c00000"/>
                </a:solidFill>
                <a:latin typeface="Times New Roman"/>
                <a:ea typeface="Times New Roman"/>
              </a:rPr>
              <a:t>Dept. of CSE</a:t>
            </a:r>
            <a:endParaRPr b="0" lang="en-IN" sz="1800" spc="-1" strike="noStrike">
              <a:latin typeface="Arial"/>
            </a:endParaRPr>
          </a:p>
          <a:p>
            <a:pPr>
              <a:lnSpc>
                <a:spcPct val="100000"/>
              </a:lnSpc>
              <a:buNone/>
              <a:tabLst>
                <a:tab algn="l" pos="0"/>
              </a:tabLst>
            </a:pPr>
            <a:r>
              <a:rPr b="1" lang="en-US" sz="1800" spc="-1" strike="noStrike">
                <a:solidFill>
                  <a:srgbClr val="0070c0"/>
                </a:solidFill>
                <a:latin typeface="Times New Roman"/>
                <a:ea typeface="Times New Roman"/>
              </a:rPr>
              <a:t>	</a:t>
            </a:r>
            <a:endParaRPr b="0" lang="en-IN" sz="1800" spc="-1" strike="noStrike">
              <a:latin typeface="Arial"/>
            </a:endParaRPr>
          </a:p>
        </p:txBody>
      </p:sp>
      <p:sp>
        <p:nvSpPr>
          <p:cNvPr id="138" name="Google Shape;97;p1"/>
          <p:cNvSpPr/>
          <p:nvPr/>
        </p:nvSpPr>
        <p:spPr>
          <a:xfrm>
            <a:off x="1532880" y="4327200"/>
            <a:ext cx="8928360" cy="944640"/>
          </a:xfrm>
          <a:prstGeom prst="rect">
            <a:avLst/>
          </a:prstGeom>
          <a:noFill/>
          <a:ln w="0">
            <a:noFill/>
          </a:ln>
        </p:spPr>
        <p:style>
          <a:lnRef idx="0"/>
          <a:fillRef idx="0"/>
          <a:effectRef idx="0"/>
          <a:fontRef idx="minor"/>
        </p:style>
        <p:txBody>
          <a:bodyPr anchor="t">
            <a:spAutoFit/>
          </a:bodyPr>
          <a:p>
            <a:pPr algn="ctr">
              <a:lnSpc>
                <a:spcPct val="100000"/>
              </a:lnSpc>
              <a:buNone/>
              <a:tabLst>
                <a:tab algn="l" pos="0"/>
              </a:tabLst>
            </a:pPr>
            <a:r>
              <a:rPr b="1" lang="en-US" sz="1800" spc="-1" strike="noStrike">
                <a:solidFill>
                  <a:srgbClr val="000000"/>
                </a:solidFill>
                <a:latin typeface="Arial"/>
                <a:ea typeface="Arial"/>
              </a:rPr>
              <a:t>(AUTONOMOUS)</a:t>
            </a:r>
            <a:endParaRPr b="0" lang="en-IN" sz="1800" spc="-1" strike="noStrike">
              <a:latin typeface="Arial"/>
            </a:endParaRPr>
          </a:p>
          <a:p>
            <a:pPr algn="ctr">
              <a:lnSpc>
                <a:spcPct val="100000"/>
              </a:lnSpc>
              <a:buNone/>
              <a:tabLst>
                <a:tab algn="l" pos="0"/>
              </a:tabLst>
            </a:pPr>
            <a:r>
              <a:rPr b="1" lang="en-US" sz="2000" spc="-1" strike="noStrike">
                <a:solidFill>
                  <a:srgbClr val="17375e"/>
                </a:solidFill>
                <a:latin typeface="Times New Roman"/>
                <a:ea typeface="Times New Roman"/>
              </a:rPr>
              <a:t>(</a:t>
            </a:r>
            <a:r>
              <a:rPr b="1" lang="en-US" sz="1800" spc="-1" strike="noStrike">
                <a:solidFill>
                  <a:srgbClr val="17375e"/>
                </a:solidFill>
                <a:latin typeface="Times New Roman"/>
                <a:ea typeface="Times New Roman"/>
              </a:rPr>
              <a:t>Approved by AICTE, Accredited by NBA and Affiliated to JNTUA, Anantapur)</a:t>
            </a:r>
            <a:endParaRPr b="0" lang="en-IN" sz="1800" spc="-1" strike="noStrike">
              <a:latin typeface="Arial"/>
            </a:endParaRPr>
          </a:p>
          <a:p>
            <a:pPr algn="ctr">
              <a:lnSpc>
                <a:spcPct val="100000"/>
              </a:lnSpc>
              <a:buNone/>
              <a:tabLst>
                <a:tab algn="l" pos="0"/>
              </a:tabLst>
            </a:pPr>
            <a:r>
              <a:rPr b="1" lang="en-US" sz="1800" spc="-1" strike="noStrike">
                <a:solidFill>
                  <a:srgbClr val="17375e"/>
                </a:solidFill>
                <a:latin typeface="Times New Roman"/>
                <a:ea typeface="Times New Roman"/>
              </a:rPr>
              <a:t>2021-2022</a:t>
            </a:r>
            <a:endParaRPr b="0" lang="en-IN" sz="1800" spc="-1" strike="noStrike">
              <a:latin typeface="Arial"/>
            </a:endParaRPr>
          </a:p>
        </p:txBody>
      </p:sp>
      <p:sp>
        <p:nvSpPr>
          <p:cNvPr id="139" name="Google Shape;95;p1"/>
          <p:cNvSpPr/>
          <p:nvPr/>
        </p:nvSpPr>
        <p:spPr>
          <a:xfrm>
            <a:off x="1259640" y="2688120"/>
            <a:ext cx="9143640" cy="365400"/>
          </a:xfrm>
          <a:prstGeom prst="rect">
            <a:avLst/>
          </a:prstGeom>
          <a:noFill/>
          <a:ln w="0">
            <a:noFill/>
          </a:ln>
        </p:spPr>
        <p:style>
          <a:lnRef idx="0"/>
          <a:fillRef idx="0"/>
          <a:effectRef idx="0"/>
          <a:fontRef idx="minor"/>
        </p:style>
        <p:txBody>
          <a:bodyPr anchor="t">
            <a:spAutoFit/>
          </a:bodyPr>
          <a:p>
            <a:pPr algn="ctr">
              <a:lnSpc>
                <a:spcPct val="100000"/>
              </a:lnSpc>
              <a:buNone/>
              <a:tabLst>
                <a:tab algn="l" pos="0"/>
              </a:tabLst>
            </a:pPr>
            <a:r>
              <a:rPr b="1" lang="en-US" sz="1800" spc="-1" strike="noStrike">
                <a:solidFill>
                  <a:srgbClr val="00b050"/>
                </a:solidFill>
                <a:latin typeface="Times New Roman"/>
                <a:ea typeface="Times New Roman"/>
              </a:rPr>
              <a:t>Computer Science and Engineering</a:t>
            </a:r>
            <a:endParaRPr b="0" lang="en-IN" sz="1800" spc="-1" strike="noStrike">
              <a:latin typeface="Arial"/>
            </a:endParaRPr>
          </a:p>
        </p:txBody>
      </p:sp>
      <p:sp>
        <p:nvSpPr>
          <p:cNvPr id="140" name="Google Shape;92;p1"/>
          <p:cNvSpPr/>
          <p:nvPr/>
        </p:nvSpPr>
        <p:spPr>
          <a:xfrm>
            <a:off x="4379400" y="1867320"/>
            <a:ext cx="6022440" cy="577800"/>
          </a:xfrm>
          <a:prstGeom prst="rect">
            <a:avLst/>
          </a:prstGeom>
          <a:noFill/>
          <a:ln w="0">
            <a:noFill/>
          </a:ln>
        </p:spPr>
        <p:style>
          <a:lnRef idx="0"/>
          <a:fillRef idx="0"/>
          <a:effectRef idx="0"/>
          <a:fontRef idx="minor"/>
        </p:style>
        <p:txBody>
          <a:bodyPr anchor="t">
            <a:spAutoFit/>
          </a:bodyPr>
          <a:p>
            <a:pPr>
              <a:lnSpc>
                <a:spcPct val="100000"/>
              </a:lnSpc>
              <a:buNone/>
              <a:tabLst>
                <a:tab algn="l" pos="0"/>
              </a:tabLst>
            </a:pPr>
            <a:r>
              <a:rPr b="1" lang="en-US" sz="1600" spc="-1" strike="noStrike">
                <a:solidFill>
                  <a:srgbClr val="c00000"/>
                </a:solidFill>
                <a:latin typeface="Times New Roman"/>
                <a:ea typeface="Times New Roman"/>
              </a:rPr>
              <a:t>Name</a:t>
            </a:r>
            <a:r>
              <a:rPr b="1" lang="en-US" sz="1500" spc="-1" strike="noStrike">
                <a:solidFill>
                  <a:srgbClr val="c00000"/>
                </a:solidFill>
                <a:latin typeface="Times New Roman"/>
                <a:ea typeface="Times New Roman"/>
              </a:rPr>
              <a:t>:</a:t>
            </a:r>
            <a:r>
              <a:rPr b="0" lang="en-US" sz="1500" spc="-1" strike="noStrike">
                <a:solidFill>
                  <a:srgbClr val="000000"/>
                </a:solidFill>
                <a:latin typeface="Times New Roman"/>
                <a:ea typeface="Times New Roman"/>
              </a:rPr>
              <a:t>    </a:t>
            </a:r>
            <a:r>
              <a:rPr b="1" lang="en-US" sz="1500" spc="-1" strike="noStrike">
                <a:solidFill>
                  <a:srgbClr val="000000"/>
                </a:solidFill>
                <a:latin typeface="Times New Roman"/>
                <a:ea typeface="Times New Roman"/>
              </a:rPr>
              <a:t>MUMMAREDDY TRINADH REDDY</a:t>
            </a:r>
            <a:endParaRPr b="0" lang="en-IN" sz="1500" spc="-1" strike="noStrike">
              <a:latin typeface="Arial"/>
            </a:endParaRPr>
          </a:p>
          <a:p>
            <a:pPr>
              <a:lnSpc>
                <a:spcPct val="100000"/>
              </a:lnSpc>
              <a:buNone/>
              <a:tabLst>
                <a:tab algn="l" pos="0"/>
              </a:tabLst>
            </a:pPr>
            <a:r>
              <a:rPr b="1" lang="en-US" sz="1600" spc="-1" strike="noStrike">
                <a:solidFill>
                  <a:srgbClr val="c00000"/>
                </a:solidFill>
                <a:latin typeface="Times New Roman"/>
                <a:ea typeface="Times New Roman"/>
              </a:rPr>
              <a:t>Roll No:</a:t>
            </a:r>
            <a:r>
              <a:rPr b="0" lang="en-US" sz="1600" spc="-1" strike="noStrike">
                <a:solidFill>
                  <a:srgbClr val="000000"/>
                </a:solidFill>
                <a:latin typeface="Times New Roman"/>
                <a:ea typeface="Times New Roman"/>
              </a:rPr>
              <a:t> </a:t>
            </a:r>
            <a:r>
              <a:rPr b="1" lang="en-US" sz="1500" spc="-1" strike="noStrike">
                <a:solidFill>
                  <a:srgbClr val="000000"/>
                </a:solidFill>
                <a:latin typeface="Times New Roman"/>
                <a:ea typeface="Times New Roman"/>
              </a:rPr>
              <a:t>20121A05H9</a:t>
            </a:r>
            <a:endParaRPr b="0" lang="en-IN" sz="1500" spc="-1" strike="noStrike">
              <a:latin typeface="Arial"/>
            </a:endParaRPr>
          </a:p>
        </p:txBody>
      </p:sp>
      <p:pic>
        <p:nvPicPr>
          <p:cNvPr id="141" name="Google Shape;96;p1" descr=""/>
          <p:cNvPicPr/>
          <p:nvPr/>
        </p:nvPicPr>
        <p:blipFill>
          <a:blip r:embed="rId1"/>
          <a:stretch/>
        </p:blipFill>
        <p:spPr>
          <a:xfrm>
            <a:off x="5001480" y="3143520"/>
            <a:ext cx="2881440" cy="11361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0"/>
            <a:ext cx="10972440" cy="1599840"/>
          </a:xfrm>
          <a:prstGeom prst="rect">
            <a:avLst/>
          </a:prstGeom>
          <a:noFill/>
          <a:ln w="0">
            <a:noFill/>
          </a:ln>
        </p:spPr>
        <p:txBody>
          <a:bodyPr anchor="b">
            <a:noAutofit/>
          </a:bodyPr>
          <a:p>
            <a:pPr>
              <a:lnSpc>
                <a:spcPts val="5800"/>
              </a:lnSpc>
              <a:buNone/>
            </a:pPr>
            <a:r>
              <a:rPr b="0" lang="en-US" sz="5400" spc="-1" strike="noStrike">
                <a:solidFill>
                  <a:srgbClr val="2f5897"/>
                </a:solidFill>
                <a:latin typeface="Palatino Linotype"/>
              </a:rPr>
              <a:t>Existing System</a:t>
            </a:r>
            <a:endParaRPr b="0" lang="en-US" sz="5400" spc="-1" strike="noStrike">
              <a:solidFill>
                <a:srgbClr val="000000"/>
              </a:solidFill>
              <a:latin typeface="Palatino Linotype"/>
            </a:endParaRPr>
          </a:p>
        </p:txBody>
      </p:sp>
      <p:sp>
        <p:nvSpPr>
          <p:cNvPr id="160" name="PlaceHolder 2"/>
          <p:cNvSpPr>
            <a:spLocks noGrp="1"/>
          </p:cNvSpPr>
          <p:nvPr>
            <p:ph/>
          </p:nvPr>
        </p:nvSpPr>
        <p:spPr>
          <a:xfrm>
            <a:off x="609480" y="1600200"/>
            <a:ext cx="10972440" cy="4869720"/>
          </a:xfrm>
          <a:prstGeom prst="rect">
            <a:avLst/>
          </a:prstGeom>
          <a:noFill/>
          <a:ln w="0">
            <a:noFill/>
          </a:ln>
        </p:spPr>
        <p:txBody>
          <a:bodyPr anchor="t">
            <a:normAutofit/>
          </a:bodyPr>
          <a:p>
            <a:pPr marL="343080" indent="-343080" algn="just">
              <a:lnSpc>
                <a:spcPct val="150000"/>
              </a:lnSpc>
              <a:spcBef>
                <a:spcPts val="479"/>
              </a:spcBef>
              <a:buClr>
                <a:srgbClr val="000000"/>
              </a:buClr>
              <a:buFont typeface="Arial"/>
              <a:buChar char="•"/>
            </a:pPr>
            <a:r>
              <a:rPr b="0" lang="en-US" sz="2400" spc="-1" strike="noStrike">
                <a:solidFill>
                  <a:srgbClr val="000000"/>
                </a:solidFill>
                <a:latin typeface="Times New Roman"/>
              </a:rPr>
              <a:t>Python is a multifunctional language that may be used for almost anything. Python can also be used to create video games. </a:t>
            </a:r>
            <a:endParaRPr b="0" lang="en-US" sz="2400" spc="-1" strike="noStrike">
              <a:solidFill>
                <a:srgbClr val="808080"/>
              </a:solidFill>
              <a:latin typeface="Century Gothic"/>
            </a:endParaRPr>
          </a:p>
          <a:p>
            <a:pPr marL="343080" indent="-343080" algn="just">
              <a:lnSpc>
                <a:spcPct val="150000"/>
              </a:lnSpc>
              <a:spcBef>
                <a:spcPts val="479"/>
              </a:spcBef>
              <a:buClr>
                <a:srgbClr val="000000"/>
              </a:buClr>
              <a:buFont typeface="Arial"/>
              <a:buChar char="•"/>
            </a:pPr>
            <a:r>
              <a:rPr b="0" lang="en-US" sz="2400" spc="-1" strike="noStrike">
                <a:solidFill>
                  <a:srgbClr val="000000"/>
                </a:solidFill>
                <a:latin typeface="Times New Roman"/>
              </a:rPr>
              <a:t>In this game, the user has the first opportunity to choose between Rock, Paper, and Scissors. After that, the computer selects one of the remaining two options (at random), and the winner is determined according to the rules.</a:t>
            </a:r>
            <a:endParaRPr b="0" lang="en-US" sz="2400" spc="-1" strike="noStrike">
              <a:solidFill>
                <a:srgbClr val="808080"/>
              </a:solidFill>
              <a:latin typeface="Century Gothic"/>
            </a:endParaRPr>
          </a:p>
          <a:p>
            <a:pPr marL="343080" indent="-343080" algn="just">
              <a:lnSpc>
                <a:spcPct val="150000"/>
              </a:lnSpc>
              <a:spcBef>
                <a:spcPts val="479"/>
              </a:spcBef>
              <a:buClr>
                <a:srgbClr val="000000"/>
              </a:buClr>
              <a:buFont typeface="Arial"/>
              <a:buChar char="•"/>
            </a:pPr>
            <a:r>
              <a:rPr b="0" lang="en-US" sz="2400" spc="-1" strike="noStrike">
                <a:solidFill>
                  <a:srgbClr val="000000"/>
                </a:solidFill>
                <a:latin typeface="Times New Roman"/>
              </a:rPr>
              <a:t>In this game, the inbuilt function randint() is used to generate random integer values within the given range. </a:t>
            </a:r>
            <a:endParaRPr b="0" lang="en-US" sz="2400" spc="-1" strike="noStrike">
              <a:solidFill>
                <a:srgbClr val="808080"/>
              </a:solidFill>
              <a:latin typeface="Century Gothic"/>
            </a:endParaRPr>
          </a:p>
          <a:p>
            <a:pPr marL="343080" indent="-343080" algn="just">
              <a:lnSpc>
                <a:spcPct val="150000"/>
              </a:lnSpc>
              <a:spcBef>
                <a:spcPts val="479"/>
              </a:spcBef>
              <a:buClr>
                <a:srgbClr val="000000"/>
              </a:buClr>
              <a:buFont typeface="Arial"/>
              <a:buChar char="•"/>
            </a:pPr>
            <a:r>
              <a:rPr b="0" lang="en-US" sz="2400" spc="-1" strike="noStrike">
                <a:solidFill>
                  <a:srgbClr val="000000"/>
                </a:solidFill>
                <a:latin typeface="Times New Roman"/>
              </a:rPr>
              <a:t>The main aspect here is how we provide the computer input or make a choice.</a:t>
            </a:r>
            <a:endParaRPr b="0" lang="en-US" sz="2400" spc="-1" strike="noStrike">
              <a:solidFill>
                <a:srgbClr val="808080"/>
              </a:solidFill>
              <a:latin typeface="Century Gothic"/>
            </a:endParaRPr>
          </a:p>
          <a:p>
            <a:pPr>
              <a:lnSpc>
                <a:spcPct val="150000"/>
              </a:lnSpc>
              <a:spcBef>
                <a:spcPts val="400"/>
              </a:spcBef>
              <a:buNone/>
            </a:pPr>
            <a:endParaRPr b="0" lang="en-US" sz="2000" spc="-1" strike="noStrike">
              <a:solidFill>
                <a:srgbClr val="808080"/>
              </a:solidFill>
              <a:latin typeface="Century Gothic"/>
            </a:endParaRPr>
          </a:p>
          <a:p>
            <a:pPr>
              <a:lnSpc>
                <a:spcPct val="100000"/>
              </a:lnSpc>
              <a:spcBef>
                <a:spcPts val="479"/>
              </a:spcBef>
              <a:buNone/>
            </a:pPr>
            <a:endParaRPr b="0" lang="en-US" sz="2400" spc="-1" strike="noStrike">
              <a:solidFill>
                <a:srgbClr val="808080"/>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0"/>
            <a:ext cx="10972440" cy="1599840"/>
          </a:xfrm>
          <a:prstGeom prst="rect">
            <a:avLst/>
          </a:prstGeom>
          <a:noFill/>
          <a:ln w="0">
            <a:noFill/>
          </a:ln>
        </p:spPr>
        <p:txBody>
          <a:bodyPr anchor="b">
            <a:noAutofit/>
          </a:bodyPr>
          <a:p>
            <a:pPr>
              <a:lnSpc>
                <a:spcPts val="5800"/>
              </a:lnSpc>
              <a:buNone/>
            </a:pPr>
            <a:r>
              <a:rPr b="0" lang="en-US" sz="5400" spc="-1" strike="noStrike">
                <a:solidFill>
                  <a:srgbClr val="2f5897"/>
                </a:solidFill>
                <a:latin typeface="Palatino Linotype"/>
              </a:rPr>
              <a:t>Existing System</a:t>
            </a:r>
            <a:endParaRPr b="0" lang="en-US" sz="5400" spc="-1" strike="noStrike">
              <a:solidFill>
                <a:srgbClr val="000000"/>
              </a:solidFill>
              <a:latin typeface="Palatino Linotype"/>
            </a:endParaRPr>
          </a:p>
        </p:txBody>
      </p:sp>
      <p:sp>
        <p:nvSpPr>
          <p:cNvPr id="162" name="PlaceHolder 2"/>
          <p:cNvSpPr>
            <a:spLocks noGrp="1"/>
          </p:cNvSpPr>
          <p:nvPr>
            <p:ph/>
          </p:nvPr>
        </p:nvSpPr>
        <p:spPr>
          <a:xfrm>
            <a:off x="609480" y="1600200"/>
            <a:ext cx="11178720" cy="4525560"/>
          </a:xfrm>
          <a:prstGeom prst="rect">
            <a:avLst/>
          </a:prstGeom>
          <a:noFill/>
          <a:ln w="0">
            <a:noFill/>
          </a:ln>
        </p:spPr>
        <p:txBody>
          <a:bodyPr anchor="t">
            <a:normAutofit/>
          </a:bodyPr>
          <a:p>
            <a:pPr marL="343080" indent="-343080" algn="just">
              <a:lnSpc>
                <a:spcPct val="150000"/>
              </a:lnSpc>
              <a:spcBef>
                <a:spcPts val="479"/>
              </a:spcBef>
              <a:buClr>
                <a:srgbClr val="000000"/>
              </a:buClr>
              <a:buFont typeface="Arial"/>
              <a:buChar char="•"/>
            </a:pPr>
            <a:r>
              <a:rPr b="0" lang="en-US" sz="2000" spc="-1" strike="noStrike">
                <a:solidFill>
                  <a:srgbClr val="000000"/>
                </a:solidFill>
                <a:latin typeface="Times New Roman"/>
                <a:ea typeface="Times New Roman"/>
              </a:rPr>
              <a:t>It may be selecting one of the three pictures displayed by clicking on it, or entering the spelling or number of our choice.</a:t>
            </a:r>
            <a:r>
              <a:rPr b="0" lang="en-US" sz="2400" spc="-1" strike="noStrike">
                <a:solidFill>
                  <a:srgbClr val="000000"/>
                </a:solidFill>
                <a:latin typeface="Times New Roman"/>
                <a:ea typeface="Times New Roman"/>
              </a:rPr>
              <a:t> </a:t>
            </a:r>
            <a:endParaRPr b="0" lang="en-US" sz="2400" spc="-1" strike="noStrike">
              <a:solidFill>
                <a:srgbClr val="808080"/>
              </a:solidFill>
              <a:latin typeface="Century Gothic"/>
            </a:endParaRPr>
          </a:p>
          <a:p>
            <a:pPr indent="-343080" algn="just">
              <a:lnSpc>
                <a:spcPct val="150000"/>
              </a:lnSpc>
              <a:buClr>
                <a:srgbClr val="000000"/>
              </a:buClr>
              <a:buFont typeface="Arial"/>
              <a:buChar char="•"/>
            </a:pPr>
            <a:r>
              <a:rPr b="0" lang="en-US" sz="2000" spc="-1" strike="noStrike">
                <a:solidFill>
                  <a:srgbClr val="000000"/>
                </a:solidFill>
                <a:latin typeface="Times New Roman"/>
                <a:ea typeface="Times New Roman"/>
              </a:rPr>
              <a:t>However, gamers will find this monotonous because it is merely a simple technique of providing input</a:t>
            </a:r>
            <a:endParaRPr b="0" lang="en-US" sz="2000" spc="-1" strike="noStrike">
              <a:solidFill>
                <a:srgbClr val="808080"/>
              </a:solidFill>
              <a:latin typeface="Century Gothic"/>
            </a:endParaRPr>
          </a:p>
          <a:p>
            <a:pPr algn="just">
              <a:lnSpc>
                <a:spcPct val="150000"/>
              </a:lnSpc>
              <a:buNone/>
              <a:tabLst>
                <a:tab algn="l" pos="0"/>
              </a:tabLst>
            </a:pPr>
            <a:r>
              <a:rPr b="0" lang="en-US" sz="2000" spc="-1" strike="noStrike">
                <a:solidFill>
                  <a:srgbClr val="000000"/>
                </a:solidFill>
                <a:latin typeface="Times New Roman"/>
                <a:ea typeface="Times New Roman"/>
              </a:rPr>
              <a:t>     </a:t>
            </a:r>
            <a:r>
              <a:rPr b="0" lang="en-US" sz="2000" spc="-1" strike="noStrike">
                <a:solidFill>
                  <a:srgbClr val="000000"/>
                </a:solidFill>
                <a:latin typeface="Times New Roman"/>
                <a:ea typeface="Times New Roman"/>
              </a:rPr>
              <a:t>and there will be very little interaction between both the player and the computer.</a:t>
            </a:r>
            <a:endParaRPr b="0" lang="en-US" sz="2000" spc="-1" strike="noStrike">
              <a:solidFill>
                <a:srgbClr val="808080"/>
              </a:solidFill>
              <a:latin typeface="Century Gothic"/>
            </a:endParaRPr>
          </a:p>
          <a:p>
            <a:pPr algn="just">
              <a:lnSpc>
                <a:spcPct val="150000"/>
              </a:lnSpc>
              <a:buNone/>
              <a:tabLst>
                <a:tab algn="l" pos="0"/>
              </a:tabLst>
            </a:pPr>
            <a:endParaRPr b="0" lang="en-US" sz="2000" spc="-1" strike="noStrike">
              <a:solidFill>
                <a:srgbClr val="808080"/>
              </a:solidFill>
              <a:latin typeface="Century Gothic"/>
            </a:endParaRPr>
          </a:p>
          <a:p>
            <a:pPr algn="just">
              <a:lnSpc>
                <a:spcPct val="150000"/>
              </a:lnSpc>
              <a:spcBef>
                <a:spcPts val="400"/>
              </a:spcBef>
              <a:buNone/>
              <a:tabLst>
                <a:tab algn="l" pos="0"/>
              </a:tabLst>
            </a:pPr>
            <a:endParaRPr b="0" lang="en-US" sz="2000" spc="-1" strike="noStrike">
              <a:solidFill>
                <a:srgbClr val="808080"/>
              </a:solidFill>
              <a:latin typeface="Century Gothic"/>
            </a:endParaRPr>
          </a:p>
        </p:txBody>
      </p:sp>
      <p:pic>
        <p:nvPicPr>
          <p:cNvPr id="163" name="Picture 3" descr=""/>
          <p:cNvPicPr/>
          <p:nvPr/>
        </p:nvPicPr>
        <p:blipFill>
          <a:blip r:embed="rId1"/>
          <a:stretch/>
        </p:blipFill>
        <p:spPr>
          <a:xfrm>
            <a:off x="1344600" y="3797640"/>
            <a:ext cx="4168080" cy="2710440"/>
          </a:xfrm>
          <a:prstGeom prst="rect">
            <a:avLst/>
          </a:prstGeom>
          <a:ln w="0">
            <a:noFill/>
          </a:ln>
        </p:spPr>
      </p:pic>
      <p:sp>
        <p:nvSpPr>
          <p:cNvPr id="164" name="Text Box 10"/>
          <p:cNvSpPr/>
          <p:nvPr/>
        </p:nvSpPr>
        <p:spPr>
          <a:xfrm>
            <a:off x="5880960" y="4186440"/>
            <a:ext cx="5015520" cy="1649160"/>
          </a:xfrm>
          <a:prstGeom prst="rect">
            <a:avLst/>
          </a:prstGeom>
          <a:solidFill>
            <a:schemeClr val="lt1"/>
          </a:solidFill>
          <a:ln w="6350">
            <a:noFill/>
          </a:ln>
        </p:spPr>
        <p:style>
          <a:lnRef idx="0">
            <a:schemeClr val="accent1"/>
          </a:lnRef>
          <a:fillRef idx="0">
            <a:schemeClr val="accent1"/>
          </a:fillRef>
          <a:effectRef idx="0">
            <a:schemeClr val="accent1"/>
          </a:effectRef>
          <a:fontRef idx="minor"/>
        </p:style>
        <p:txBody>
          <a:bodyPr numCol="1" spcCol="0" anchor="t">
            <a:noAutofit/>
          </a:bodyPr>
          <a:p>
            <a:pPr>
              <a:lnSpc>
                <a:spcPct val="100000"/>
              </a:lnSpc>
              <a:buNone/>
            </a:pPr>
            <a:r>
              <a:rPr b="0" lang="en-US" sz="2000" spc="-1" strike="noStrike">
                <a:solidFill>
                  <a:srgbClr val="000000"/>
                </a:solidFill>
                <a:latin typeface="Times New Roman"/>
                <a:ea typeface="Times New Roman"/>
              </a:rPr>
              <a:t>Here, players can select from the three images displayed (rock, paper or scissors) by clicking on it</a:t>
            </a:r>
            <a:r>
              <a:rPr b="0" lang="en-US" sz="1200" spc="-1" strike="noStrike">
                <a:solidFill>
                  <a:srgbClr val="000000"/>
                </a:solidFill>
                <a:latin typeface="Times New Roman"/>
                <a:ea typeface="Times New Roman"/>
              </a:rPr>
              <a:t>.</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0"/>
            <a:ext cx="10972440" cy="1599840"/>
          </a:xfrm>
          <a:prstGeom prst="rect">
            <a:avLst/>
          </a:prstGeom>
          <a:noFill/>
          <a:ln w="0">
            <a:noFill/>
          </a:ln>
        </p:spPr>
        <p:txBody>
          <a:bodyPr anchor="b">
            <a:noAutofit/>
          </a:bodyPr>
          <a:p>
            <a:pPr>
              <a:lnSpc>
                <a:spcPts val="5800"/>
              </a:lnSpc>
              <a:buNone/>
            </a:pPr>
            <a:r>
              <a:rPr b="0" lang="en-US" sz="5400" spc="-1" strike="noStrike">
                <a:solidFill>
                  <a:srgbClr val="2f5897"/>
                </a:solidFill>
                <a:latin typeface="Palatino Linotype"/>
              </a:rPr>
              <a:t>Proposed System</a:t>
            </a:r>
            <a:endParaRPr b="0" lang="en-US" sz="5400" spc="-1" strike="noStrike">
              <a:solidFill>
                <a:srgbClr val="000000"/>
              </a:solidFill>
              <a:latin typeface="Palatino Linotype"/>
            </a:endParaRPr>
          </a:p>
        </p:txBody>
      </p:sp>
      <p:sp>
        <p:nvSpPr>
          <p:cNvPr id="166" name="PlaceHolder 2"/>
          <p:cNvSpPr>
            <a:spLocks noGrp="1"/>
          </p:cNvSpPr>
          <p:nvPr>
            <p:ph/>
          </p:nvPr>
        </p:nvSpPr>
        <p:spPr>
          <a:xfrm>
            <a:off x="609480" y="1600200"/>
            <a:ext cx="10972440" cy="4973760"/>
          </a:xfrm>
          <a:prstGeom prst="rect">
            <a:avLst/>
          </a:prstGeom>
          <a:noFill/>
          <a:ln w="0">
            <a:noFill/>
          </a:ln>
        </p:spPr>
        <p:txBody>
          <a:bodyPr anchor="t">
            <a:normAutofit fontScale="78000"/>
          </a:bodyPr>
          <a:p>
            <a:pPr marL="343080" indent="-343080">
              <a:lnSpc>
                <a:spcPct val="150000"/>
              </a:lnSpc>
              <a:spcBef>
                <a:spcPts val="519"/>
              </a:spcBef>
              <a:buClr>
                <a:srgbClr val="000000"/>
              </a:buClr>
              <a:buFont typeface="Arial"/>
              <a:buChar char="•"/>
            </a:pPr>
            <a:r>
              <a:rPr b="0" lang="en-US" sz="2600" spc="-1" strike="noStrike">
                <a:solidFill>
                  <a:srgbClr val="000000"/>
                </a:solidFill>
                <a:latin typeface="Times New Roman"/>
                <a:ea typeface="Times New Roman"/>
              </a:rPr>
              <a:t>Rock, Paper and Scissors (RPS) becomes lot more intriguing thanks to computer vision. </a:t>
            </a:r>
            <a:endParaRPr b="0" lang="en-US" sz="2600" spc="-1" strike="noStrike">
              <a:solidFill>
                <a:srgbClr val="808080"/>
              </a:solidFill>
              <a:latin typeface="Century Gothic"/>
            </a:endParaRPr>
          </a:p>
          <a:p>
            <a:pPr marL="343080" indent="-343080">
              <a:lnSpc>
                <a:spcPct val="150000"/>
              </a:lnSpc>
              <a:spcBef>
                <a:spcPts val="519"/>
              </a:spcBef>
              <a:buClr>
                <a:srgbClr val="000000"/>
              </a:buClr>
              <a:buFont typeface="Arial"/>
              <a:buChar char="•"/>
            </a:pPr>
            <a:r>
              <a:rPr b="0" lang="en-US" sz="2600" spc="-1" strike="noStrike">
                <a:solidFill>
                  <a:srgbClr val="000000"/>
                </a:solidFill>
                <a:latin typeface="Times New Roman"/>
                <a:ea typeface="Times New Roman"/>
              </a:rPr>
              <a:t>It will be a two-way conversation between a computer and a human. Winning Rock, Paper and Scissors (RPS) is based on random moves, so it is not a model of a winning AI system as no strategy is used. </a:t>
            </a:r>
            <a:endParaRPr b="0" lang="en-US" sz="2600" spc="-1" strike="noStrike">
              <a:solidFill>
                <a:srgbClr val="808080"/>
              </a:solidFill>
              <a:latin typeface="Century Gothic"/>
            </a:endParaRPr>
          </a:p>
          <a:p>
            <a:pPr indent="-343080" algn="just">
              <a:lnSpc>
                <a:spcPct val="150000"/>
              </a:lnSpc>
              <a:buClr>
                <a:srgbClr val="000000"/>
              </a:buClr>
              <a:buFont typeface="Arial"/>
              <a:buChar char="•"/>
            </a:pPr>
            <a:r>
              <a:rPr b="0" lang="en-US" sz="2600" spc="-1" strike="noStrike">
                <a:solidFill>
                  <a:srgbClr val="000000"/>
                </a:solidFill>
                <a:latin typeface="Times New Roman"/>
                <a:ea typeface="Times New Roman"/>
              </a:rPr>
              <a:t>The system's only intelligence would be in visual recognition of hand signs.</a:t>
            </a:r>
            <a:endParaRPr b="0" lang="en-US" sz="2600" spc="-1" strike="noStrike">
              <a:solidFill>
                <a:srgbClr val="808080"/>
              </a:solidFill>
              <a:latin typeface="Century Gothic"/>
            </a:endParaRPr>
          </a:p>
          <a:p>
            <a:pPr marL="343080" indent="-343080">
              <a:lnSpc>
                <a:spcPct val="150000"/>
              </a:lnSpc>
              <a:spcBef>
                <a:spcPts val="519"/>
              </a:spcBef>
              <a:buClr>
                <a:srgbClr val="000000"/>
              </a:buClr>
              <a:buFont typeface="Arial"/>
              <a:buChar char="•"/>
            </a:pPr>
            <a:r>
              <a:rPr b="0" lang="en-US" sz="2600" spc="-1" strike="noStrike">
                <a:solidFill>
                  <a:srgbClr val="000000"/>
                </a:solidFill>
                <a:latin typeface="Times New Roman"/>
                <a:ea typeface="Times New Roman"/>
              </a:rPr>
              <a:t>OpenCV (Open Source Computer Vision Library) is a library of programming functions mainly aimed at real-time computer vision. </a:t>
            </a:r>
            <a:endParaRPr b="0" lang="en-US" sz="2600" spc="-1" strike="noStrike">
              <a:solidFill>
                <a:srgbClr val="808080"/>
              </a:solidFill>
              <a:latin typeface="Century Gothic"/>
            </a:endParaRPr>
          </a:p>
          <a:p>
            <a:pPr marL="343080" indent="-343080">
              <a:lnSpc>
                <a:spcPct val="150000"/>
              </a:lnSpc>
              <a:spcBef>
                <a:spcPts val="519"/>
              </a:spcBef>
              <a:buClr>
                <a:srgbClr val="000000"/>
              </a:buClr>
              <a:buFont typeface="Arial"/>
              <a:buChar char="•"/>
            </a:pPr>
            <a:r>
              <a:rPr b="0" lang="en-US" sz="2600" spc="-1" strike="noStrike">
                <a:solidFill>
                  <a:srgbClr val="000000"/>
                </a:solidFill>
                <a:latin typeface="Times New Roman"/>
                <a:ea typeface="Times New Roman"/>
              </a:rPr>
              <a:t>The OpenCV runs on  Windows, Linux, macOS, FreeBSD, NetBSD, OpenBSD.</a:t>
            </a:r>
            <a:endParaRPr b="0" lang="en-US" sz="2600" spc="-1" strike="noStrike">
              <a:solidFill>
                <a:srgbClr val="808080"/>
              </a:solidFill>
              <a:latin typeface="Century Gothic"/>
            </a:endParaRPr>
          </a:p>
          <a:p>
            <a:pPr marL="343080" indent="-343080">
              <a:lnSpc>
                <a:spcPct val="150000"/>
              </a:lnSpc>
              <a:spcBef>
                <a:spcPts val="519"/>
              </a:spcBef>
              <a:buClr>
                <a:srgbClr val="000000"/>
              </a:buClr>
              <a:buFont typeface="Arial"/>
              <a:buChar char="•"/>
            </a:pPr>
            <a:r>
              <a:rPr b="0" lang="en-US" sz="2600" spc="-1" strike="noStrike">
                <a:solidFill>
                  <a:srgbClr val="000000"/>
                </a:solidFill>
                <a:latin typeface="Times New Roman"/>
                <a:ea typeface="Times New Roman"/>
              </a:rPr>
              <a:t>MediaPipe Hands is a high-fidelity hand and finger tracking solution. It employs machine learning (ML) to infer 21 3D landmarks of a hand from just a single frame. </a:t>
            </a:r>
            <a:endParaRPr b="0" lang="en-US" sz="2600" spc="-1" strike="noStrike">
              <a:solidFill>
                <a:srgbClr val="808080"/>
              </a:solidFill>
              <a:latin typeface="Century Gothic"/>
            </a:endParaRPr>
          </a:p>
          <a:p>
            <a:pPr>
              <a:lnSpc>
                <a:spcPct val="150000"/>
              </a:lnSpc>
              <a:spcBef>
                <a:spcPts val="400"/>
              </a:spcBef>
              <a:buNone/>
            </a:pPr>
            <a:endParaRPr b="0" lang="en-US" sz="2000" spc="-1" strike="noStrike">
              <a:solidFill>
                <a:srgbClr val="808080"/>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887400"/>
            <a:ext cx="6705360" cy="712440"/>
          </a:xfrm>
          <a:prstGeom prst="rect">
            <a:avLst/>
          </a:prstGeom>
          <a:noFill/>
          <a:ln w="0">
            <a:noFill/>
          </a:ln>
        </p:spPr>
        <p:txBody>
          <a:bodyPr anchor="b">
            <a:noAutofit/>
          </a:bodyPr>
          <a:p>
            <a:pPr algn="ctr">
              <a:lnSpc>
                <a:spcPts val="5800"/>
              </a:lnSpc>
              <a:buNone/>
            </a:pPr>
            <a:r>
              <a:rPr b="0" lang="en-US" sz="5400" spc="-1" strike="noStrike">
                <a:solidFill>
                  <a:srgbClr val="2f5897"/>
                </a:solidFill>
                <a:latin typeface="Palatino Linotype"/>
              </a:rPr>
              <a:t>System Architecture</a:t>
            </a:r>
            <a:endParaRPr b="0" lang="en-US" sz="5400" spc="-1" strike="noStrike">
              <a:solidFill>
                <a:srgbClr val="000000"/>
              </a:solidFill>
              <a:latin typeface="Palatino Linotype"/>
            </a:endParaRPr>
          </a:p>
        </p:txBody>
      </p:sp>
      <p:pic>
        <p:nvPicPr>
          <p:cNvPr id="168" name="Content Placeholder 4" descr=""/>
          <p:cNvPicPr/>
          <p:nvPr/>
        </p:nvPicPr>
        <p:blipFill>
          <a:blip r:embed="rId1"/>
          <a:stretch/>
        </p:blipFill>
        <p:spPr>
          <a:xfrm>
            <a:off x="2654640" y="1725120"/>
            <a:ext cx="7825680" cy="452556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1" presetSubtype="1">
                                  <p:stCondLst>
                                    <p:cond delay="0"/>
                                  </p:stCondLst>
                                  <p:childTnLst>
                                    <p:set>
                                      <p:cBhvr>
                                        <p:cTn id="6" dur="1" fill="hold">
                                          <p:stCondLst>
                                            <p:cond delay="0"/>
                                          </p:stCondLst>
                                        </p:cTn>
                                        <p:tgtEl>
                                          <p:spTgt spid="168"/>
                                        </p:tgtEl>
                                        <p:attrNameLst>
                                          <p:attrName>style.visibility</p:attrName>
                                        </p:attrNameLst>
                                      </p:cBhvr>
                                      <p:to>
                                        <p:strVal val="visible"/>
                                      </p:to>
                                    </p:set>
                                    <p:animEffect filter="wheel(1)" transition="in">
                                      <p:cBhvr additive="repl">
                                        <p:cTn id="7" dur="2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Picture 3" descr=""/>
          <p:cNvPicPr/>
          <p:nvPr/>
        </p:nvPicPr>
        <p:blipFill>
          <a:blip r:embed="rId1">
            <a:extLst>
              <a:ext uri="{BEBA8EAE-BF5A-486C-A8C5-ECC9F3942E4B}">
                <a14:imgProps xmlns:a14="http://schemas.microsoft.com/office/drawing/2010/main">
                  <a14:imgLayer r:embed="rId2">
                    <a14:imgEffect>
                      <a14:brightnessContrast amount="-25000" bright="1000" contrast="3000"/>
                    </a14:imgEffect>
                  </a14:imgLayer>
                </a14:imgProps>
              </a:ext>
            </a:extLst>
          </a:blip>
          <a:stretch/>
        </p:blipFill>
        <p:spPr>
          <a:xfrm>
            <a:off x="6531840" y="2367360"/>
            <a:ext cx="5519880" cy="2716560"/>
          </a:xfrm>
          <a:prstGeom prst="rect">
            <a:avLst/>
          </a:prstGeom>
          <a:ln w="0">
            <a:noFill/>
          </a:ln>
          <a:effectLst>
            <a:softEdge rad="112680"/>
          </a:effectLst>
        </p:spPr>
      </p:pic>
      <p:sp>
        <p:nvSpPr>
          <p:cNvPr id="170" name="TextBox 4"/>
          <p:cNvSpPr/>
          <p:nvPr/>
        </p:nvSpPr>
        <p:spPr>
          <a:xfrm>
            <a:off x="636480" y="412200"/>
            <a:ext cx="10703520" cy="9126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5400" spc="-1" strike="noStrike">
                <a:solidFill>
                  <a:srgbClr val="42568d"/>
                </a:solidFill>
                <a:latin typeface="Century Gothic"/>
              </a:rPr>
              <a:t>Approach</a:t>
            </a:r>
            <a:endParaRPr b="0" lang="en-IN" sz="5400" spc="-1" strike="noStrike">
              <a:latin typeface="Arial"/>
            </a:endParaRPr>
          </a:p>
        </p:txBody>
      </p:sp>
      <p:sp>
        <p:nvSpPr>
          <p:cNvPr id="171" name="Rectangle 1"/>
          <p:cNvSpPr/>
          <p:nvPr/>
        </p:nvSpPr>
        <p:spPr>
          <a:xfrm>
            <a:off x="318960" y="2367360"/>
            <a:ext cx="6095520" cy="2313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n-IN" sz="1800" spc="-1" strike="noStrike">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Arial"/>
              </a:rPr>
              <a:t>Build a hand gesture recognizer</a:t>
            </a:r>
            <a:endParaRPr b="0" lang="en-IN" sz="3200" spc="-1" strike="noStrike">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Arial"/>
              </a:rPr>
              <a:t>Working with key Points</a:t>
            </a:r>
            <a:endParaRPr b="0" lang="en-IN" sz="3200" spc="-1" strike="noStrike">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Arial"/>
              </a:rPr>
              <a:t>Defining Gestures</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42">
                                  <p:stCondLst>
                                    <p:cond delay="0"/>
                                  </p:stCondLst>
                                  <p:childTnLst>
                                    <p:set>
                                      <p:cBhvr>
                                        <p:cTn id="13" dur="1" fill="hold">
                                          <p:stCondLst>
                                            <p:cond delay="0"/>
                                          </p:stCondLst>
                                        </p:cTn>
                                        <p:tgtEl>
                                          <p:spTgt spid="171">
                                            <p:txEl>
                                              <p:pRg st="1" end="1"/>
                                            </p:txEl>
                                          </p:spTgt>
                                        </p:tgtEl>
                                        <p:attrNameLst>
                                          <p:attrName>style.visibility</p:attrName>
                                        </p:attrNameLst>
                                      </p:cBhvr>
                                      <p:to>
                                        <p:strVal val="visible"/>
                                      </p:to>
                                    </p:set>
                                    <p:animEffect filter="fade" transition="in">
                                      <p:cBhvr additive="repl">
                                        <p:cTn id="14" dur="1000"/>
                                        <p:tgtEl>
                                          <p:spTgt spid="171">
                                            <p:txEl>
                                              <p:pRg st="1" end="1"/>
                                            </p:txEl>
                                          </p:spTgt>
                                        </p:tgtEl>
                                      </p:cBhvr>
                                    </p:animEffect>
                                    <p:anim calcmode="lin" valueType="num">
                                      <p:cBhvr additive="repl">
                                        <p:cTn id="15" dur="1000" fill="hold"/>
                                        <p:tgtEl>
                                          <p:spTgt spid="171">
                                            <p:txEl>
                                              <p:pRg st="1" end="1"/>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1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42">
                                  <p:stCondLst>
                                    <p:cond delay="0"/>
                                  </p:stCondLst>
                                  <p:childTnLst>
                                    <p:set>
                                      <p:cBhvr>
                                        <p:cTn id="20" dur="1" fill="hold">
                                          <p:stCondLst>
                                            <p:cond delay="0"/>
                                          </p:stCondLst>
                                        </p:cTn>
                                        <p:tgtEl>
                                          <p:spTgt spid="171">
                                            <p:txEl>
                                              <p:pRg st="2" end="2"/>
                                            </p:txEl>
                                          </p:spTgt>
                                        </p:tgtEl>
                                        <p:attrNameLst>
                                          <p:attrName>style.visibility</p:attrName>
                                        </p:attrNameLst>
                                      </p:cBhvr>
                                      <p:to>
                                        <p:strVal val="visible"/>
                                      </p:to>
                                    </p:set>
                                    <p:animEffect filter="fade" transition="in">
                                      <p:cBhvr additive="repl">
                                        <p:cTn id="21" dur="1000"/>
                                        <p:tgtEl>
                                          <p:spTgt spid="171">
                                            <p:txEl>
                                              <p:pRg st="2" end="2"/>
                                            </p:txEl>
                                          </p:spTgt>
                                        </p:tgtEl>
                                      </p:cBhvr>
                                    </p:animEffect>
                                    <p:anim calcmode="lin" valueType="num">
                                      <p:cBhvr additive="repl">
                                        <p:cTn id="22" dur="1000" fill="hold"/>
                                        <p:tgtEl>
                                          <p:spTgt spid="171">
                                            <p:txEl>
                                              <p:pRg st="2" end="2"/>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17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nodeType="clickEffect" fill="hold" presetClass="entr" presetID="42">
                                  <p:stCondLst>
                                    <p:cond delay="0"/>
                                  </p:stCondLst>
                                  <p:childTnLst>
                                    <p:set>
                                      <p:cBhvr>
                                        <p:cTn id="27" dur="1" fill="hold">
                                          <p:stCondLst>
                                            <p:cond delay="0"/>
                                          </p:stCondLst>
                                        </p:cTn>
                                        <p:tgtEl>
                                          <p:spTgt spid="171">
                                            <p:txEl>
                                              <p:pRg st="3" end="3"/>
                                            </p:txEl>
                                          </p:spTgt>
                                        </p:tgtEl>
                                        <p:attrNameLst>
                                          <p:attrName>style.visibility</p:attrName>
                                        </p:attrNameLst>
                                      </p:cBhvr>
                                      <p:to>
                                        <p:strVal val="visible"/>
                                      </p:to>
                                    </p:set>
                                    <p:animEffect filter="fade" transition="in">
                                      <p:cBhvr additive="repl">
                                        <p:cTn id="28" dur="1000"/>
                                        <p:tgtEl>
                                          <p:spTgt spid="171">
                                            <p:txEl>
                                              <p:pRg st="3" end="3"/>
                                            </p:txEl>
                                          </p:spTgt>
                                        </p:tgtEl>
                                      </p:cBhvr>
                                    </p:animEffect>
                                    <p:anim calcmode="lin" valueType="num">
                                      <p:cBhvr additive="repl">
                                        <p:cTn id="29" dur="1000" fill="hold"/>
                                        <p:tgtEl>
                                          <p:spTgt spid="171">
                                            <p:txEl>
                                              <p:pRg st="3" end="3"/>
                                            </p:txEl>
                                          </p:spTgt>
                                        </p:tgtEl>
                                        <p:attrNameLst>
                                          <p:attrName>ppt_x</p:attrName>
                                        </p:attrNameLst>
                                      </p:cBhvr>
                                      <p:tavLst>
                                        <p:tav tm="0">
                                          <p:val>
                                            <p:strVal val="#ppt_x"/>
                                          </p:val>
                                        </p:tav>
                                        <p:tav tm="100000">
                                          <p:val>
                                            <p:strVal val="#ppt_x"/>
                                          </p:val>
                                        </p:tav>
                                      </p:tavLst>
                                    </p:anim>
                                    <p:anim calcmode="lin" valueType="num">
                                      <p:cBhvr additive="repl">
                                        <p:cTn id="30" dur="1000" fill="hold"/>
                                        <p:tgtEl>
                                          <p:spTgt spid="17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160560"/>
            <a:ext cx="10515240" cy="835560"/>
          </a:xfrm>
          <a:prstGeom prst="rect">
            <a:avLst/>
          </a:prstGeom>
          <a:noFill/>
          <a:ln w="0">
            <a:noFill/>
          </a:ln>
        </p:spPr>
        <p:txBody>
          <a:bodyPr anchor="b">
            <a:normAutofit fontScale="50000"/>
          </a:bodyPr>
          <a:p>
            <a:pPr algn="ctr">
              <a:lnSpc>
                <a:spcPts val="5800"/>
              </a:lnSpc>
              <a:buNone/>
            </a:pPr>
            <a:br>
              <a:rPr sz="2800"/>
            </a:br>
            <a:r>
              <a:rPr b="1" lang="en-US" sz="4900" spc="-1" strike="noStrike">
                <a:solidFill>
                  <a:srgbClr val="2f5897"/>
                </a:solidFill>
                <a:latin typeface="Century Gothic"/>
              </a:rPr>
              <a:t>Buil</a:t>
            </a:r>
            <a:r>
              <a:rPr b="1" lang="en-US" sz="4900" spc="-1" strike="noStrike">
                <a:solidFill>
                  <a:srgbClr val="2f5897"/>
                </a:solidFill>
                <a:latin typeface="Century Gothic"/>
              </a:rPr>
              <a:t>d a </a:t>
            </a:r>
            <a:r>
              <a:rPr b="1" lang="en-US" sz="4900" spc="-1" strike="noStrike">
                <a:solidFill>
                  <a:srgbClr val="2f5897"/>
                </a:solidFill>
                <a:latin typeface="Century Gothic"/>
              </a:rPr>
              <a:t>Han</a:t>
            </a:r>
            <a:r>
              <a:rPr b="1" lang="en-US" sz="4900" spc="-1" strike="noStrike">
                <a:solidFill>
                  <a:srgbClr val="2f5897"/>
                </a:solidFill>
                <a:latin typeface="Century Gothic"/>
              </a:rPr>
              <a:t>d </a:t>
            </a:r>
            <a:r>
              <a:rPr b="1" lang="en-US" sz="4900" spc="-1" strike="noStrike">
                <a:solidFill>
                  <a:srgbClr val="2f5897"/>
                </a:solidFill>
                <a:latin typeface="Century Gothic"/>
              </a:rPr>
              <a:t>Ges</a:t>
            </a:r>
            <a:r>
              <a:rPr b="1" lang="en-US" sz="4900" spc="-1" strike="noStrike">
                <a:solidFill>
                  <a:srgbClr val="2f5897"/>
                </a:solidFill>
                <a:latin typeface="Century Gothic"/>
              </a:rPr>
              <a:t>ture </a:t>
            </a:r>
            <a:r>
              <a:rPr b="1" lang="en-US" sz="4900" spc="-1" strike="noStrike">
                <a:solidFill>
                  <a:srgbClr val="2f5897"/>
                </a:solidFill>
                <a:latin typeface="Century Gothic"/>
              </a:rPr>
              <a:t>Rec</a:t>
            </a:r>
            <a:r>
              <a:rPr b="1" lang="en-US" sz="4900" spc="-1" strike="noStrike">
                <a:solidFill>
                  <a:srgbClr val="2f5897"/>
                </a:solidFill>
                <a:latin typeface="Century Gothic"/>
              </a:rPr>
              <a:t>ogn</a:t>
            </a:r>
            <a:r>
              <a:rPr b="1" lang="en-US" sz="4900" spc="-1" strike="noStrike">
                <a:solidFill>
                  <a:srgbClr val="2f5897"/>
                </a:solidFill>
                <a:latin typeface="Century Gothic"/>
              </a:rPr>
              <a:t>izer</a:t>
            </a:r>
            <a:endParaRPr b="0" lang="en-US" sz="4900" spc="-1" strike="noStrike">
              <a:solidFill>
                <a:srgbClr val="000000"/>
              </a:solidFill>
              <a:latin typeface="Palatino Linotype"/>
            </a:endParaRPr>
          </a:p>
        </p:txBody>
      </p:sp>
      <p:sp>
        <p:nvSpPr>
          <p:cNvPr id="173" name="Picture 3"/>
          <p:cNvSpPr/>
          <p:nvPr/>
        </p:nvSpPr>
        <p:spPr>
          <a:xfrm>
            <a:off x="6750360" y="1836360"/>
            <a:ext cx="4670280" cy="3721320"/>
          </a:xfrm>
          <a:prstGeom prst="roundRect">
            <a:avLst>
              <a:gd name="adj" fmla="val 11111"/>
            </a:avLst>
          </a:prstGeom>
          <a:blipFill rotWithShape="0">
            <a:blip r:embed="rId1"/>
            <a:srcRect/>
            <a:stretch/>
          </a:blipFill>
          <a:ln cap="rnd" w="190500">
            <a:solidFill>
              <a:srgbClr val="c8c6bd"/>
            </a:solidFill>
            <a:round/>
          </a:ln>
          <a:effectLst>
            <a:outerShdw algn="tl" blurRad="101520" dir="7190755" dist="50636" rotWithShape="0">
              <a:srgbClr val="000000">
                <a:alpha val="45000"/>
              </a:srgbClr>
            </a:outerShdw>
          </a:effectLst>
          <a:scene3d>
            <a:camera fov="5400000" prst="perspectiveFront"/>
            <a:lightRig dir="t" rig="threePt">
              <a:rot lat="0" lon="0" rev="19200000"/>
            </a:lightRig>
          </a:scene3d>
          <a:sp3d extrusionH="25400">
            <a:bevelT prst="hardEdge" w="304800" h="152400"/>
            <a:extrusionClr>
              <a:srgbClr val="ffffff"/>
            </a:extrusionClr>
          </a:sp3d>
        </p:spPr>
        <p:style>
          <a:lnRef idx="0"/>
          <a:fillRef idx="0"/>
          <a:effectRef idx="0"/>
          <a:fontRef idx="minor"/>
        </p:style>
      </p:sp>
      <p:sp>
        <p:nvSpPr>
          <p:cNvPr id="174" name="TextBox 5"/>
          <p:cNvSpPr/>
          <p:nvPr/>
        </p:nvSpPr>
        <p:spPr>
          <a:xfrm>
            <a:off x="838080" y="1443240"/>
            <a:ext cx="5253120" cy="447876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50000"/>
              </a:lnSpc>
              <a:buClr>
                <a:srgbClr val="000000"/>
              </a:buClr>
              <a:buFont typeface="Wingdings" charset="2"/>
              <a:buChar char=""/>
            </a:pPr>
            <a:r>
              <a:rPr b="0" lang="en-US" sz="2000" spc="-1" strike="noStrike">
                <a:solidFill>
                  <a:srgbClr val="000000"/>
                </a:solidFill>
                <a:latin typeface="Arial"/>
              </a:rPr>
              <a:t>When building a Rock, Paper, Scissors game, the key challenge is to recognize the three hand gestures ✊ ✌ inside a camera picture</a:t>
            </a:r>
            <a:r>
              <a:rPr b="0" lang="en-US" sz="1800" spc="-1" strike="noStrike">
                <a:solidFill>
                  <a:srgbClr val="000000"/>
                </a:solidFill>
                <a:latin typeface="Palatino Linotype"/>
              </a:rPr>
              <a:t>.</a:t>
            </a:r>
            <a:endParaRPr b="0" lang="en-IN" sz="1800" spc="-1" strike="noStrike">
              <a:latin typeface="Arial"/>
            </a:endParaRPr>
          </a:p>
          <a:p>
            <a:pPr marL="285840" indent="-285840" algn="just">
              <a:lnSpc>
                <a:spcPct val="150000"/>
              </a:lnSpc>
              <a:buClr>
                <a:srgbClr val="000000"/>
              </a:buClr>
              <a:buFont typeface="Wingdings" charset="2"/>
              <a:buChar char=""/>
            </a:pPr>
            <a:r>
              <a:rPr b="0" lang="en-US" sz="2000" spc="-1" strike="noStrike">
                <a:solidFill>
                  <a:srgbClr val="000000"/>
                </a:solidFill>
                <a:latin typeface="Arial"/>
              </a:rPr>
              <a:t>The first step is to detect whether a hand is actually inside the camera picture.</a:t>
            </a:r>
            <a:endParaRPr b="0" lang="en-IN" sz="2000" spc="-1" strike="noStrike">
              <a:latin typeface="Arial"/>
            </a:endParaRPr>
          </a:p>
          <a:p>
            <a:pPr marL="285840" indent="-285840" algn="just">
              <a:lnSpc>
                <a:spcPct val="150000"/>
              </a:lnSpc>
              <a:buClr>
                <a:srgbClr val="000000"/>
              </a:buClr>
              <a:buFont typeface="Wingdings" charset="2"/>
              <a:buChar char=""/>
            </a:pPr>
            <a:r>
              <a:rPr b="0" lang="en-US" sz="2000" spc="-1" strike="noStrike">
                <a:solidFill>
                  <a:srgbClr val="000000"/>
                </a:solidFill>
                <a:latin typeface="Arial"/>
              </a:rPr>
              <a:t>If a hand is detected, we estimate the position of all finger joints to trace the hand skeleton.</a:t>
            </a:r>
            <a:endParaRPr b="0" lang="en-IN" sz="20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Rectangle 1"/>
          <p:cNvSpPr/>
          <p:nvPr/>
        </p:nvSpPr>
        <p:spPr>
          <a:xfrm>
            <a:off x="693360" y="894240"/>
            <a:ext cx="1052028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p:txBody>
      </p:sp>
      <p:sp>
        <p:nvSpPr>
          <p:cNvPr id="176" name="TextBox 2"/>
          <p:cNvSpPr/>
          <p:nvPr/>
        </p:nvSpPr>
        <p:spPr>
          <a:xfrm>
            <a:off x="693360" y="367560"/>
            <a:ext cx="10628640" cy="1003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4400" spc="-1" strike="noStrike">
                <a:solidFill>
                  <a:srgbClr val="2f5897"/>
                </a:solidFill>
                <a:latin typeface="Century Gothic"/>
              </a:rPr>
              <a:t>Working with key Points</a:t>
            </a:r>
            <a:endParaRPr b="0" lang="en-IN" sz="4400" spc="-1" strike="noStrike">
              <a:latin typeface="Arial"/>
            </a:endParaRPr>
          </a:p>
          <a:p>
            <a:pPr>
              <a:lnSpc>
                <a:spcPct val="100000"/>
              </a:lnSpc>
              <a:buNone/>
            </a:pPr>
            <a:endParaRPr b="0" lang="en-IN" sz="1600" spc="-1" strike="noStrike">
              <a:latin typeface="Arial"/>
            </a:endParaRPr>
          </a:p>
        </p:txBody>
      </p:sp>
      <p:sp>
        <p:nvSpPr>
          <p:cNvPr id="177" name="Picture 4"/>
          <p:cNvSpPr/>
          <p:nvPr/>
        </p:nvSpPr>
        <p:spPr>
          <a:xfrm>
            <a:off x="7090920" y="1657800"/>
            <a:ext cx="4974480" cy="3828240"/>
          </a:xfrm>
          <a:prstGeom prst="ellipse">
            <a:avLst/>
          </a:prstGeom>
          <a:blipFill rotWithShape="0">
            <a:blip r:embed="rId1"/>
            <a:srcRect/>
            <a:stretch/>
          </a:blipFill>
          <a:ln w="0">
            <a:noFill/>
          </a:ln>
          <a:effectLst>
            <a:softEdge rad="112680"/>
          </a:effectLst>
        </p:spPr>
        <p:style>
          <a:lnRef idx="0"/>
          <a:fillRef idx="0"/>
          <a:effectRef idx="0"/>
          <a:fontRef idx="minor"/>
        </p:style>
      </p:sp>
      <p:sp>
        <p:nvSpPr>
          <p:cNvPr id="178" name="TextBox 5"/>
          <p:cNvSpPr/>
          <p:nvPr/>
        </p:nvSpPr>
        <p:spPr>
          <a:xfrm>
            <a:off x="995040" y="1475640"/>
            <a:ext cx="6212160" cy="511884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50000"/>
              </a:lnSpc>
              <a:buClr>
                <a:srgbClr val="000000"/>
              </a:buClr>
              <a:buFont typeface="Wingdings" charset="2"/>
              <a:buChar char=""/>
            </a:pPr>
            <a:r>
              <a:rPr b="0" lang="en-US" sz="2000" spc="-1" strike="noStrike">
                <a:solidFill>
                  <a:srgbClr val="000000"/>
                </a:solidFill>
                <a:latin typeface="Arial"/>
              </a:rPr>
              <a:t>The hand skeleton detector returns 21 key points (also called “landmarks”): Four joints for each finger plus the wrist.</a:t>
            </a:r>
            <a:endParaRPr b="0" lang="en-IN" sz="2000" spc="-1" strike="noStrike">
              <a:latin typeface="Arial"/>
            </a:endParaRPr>
          </a:p>
          <a:p>
            <a:pPr marL="285840" indent="-285840" algn="just">
              <a:lnSpc>
                <a:spcPct val="150000"/>
              </a:lnSpc>
              <a:buClr>
                <a:srgbClr val="000000"/>
              </a:buClr>
              <a:buFont typeface="Wingdings" charset="2"/>
              <a:buChar char=""/>
            </a:pPr>
            <a:r>
              <a:rPr b="0" lang="en-US" sz="2000" spc="-1" strike="noStrike">
                <a:solidFill>
                  <a:srgbClr val="000000"/>
                </a:solidFill>
                <a:latin typeface="Palatino Linotype"/>
              </a:rPr>
              <a:t>The key points represent 2D coordinates, telling us the position of each skeleton point in the picture.</a:t>
            </a:r>
            <a:endParaRPr b="0" lang="en-IN" sz="2000" spc="-1" strike="noStrike">
              <a:latin typeface="Arial"/>
            </a:endParaRPr>
          </a:p>
          <a:p>
            <a:pPr marL="285840" indent="-285840" algn="just">
              <a:lnSpc>
                <a:spcPct val="150000"/>
              </a:lnSpc>
              <a:buClr>
                <a:srgbClr val="000000"/>
              </a:buClr>
              <a:buFont typeface="Wingdings" charset="2"/>
              <a:buChar char=""/>
            </a:pPr>
            <a:r>
              <a:rPr b="0" lang="en-US" sz="2000" spc="-1" strike="noStrike">
                <a:solidFill>
                  <a:srgbClr val="000000"/>
                </a:solidFill>
                <a:latin typeface="Palatino Linotype"/>
              </a:rPr>
              <a:t>This isn’t very useful to describe a hand gesture, as it is hard to compare two hand gestures based on the position of the joints.</a:t>
            </a:r>
            <a:endParaRPr b="0" lang="en-IN" sz="2000" spc="-1" strike="noStrike">
              <a:latin typeface="Arial"/>
            </a:endParaRPr>
          </a:p>
          <a:p>
            <a:pPr marL="285840" indent="-285840" algn="just">
              <a:lnSpc>
                <a:spcPct val="150000"/>
              </a:lnSpc>
              <a:buClr>
                <a:srgbClr val="000000"/>
              </a:buClr>
              <a:buFont typeface="Wingdings" charset="2"/>
              <a:buChar char=""/>
            </a:pPr>
            <a:r>
              <a:rPr b="0" lang="en-US" sz="2000" spc="-1" strike="noStrike">
                <a:solidFill>
                  <a:srgbClr val="000000"/>
                </a:solidFill>
                <a:latin typeface="Palatino Linotype"/>
              </a:rPr>
              <a:t>A hand can appear anywhere in the picture, it could be rotated, and people could be left- or right-handed.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Rectangle 1"/>
          <p:cNvSpPr/>
          <p:nvPr/>
        </p:nvSpPr>
        <p:spPr>
          <a:xfrm>
            <a:off x="1085400" y="548280"/>
            <a:ext cx="10227960" cy="548460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50000"/>
              </a:lnSpc>
              <a:buClr>
                <a:srgbClr val="292929"/>
              </a:buClr>
              <a:buFont typeface="Wingdings" charset="2"/>
              <a:buChar char=""/>
            </a:pPr>
            <a:r>
              <a:rPr b="0" lang="en-US" sz="1800" spc="-1" strike="noStrike">
                <a:solidFill>
                  <a:srgbClr val="292929"/>
                </a:solidFill>
                <a:latin typeface="charter"/>
              </a:rPr>
              <a:t>So, D</a:t>
            </a:r>
            <a:r>
              <a:rPr b="0" lang="en-US" sz="2000" spc="-1" strike="noStrike">
                <a:solidFill>
                  <a:srgbClr val="292929"/>
                </a:solidFill>
                <a:latin typeface="Arial"/>
              </a:rPr>
              <a:t>escribing a hand gesture using natural language is a better approach.</a:t>
            </a:r>
            <a:endParaRPr b="0" lang="en-IN" sz="2000" spc="-1" strike="noStrike">
              <a:latin typeface="Arial"/>
            </a:endParaRPr>
          </a:p>
          <a:p>
            <a:pPr marL="285840" indent="-285840" algn="just">
              <a:lnSpc>
                <a:spcPct val="150000"/>
              </a:lnSpc>
              <a:buClr>
                <a:srgbClr val="000000"/>
              </a:buClr>
              <a:buFont typeface="Wingdings" charset="2"/>
              <a:buChar char=""/>
            </a:pPr>
            <a:r>
              <a:rPr b="0" lang="en-US" sz="2000" spc="-1" strike="noStrike">
                <a:solidFill>
                  <a:srgbClr val="000000"/>
                </a:solidFill>
                <a:latin typeface="Palatino Linotype"/>
              </a:rPr>
              <a:t>Take the “Thumbs Up” gesture 👍 as an example: It can be described as “All four fingers fully curled and pointing to either the left or right. Thumb must not be curled and point upwards”.</a:t>
            </a:r>
            <a:endParaRPr b="0" lang="en-IN" sz="2000" spc="-1" strike="noStrike">
              <a:latin typeface="Arial"/>
            </a:endParaRPr>
          </a:p>
          <a:p>
            <a:pPr marL="285840" indent="-285840" algn="just">
              <a:lnSpc>
                <a:spcPct val="150000"/>
              </a:lnSpc>
              <a:buClr>
                <a:srgbClr val="000000"/>
              </a:buClr>
              <a:buFont typeface="Wingdings" charset="2"/>
              <a:buChar char=""/>
            </a:pPr>
            <a:r>
              <a:rPr b="0" lang="en-US" sz="2000" spc="-1" strike="noStrike">
                <a:solidFill>
                  <a:srgbClr val="000000"/>
                </a:solidFill>
                <a:latin typeface="Palatino Linotype"/>
              </a:rPr>
              <a:t>Curl and pointing direction are a much more concise way of describing a hand gesture. They are independent of the size and position of the hand in the camera picture, also both can easily be deduced from the raw 2D coordinates.</a:t>
            </a:r>
            <a:endParaRPr b="0" lang="en-IN" sz="2000" spc="-1" strike="noStrike">
              <a:latin typeface="Arial"/>
            </a:endParaRPr>
          </a:p>
          <a:p>
            <a:pPr algn="just">
              <a:lnSpc>
                <a:spcPct val="100000"/>
              </a:lnSpc>
              <a:buNone/>
            </a:pPr>
            <a:r>
              <a:rPr b="1" lang="en-US" sz="2400" spc="-1" strike="noStrike">
                <a:solidFill>
                  <a:srgbClr val="2b3949"/>
                </a:solidFill>
                <a:latin typeface="Palatino Linotype"/>
              </a:rPr>
              <a:t>This brings us to the next steps in  detection process:</a:t>
            </a:r>
            <a:endParaRPr b="0" lang="en-IN" sz="2400" spc="-1" strike="noStrike">
              <a:latin typeface="Arial"/>
            </a:endParaRPr>
          </a:p>
          <a:p>
            <a:pPr marL="343080" indent="-343080" algn="just">
              <a:lnSpc>
                <a:spcPct val="150000"/>
              </a:lnSpc>
              <a:buClr>
                <a:srgbClr val="000000"/>
              </a:buClr>
              <a:buFont typeface="Wingdings" charset="2"/>
              <a:buChar char=""/>
            </a:pPr>
            <a:r>
              <a:rPr b="0" lang="en-US" sz="2000" spc="-1" strike="noStrike">
                <a:solidFill>
                  <a:srgbClr val="000000"/>
                </a:solidFill>
                <a:latin typeface="Palatino Linotype"/>
              </a:rPr>
              <a:t>Describe the curl and pointing direction for each detected finger using the key points.</a:t>
            </a:r>
            <a:endParaRPr b="0" lang="en-IN" sz="2000" spc="-1" strike="noStrike">
              <a:latin typeface="Arial"/>
            </a:endParaRPr>
          </a:p>
          <a:p>
            <a:pPr marL="343080" indent="-343080" algn="just">
              <a:lnSpc>
                <a:spcPct val="150000"/>
              </a:lnSpc>
              <a:buClr>
                <a:srgbClr val="000000"/>
              </a:buClr>
              <a:buFont typeface="Wingdings" charset="2"/>
              <a:buChar char=""/>
            </a:pPr>
            <a:r>
              <a:rPr b="0" lang="en-US" sz="2000" spc="-1" strike="noStrike">
                <a:solidFill>
                  <a:srgbClr val="000000"/>
                </a:solidFill>
                <a:latin typeface="Palatino Linotype"/>
              </a:rPr>
              <a:t>Finally, compare this description to a list of known hand gestures and check which one is the best match.</a:t>
            </a:r>
            <a:endParaRPr b="0" lang="en-IN" sz="2000" spc="-1" strike="noStrike">
              <a:latin typeface="Arial"/>
            </a:endParaRPr>
          </a:p>
          <a:p>
            <a:pPr algn="just">
              <a:lnSpc>
                <a:spcPct val="15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p:nvPr>
        </p:nvSpPr>
        <p:spPr>
          <a:xfrm>
            <a:off x="725040" y="1270440"/>
            <a:ext cx="10972440" cy="5519520"/>
          </a:xfrm>
          <a:prstGeom prst="rect">
            <a:avLst/>
          </a:prstGeom>
          <a:noFill/>
          <a:ln w="0">
            <a:noFill/>
          </a:ln>
        </p:spPr>
        <p:txBody>
          <a:bodyPr anchor="t">
            <a:normAutofit/>
          </a:bodyPr>
          <a:p>
            <a:pPr>
              <a:lnSpc>
                <a:spcPct val="100000"/>
              </a:lnSpc>
              <a:spcBef>
                <a:spcPts val="479"/>
              </a:spcBef>
              <a:buNone/>
              <a:tabLst>
                <a:tab algn="l" pos="0"/>
              </a:tabLst>
            </a:pPr>
            <a:r>
              <a:rPr b="1" lang="en-US" sz="2400" spc="-1" strike="noStrike">
                <a:solidFill>
                  <a:srgbClr val="4e2929"/>
                </a:solidFill>
                <a:latin typeface="Arial"/>
              </a:rPr>
              <a:t>The rock gesture is basically just you making a fist:</a:t>
            </a:r>
            <a:endParaRPr b="0" lang="en-US" sz="2400" spc="-1" strike="noStrike">
              <a:solidFill>
                <a:srgbClr val="808080"/>
              </a:solidFill>
              <a:latin typeface="Century Gothic"/>
            </a:endParaRPr>
          </a:p>
          <a:p>
            <a:pPr marL="343080" indent="-343080">
              <a:lnSpc>
                <a:spcPct val="150000"/>
              </a:lnSpc>
              <a:spcBef>
                <a:spcPts val="400"/>
              </a:spcBef>
              <a:buClr>
                <a:srgbClr val="262626"/>
              </a:buClr>
              <a:buFont typeface="Courier New"/>
              <a:buChar char="o"/>
              <a:tabLst>
                <a:tab algn="l" pos="0"/>
              </a:tabLst>
            </a:pPr>
            <a:r>
              <a:rPr b="0" lang="en-US" sz="2000" spc="-1" strike="noStrike">
                <a:solidFill>
                  <a:srgbClr val="262626"/>
                </a:solidFill>
                <a:latin typeface="Arial"/>
              </a:rPr>
              <a:t>You bend your fingers into your palm, curling them under until the tip of each finger touches its corresponding base.</a:t>
            </a:r>
            <a:endParaRPr b="0" lang="en-US" sz="2000" spc="-1" strike="noStrike">
              <a:solidFill>
                <a:srgbClr val="808080"/>
              </a:solidFill>
              <a:latin typeface="Century Gothic"/>
            </a:endParaRPr>
          </a:p>
          <a:p>
            <a:pPr marL="343080" indent="-343080">
              <a:lnSpc>
                <a:spcPct val="150000"/>
              </a:lnSpc>
              <a:spcBef>
                <a:spcPts val="400"/>
              </a:spcBef>
              <a:buClr>
                <a:srgbClr val="262626"/>
              </a:buClr>
              <a:buFont typeface="Courier New"/>
              <a:buChar char="o"/>
              <a:tabLst>
                <a:tab algn="l" pos="0"/>
              </a:tabLst>
            </a:pPr>
            <a:r>
              <a:rPr b="0" lang="en-US" sz="2000" spc="-1" strike="noStrike">
                <a:solidFill>
                  <a:srgbClr val="262626"/>
                </a:solidFill>
                <a:latin typeface="Arial"/>
              </a:rPr>
              <a:t>Then you bend the thumb down so that it falls across the top halves of the index and middle fingers.</a:t>
            </a:r>
            <a:endParaRPr b="0" lang="en-US" sz="2000" spc="-1" strike="noStrike">
              <a:solidFill>
                <a:srgbClr val="808080"/>
              </a:solidFill>
              <a:latin typeface="Century Gothic"/>
            </a:endParaRPr>
          </a:p>
          <a:p>
            <a:pPr>
              <a:lnSpc>
                <a:spcPct val="100000"/>
              </a:lnSpc>
              <a:spcBef>
                <a:spcPts val="400"/>
              </a:spcBef>
              <a:buNone/>
              <a:tabLst>
                <a:tab algn="l" pos="0"/>
              </a:tabLst>
            </a:pPr>
            <a:r>
              <a:rPr b="1" lang="en-US" sz="2000" spc="-1" strike="noStrike">
                <a:solidFill>
                  <a:srgbClr val="4e2929"/>
                </a:solidFill>
                <a:latin typeface="Arial"/>
              </a:rPr>
              <a:t>This code describes a “rock” gesture as:</a:t>
            </a:r>
            <a:endParaRPr b="0" lang="en-US" sz="2000" spc="-1" strike="noStrike">
              <a:solidFill>
                <a:srgbClr val="808080"/>
              </a:solidFill>
              <a:latin typeface="Century Gothic"/>
            </a:endParaRPr>
          </a:p>
          <a:p>
            <a:pPr marL="343080" indent="-343080">
              <a:lnSpc>
                <a:spcPct val="160000"/>
              </a:lnSpc>
              <a:spcBef>
                <a:spcPts val="400"/>
              </a:spcBef>
              <a:buClr>
                <a:srgbClr val="292929"/>
              </a:buClr>
              <a:buFont typeface="Courier New"/>
              <a:buChar char="o"/>
              <a:tabLst>
                <a:tab algn="l" pos="0"/>
              </a:tabLst>
            </a:pPr>
            <a:r>
              <a:rPr b="0" lang="en-US" sz="2000" spc="-1" strike="noStrike">
                <a:solidFill>
                  <a:srgbClr val="292929"/>
                </a:solidFill>
                <a:latin typeface="Arial"/>
              </a:rPr>
              <a:t>All fingers fully curled</a:t>
            </a:r>
            <a:endParaRPr b="0" lang="en-US" sz="2000" spc="-1" strike="noStrike">
              <a:solidFill>
                <a:srgbClr val="808080"/>
              </a:solidFill>
              <a:latin typeface="Century Gothic"/>
            </a:endParaRPr>
          </a:p>
          <a:p>
            <a:pPr>
              <a:lnSpc>
                <a:spcPct val="160000"/>
              </a:lnSpc>
              <a:spcBef>
                <a:spcPts val="479"/>
              </a:spcBef>
              <a:buNone/>
              <a:tabLst>
                <a:tab algn="l" pos="0"/>
              </a:tabLst>
            </a:pPr>
            <a:r>
              <a:rPr b="1" lang="en-US" sz="2400" spc="-1" strike="noStrike">
                <a:solidFill>
                  <a:srgbClr val="4e2929"/>
                </a:solidFill>
                <a:latin typeface="Arial"/>
              </a:rPr>
              <a:t>Paper Gesture</a:t>
            </a:r>
            <a:endParaRPr b="0" lang="en-US" sz="2400" spc="-1" strike="noStrike">
              <a:solidFill>
                <a:srgbClr val="808080"/>
              </a:solidFill>
              <a:latin typeface="Century Gothic"/>
            </a:endParaRPr>
          </a:p>
          <a:p>
            <a:pPr marL="343080" indent="-343080">
              <a:lnSpc>
                <a:spcPct val="100000"/>
              </a:lnSpc>
              <a:spcBef>
                <a:spcPts val="400"/>
              </a:spcBef>
              <a:buClr>
                <a:srgbClr val="808080"/>
              </a:buClr>
              <a:buFont typeface="Courier New"/>
              <a:buChar char="o"/>
              <a:tabLst>
                <a:tab algn="l" pos="0"/>
              </a:tabLst>
            </a:pPr>
            <a:r>
              <a:rPr b="0" lang="en-US" sz="2000" spc="-1" strike="noStrike">
                <a:solidFill>
                  <a:srgbClr val="808080"/>
                </a:solidFill>
                <a:latin typeface="Arial"/>
              </a:rPr>
              <a:t> </a:t>
            </a:r>
            <a:r>
              <a:rPr b="0" lang="en-US" sz="2000" spc="-1" strike="noStrike">
                <a:solidFill>
                  <a:srgbClr val="404040"/>
                </a:solidFill>
                <a:latin typeface="Arial"/>
              </a:rPr>
              <a:t>To make a “paper” gesture, you have to stretch out all of your fingers and your thumb.</a:t>
            </a:r>
            <a:endParaRPr b="0" lang="en-US" sz="2000" spc="-1" strike="noStrike">
              <a:solidFill>
                <a:srgbClr val="808080"/>
              </a:solidFill>
              <a:latin typeface="Century Gothic"/>
            </a:endParaRPr>
          </a:p>
          <a:p>
            <a:pPr>
              <a:lnSpc>
                <a:spcPct val="100000"/>
              </a:lnSpc>
              <a:spcBef>
                <a:spcPts val="420"/>
              </a:spcBef>
              <a:buNone/>
              <a:tabLst>
                <a:tab algn="l" pos="0"/>
              </a:tabLst>
            </a:pPr>
            <a:r>
              <a:rPr b="1" lang="en-US" sz="2100" spc="-1" strike="noStrike">
                <a:solidFill>
                  <a:srgbClr val="4e2929"/>
                </a:solidFill>
                <a:latin typeface="Arial"/>
              </a:rPr>
              <a:t>Scissors Gesture</a:t>
            </a:r>
            <a:endParaRPr b="0" lang="en-US" sz="2100" spc="-1" strike="noStrike">
              <a:solidFill>
                <a:srgbClr val="808080"/>
              </a:solidFill>
              <a:latin typeface="Century Gothic"/>
            </a:endParaRPr>
          </a:p>
          <a:p>
            <a:pPr marL="343080" indent="-343080">
              <a:lnSpc>
                <a:spcPct val="100000"/>
              </a:lnSpc>
              <a:spcBef>
                <a:spcPts val="400"/>
              </a:spcBef>
              <a:buClr>
                <a:srgbClr val="292929"/>
              </a:buClr>
              <a:buFont typeface="Courier New"/>
              <a:buChar char="o"/>
              <a:tabLst>
                <a:tab algn="l" pos="0"/>
              </a:tabLst>
            </a:pPr>
            <a:r>
              <a:rPr b="0" lang="en-US" sz="2000" spc="-1" strike="noStrike">
                <a:solidFill>
                  <a:srgbClr val="292929"/>
                </a:solidFill>
                <a:latin typeface="Arial"/>
              </a:rPr>
              <a:t>The “scissors” gesture closely resembles a “victory” sign. Index and middle fingers are stretched out. Ring and pinky should be half or fully curled. </a:t>
            </a:r>
            <a:endParaRPr b="0" lang="en-US" sz="2000" spc="-1" strike="noStrike">
              <a:solidFill>
                <a:srgbClr val="808080"/>
              </a:solidFill>
              <a:latin typeface="Century Gothic"/>
            </a:endParaRPr>
          </a:p>
        </p:txBody>
      </p:sp>
      <p:sp>
        <p:nvSpPr>
          <p:cNvPr id="181" name="TextBox 3"/>
          <p:cNvSpPr/>
          <p:nvPr/>
        </p:nvSpPr>
        <p:spPr>
          <a:xfrm>
            <a:off x="2560320" y="259920"/>
            <a:ext cx="892224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400" spc="-1" strike="noStrike">
                <a:solidFill>
                  <a:srgbClr val="2f5897"/>
                </a:solidFill>
                <a:latin typeface="Century Gothic"/>
              </a:rPr>
              <a:t>Defining Gestures</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0"/>
            <a:ext cx="10972440" cy="1164240"/>
          </a:xfrm>
          <a:prstGeom prst="rect">
            <a:avLst/>
          </a:prstGeom>
          <a:noFill/>
          <a:ln w="0">
            <a:noFill/>
          </a:ln>
        </p:spPr>
        <p:txBody>
          <a:bodyPr anchor="b">
            <a:noAutofit/>
          </a:bodyPr>
          <a:p>
            <a:pPr>
              <a:lnSpc>
                <a:spcPts val="5800"/>
              </a:lnSpc>
              <a:buNone/>
            </a:pPr>
            <a:r>
              <a:rPr b="0" lang="en-US" sz="5400" spc="-1" strike="noStrike">
                <a:solidFill>
                  <a:srgbClr val="2f5897"/>
                </a:solidFill>
                <a:latin typeface="Palatino Linotype"/>
              </a:rPr>
              <a:t>Algorithm</a:t>
            </a:r>
            <a:endParaRPr b="0" lang="en-US" sz="5400" spc="-1" strike="noStrike">
              <a:solidFill>
                <a:srgbClr val="000000"/>
              </a:solidFill>
              <a:latin typeface="Palatino Linotype"/>
            </a:endParaRPr>
          </a:p>
        </p:txBody>
      </p:sp>
      <p:sp>
        <p:nvSpPr>
          <p:cNvPr id="183" name="PlaceHolder 2"/>
          <p:cNvSpPr>
            <a:spLocks noGrp="1"/>
          </p:cNvSpPr>
          <p:nvPr>
            <p:ph/>
          </p:nvPr>
        </p:nvSpPr>
        <p:spPr>
          <a:xfrm>
            <a:off x="762120" y="1164600"/>
            <a:ext cx="10972440" cy="4943520"/>
          </a:xfrm>
          <a:prstGeom prst="rect">
            <a:avLst/>
          </a:prstGeom>
          <a:noFill/>
          <a:ln w="0">
            <a:noFill/>
          </a:ln>
        </p:spPr>
        <p:txBody>
          <a:bodyPr anchor="t">
            <a:normAutofit fontScale="88000"/>
          </a:bodyPr>
          <a:p>
            <a:pPr algn="just">
              <a:lnSpc>
                <a:spcPct val="150000"/>
              </a:lnSpc>
              <a:buNone/>
              <a:tabLst>
                <a:tab algn="l" pos="0"/>
              </a:tabLst>
            </a:pPr>
            <a:r>
              <a:rPr b="1" lang="en-US" sz="2400" spc="-1" strike="noStrike">
                <a:solidFill>
                  <a:srgbClr val="77420d"/>
                </a:solidFill>
                <a:latin typeface="Times New Roman"/>
              </a:rPr>
              <a:t>FEATURE TRACKING AND PROCESSING</a:t>
            </a:r>
            <a:r>
              <a:rPr b="0" lang="en-US" sz="2400" spc="-1" strike="noStrike">
                <a:solidFill>
                  <a:srgbClr val="000000"/>
                </a:solidFill>
                <a:latin typeface="Times New Roman"/>
              </a:rPr>
              <a:t> :</a:t>
            </a:r>
            <a:endParaRPr b="0" lang="en-US" sz="2400" spc="-1" strike="noStrike">
              <a:solidFill>
                <a:srgbClr val="808080"/>
              </a:solidFill>
              <a:latin typeface="Century Gothic"/>
            </a:endParaRPr>
          </a:p>
          <a:p>
            <a:pPr marL="343080" indent="-343080" algn="just">
              <a:lnSpc>
                <a:spcPct val="150000"/>
              </a:lnSpc>
              <a:buClr>
                <a:srgbClr val="2f5897"/>
              </a:buClr>
              <a:buFont typeface="Arial"/>
              <a:buChar char="•"/>
              <a:tabLst>
                <a:tab algn="l" pos="0"/>
              </a:tabLst>
            </a:pPr>
            <a:r>
              <a:rPr b="0" lang="en-US" sz="2400" spc="-1" strike="noStrike">
                <a:solidFill>
                  <a:srgbClr val="000000"/>
                </a:solidFill>
                <a:latin typeface="Times New Roman"/>
              </a:rPr>
              <a:t>Features should be simple and robust towards sensing and tracking errors present in the provided hand information. </a:t>
            </a:r>
            <a:endParaRPr b="0" lang="en-US" sz="2400" spc="-1" strike="noStrike">
              <a:solidFill>
                <a:srgbClr val="808080"/>
              </a:solidFill>
              <a:latin typeface="Century Gothic"/>
            </a:endParaRPr>
          </a:p>
          <a:p>
            <a:pPr marL="343080" indent="-343080" algn="just">
              <a:lnSpc>
                <a:spcPct val="150000"/>
              </a:lnSpc>
              <a:buClr>
                <a:srgbClr val="2f5897"/>
              </a:buClr>
              <a:buFont typeface="Arial"/>
              <a:buChar char="•"/>
              <a:tabLst>
                <a:tab algn="l" pos="0"/>
              </a:tabLst>
            </a:pPr>
            <a:r>
              <a:rPr b="0" lang="en-US" sz="2400" spc="-1" strike="noStrike">
                <a:solidFill>
                  <a:srgbClr val="000000"/>
                </a:solidFill>
                <a:latin typeface="Times New Roman"/>
              </a:rPr>
              <a:t>Engineer the features to be extracted easily and fast in order to reduce computational overload and avoid delay in the overall signal processing. </a:t>
            </a:r>
            <a:endParaRPr b="0" lang="en-US" sz="2400" spc="-1" strike="noStrike">
              <a:solidFill>
                <a:srgbClr val="808080"/>
              </a:solidFill>
              <a:latin typeface="Century Gothic"/>
            </a:endParaRPr>
          </a:p>
          <a:p>
            <a:pPr marL="343080" indent="-343080" algn="just">
              <a:lnSpc>
                <a:spcPct val="150000"/>
              </a:lnSpc>
              <a:buClr>
                <a:srgbClr val="2f5897"/>
              </a:buClr>
              <a:buFont typeface="Arial"/>
              <a:buChar char="•"/>
              <a:tabLst>
                <a:tab algn="l" pos="0"/>
              </a:tabLst>
            </a:pPr>
            <a:r>
              <a:rPr b="0" lang="en-US" sz="2400" spc="-1" strike="noStrike">
                <a:solidFill>
                  <a:srgbClr val="000000"/>
                </a:solidFill>
                <a:latin typeface="Times New Roman"/>
              </a:rPr>
              <a:t>Moreover, to avoid dependence on the internal feature computation processes, all features base on the hand joint positions only. </a:t>
            </a:r>
            <a:endParaRPr b="0" lang="en-US" sz="2400" spc="-1" strike="noStrike">
              <a:solidFill>
                <a:srgbClr val="808080"/>
              </a:solidFill>
              <a:latin typeface="Century Gothic"/>
            </a:endParaRPr>
          </a:p>
          <a:p>
            <a:pPr marL="343080" indent="-343080" algn="just">
              <a:lnSpc>
                <a:spcPct val="150000"/>
              </a:lnSpc>
              <a:buClr>
                <a:srgbClr val="2f5897"/>
              </a:buClr>
              <a:buFont typeface="Arial"/>
              <a:buChar char="•"/>
              <a:tabLst>
                <a:tab algn="l" pos="0"/>
              </a:tabLst>
            </a:pPr>
            <a:r>
              <a:rPr b="0" lang="en-US" sz="2400" spc="-1" strike="noStrike">
                <a:solidFill>
                  <a:srgbClr val="000000"/>
                </a:solidFill>
                <a:latin typeface="Times New Roman"/>
              </a:rPr>
              <a:t>As such, proposed game pipeline could also be implemented similarly without a Leap device in the future, e.g. by utilizing video-based systems with hand tracking options such as OpenPose  or MediaPipe.</a:t>
            </a:r>
            <a:endParaRPr b="0" lang="en-US" sz="2400" spc="-1" strike="noStrike">
              <a:solidFill>
                <a:srgbClr val="80808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578880" y="2103480"/>
            <a:ext cx="3114360" cy="1325160"/>
          </a:xfrm>
          <a:prstGeom prst="rect">
            <a:avLst/>
          </a:prstGeom>
          <a:noFill/>
          <a:ln w="0">
            <a:noFill/>
          </a:ln>
        </p:spPr>
        <p:txBody>
          <a:bodyPr anchor="b">
            <a:normAutofit fontScale="87000"/>
          </a:bodyPr>
          <a:p>
            <a:pPr algn="ctr">
              <a:lnSpc>
                <a:spcPts val="5800"/>
              </a:lnSpc>
              <a:buNone/>
            </a:pPr>
            <a:r>
              <a:rPr b="1" lang="en-US" sz="5400" spc="-1" strike="noStrike">
                <a:solidFill>
                  <a:srgbClr val="2f5897"/>
                </a:solidFill>
                <a:latin typeface="Century Gothic"/>
              </a:rPr>
              <a:t>     </a:t>
            </a:r>
            <a:r>
              <a:rPr b="1" lang="en-US" sz="5400" spc="-1" strike="noStrike">
                <a:solidFill>
                  <a:srgbClr val="2f5897"/>
                </a:solidFill>
                <a:latin typeface="Century Gothic"/>
              </a:rPr>
              <a:t>Index</a:t>
            </a:r>
            <a:endParaRPr b="0" lang="en-US" sz="5400" spc="-1" strike="noStrike">
              <a:solidFill>
                <a:srgbClr val="000000"/>
              </a:solidFill>
              <a:latin typeface="Palatino Linotype"/>
            </a:endParaRPr>
          </a:p>
        </p:txBody>
      </p:sp>
      <p:sp>
        <p:nvSpPr>
          <p:cNvPr id="143" name="PlaceHolder 2"/>
          <p:cNvSpPr>
            <a:spLocks noGrp="1"/>
          </p:cNvSpPr>
          <p:nvPr>
            <p:ph/>
          </p:nvPr>
        </p:nvSpPr>
        <p:spPr>
          <a:xfrm>
            <a:off x="3576960" y="215280"/>
            <a:ext cx="7144560" cy="6040800"/>
          </a:xfrm>
          <a:prstGeom prst="rect">
            <a:avLst/>
          </a:prstGeom>
          <a:noFill/>
          <a:ln w="0">
            <a:noFill/>
          </a:ln>
        </p:spPr>
        <p:txBody>
          <a:bodyPr anchor="t">
            <a:noAutofit/>
          </a:bodyPr>
          <a:p>
            <a:pPr lvl="2" marL="1143000" indent="-228600">
              <a:lnSpc>
                <a:spcPct val="100000"/>
              </a:lnSpc>
              <a:spcBef>
                <a:spcPts val="479"/>
              </a:spcBef>
              <a:buClr>
                <a:srgbClr val="234271"/>
              </a:buClr>
              <a:buFont typeface="Arial"/>
              <a:buChar char="•"/>
            </a:pPr>
            <a:r>
              <a:rPr b="0" lang="en-US" sz="2400" spc="-1" strike="noStrike">
                <a:solidFill>
                  <a:srgbClr val="234271"/>
                </a:solidFill>
                <a:latin typeface="Times New Roman"/>
              </a:rPr>
              <a:t>Abstract</a:t>
            </a:r>
            <a:endParaRPr b="0" lang="en-US" sz="2400" spc="-1" strike="noStrike">
              <a:solidFill>
                <a:srgbClr val="808080"/>
              </a:solidFill>
              <a:latin typeface="Century Gothic"/>
            </a:endParaRPr>
          </a:p>
          <a:p>
            <a:pPr lvl="2" marL="1143000" indent="-228600">
              <a:lnSpc>
                <a:spcPct val="100000"/>
              </a:lnSpc>
              <a:spcBef>
                <a:spcPts val="479"/>
              </a:spcBef>
              <a:buClr>
                <a:srgbClr val="234271"/>
              </a:buClr>
              <a:buFont typeface="Arial"/>
              <a:buChar char="•"/>
            </a:pPr>
            <a:r>
              <a:rPr b="0" lang="en-US" sz="2400" spc="-1" strike="noStrike">
                <a:solidFill>
                  <a:srgbClr val="234271"/>
                </a:solidFill>
                <a:latin typeface="Times New Roman"/>
              </a:rPr>
              <a:t>Introduction</a:t>
            </a:r>
            <a:endParaRPr b="0" lang="en-US" sz="2400" spc="-1" strike="noStrike">
              <a:solidFill>
                <a:srgbClr val="808080"/>
              </a:solidFill>
              <a:latin typeface="Century Gothic"/>
            </a:endParaRPr>
          </a:p>
          <a:p>
            <a:pPr lvl="2" marL="1143000" indent="-228600">
              <a:lnSpc>
                <a:spcPct val="100000"/>
              </a:lnSpc>
              <a:spcBef>
                <a:spcPts val="479"/>
              </a:spcBef>
              <a:buClr>
                <a:srgbClr val="234271"/>
              </a:buClr>
              <a:buFont typeface="Arial"/>
              <a:buChar char="•"/>
            </a:pPr>
            <a:r>
              <a:rPr b="0" lang="en-US" sz="2400" spc="-1" strike="noStrike">
                <a:solidFill>
                  <a:srgbClr val="234271"/>
                </a:solidFill>
                <a:latin typeface="Times New Roman"/>
              </a:rPr>
              <a:t>Literature Survey</a:t>
            </a:r>
            <a:endParaRPr b="0" lang="en-US" sz="2400" spc="-1" strike="noStrike">
              <a:solidFill>
                <a:srgbClr val="808080"/>
              </a:solidFill>
              <a:latin typeface="Century Gothic"/>
            </a:endParaRPr>
          </a:p>
          <a:p>
            <a:pPr lvl="2" marL="1143000" indent="-228600">
              <a:lnSpc>
                <a:spcPct val="100000"/>
              </a:lnSpc>
              <a:spcBef>
                <a:spcPts val="479"/>
              </a:spcBef>
              <a:buClr>
                <a:srgbClr val="234271"/>
              </a:buClr>
              <a:buFont typeface="Arial"/>
              <a:buChar char="•"/>
            </a:pPr>
            <a:r>
              <a:rPr b="0" lang="en-US" sz="2400" spc="-1" strike="noStrike">
                <a:solidFill>
                  <a:srgbClr val="234271"/>
                </a:solidFill>
                <a:latin typeface="Times New Roman"/>
              </a:rPr>
              <a:t>Statement of Problem</a:t>
            </a:r>
            <a:endParaRPr b="0" lang="en-US" sz="2400" spc="-1" strike="noStrike">
              <a:solidFill>
                <a:srgbClr val="808080"/>
              </a:solidFill>
              <a:latin typeface="Century Gothic"/>
            </a:endParaRPr>
          </a:p>
          <a:p>
            <a:pPr lvl="2" marL="1143000" indent="-228600">
              <a:lnSpc>
                <a:spcPct val="100000"/>
              </a:lnSpc>
              <a:spcBef>
                <a:spcPts val="479"/>
              </a:spcBef>
              <a:buClr>
                <a:srgbClr val="234271"/>
              </a:buClr>
              <a:buFont typeface="Arial"/>
              <a:buChar char="•"/>
            </a:pPr>
            <a:r>
              <a:rPr b="0" lang="en-US" sz="2400" spc="-1" strike="noStrike">
                <a:solidFill>
                  <a:srgbClr val="234271"/>
                </a:solidFill>
                <a:latin typeface="Times New Roman"/>
              </a:rPr>
              <a:t>Objectives</a:t>
            </a:r>
            <a:r>
              <a:rPr b="0" lang="en-US" sz="2400" spc="-1" strike="noStrike">
                <a:solidFill>
                  <a:srgbClr val="234271"/>
                </a:solidFill>
                <a:latin typeface="Times New Roman"/>
              </a:rPr>
              <a:t>	</a:t>
            </a:r>
            <a:r>
              <a:rPr b="0" lang="en-US" sz="2400" spc="-1" strike="noStrike">
                <a:solidFill>
                  <a:srgbClr val="234271"/>
                </a:solidFill>
                <a:latin typeface="Times New Roman"/>
              </a:rPr>
              <a:t>	</a:t>
            </a:r>
            <a:r>
              <a:rPr b="0" lang="en-US" sz="2400" spc="-1" strike="noStrike">
                <a:solidFill>
                  <a:srgbClr val="234271"/>
                </a:solidFill>
                <a:latin typeface="Times New Roman"/>
              </a:rPr>
              <a:t>	</a:t>
            </a:r>
            <a:r>
              <a:rPr b="0" lang="en-US" sz="2400" spc="-1" strike="noStrike">
                <a:solidFill>
                  <a:srgbClr val="234271"/>
                </a:solidFill>
                <a:latin typeface="Times New Roman"/>
              </a:rPr>
              <a:t>	</a:t>
            </a:r>
            <a:endParaRPr b="0" lang="en-US" sz="2400" spc="-1" strike="noStrike">
              <a:solidFill>
                <a:srgbClr val="808080"/>
              </a:solidFill>
              <a:latin typeface="Century Gothic"/>
            </a:endParaRPr>
          </a:p>
          <a:p>
            <a:pPr lvl="2" marL="1143000" indent="-228600">
              <a:lnSpc>
                <a:spcPct val="100000"/>
              </a:lnSpc>
              <a:spcBef>
                <a:spcPts val="479"/>
              </a:spcBef>
              <a:buClr>
                <a:srgbClr val="234271"/>
              </a:buClr>
              <a:buFont typeface="Arial"/>
              <a:buChar char="•"/>
            </a:pPr>
            <a:r>
              <a:rPr b="0" lang="en-US" sz="2400" spc="-1" strike="noStrike">
                <a:solidFill>
                  <a:srgbClr val="234271"/>
                </a:solidFill>
                <a:latin typeface="Times New Roman"/>
              </a:rPr>
              <a:t>Hardware and Software Requirements</a:t>
            </a:r>
            <a:endParaRPr b="0" lang="en-US" sz="2400" spc="-1" strike="noStrike">
              <a:solidFill>
                <a:srgbClr val="808080"/>
              </a:solidFill>
              <a:latin typeface="Century Gothic"/>
            </a:endParaRPr>
          </a:p>
          <a:p>
            <a:pPr lvl="2" marL="1143000" indent="-228600">
              <a:lnSpc>
                <a:spcPct val="100000"/>
              </a:lnSpc>
              <a:spcBef>
                <a:spcPts val="479"/>
              </a:spcBef>
              <a:buClr>
                <a:srgbClr val="234271"/>
              </a:buClr>
              <a:buFont typeface="Arial"/>
              <a:buChar char="•"/>
            </a:pPr>
            <a:r>
              <a:rPr b="0" lang="en-US" sz="2400" spc="-1" strike="noStrike">
                <a:solidFill>
                  <a:srgbClr val="234271"/>
                </a:solidFill>
                <a:latin typeface="Times New Roman"/>
              </a:rPr>
              <a:t>Existing System</a:t>
            </a:r>
            <a:endParaRPr b="0" lang="en-US" sz="2400" spc="-1" strike="noStrike">
              <a:solidFill>
                <a:srgbClr val="808080"/>
              </a:solidFill>
              <a:latin typeface="Century Gothic"/>
            </a:endParaRPr>
          </a:p>
          <a:p>
            <a:pPr lvl="2" marL="1143000" indent="-228600">
              <a:lnSpc>
                <a:spcPct val="100000"/>
              </a:lnSpc>
              <a:spcBef>
                <a:spcPts val="479"/>
              </a:spcBef>
              <a:buClr>
                <a:srgbClr val="234271"/>
              </a:buClr>
              <a:buFont typeface="Arial"/>
              <a:buChar char="•"/>
            </a:pPr>
            <a:r>
              <a:rPr b="0" lang="en-US" sz="2400" spc="-1" strike="noStrike">
                <a:solidFill>
                  <a:srgbClr val="234271"/>
                </a:solidFill>
                <a:latin typeface="Times New Roman"/>
              </a:rPr>
              <a:t>Proposed System</a:t>
            </a:r>
            <a:endParaRPr b="0" lang="en-US" sz="2400" spc="-1" strike="noStrike">
              <a:solidFill>
                <a:srgbClr val="808080"/>
              </a:solidFill>
              <a:latin typeface="Century Gothic"/>
            </a:endParaRPr>
          </a:p>
          <a:p>
            <a:pPr lvl="2" marL="1143000" indent="-228600">
              <a:lnSpc>
                <a:spcPct val="100000"/>
              </a:lnSpc>
              <a:spcBef>
                <a:spcPts val="479"/>
              </a:spcBef>
              <a:buClr>
                <a:srgbClr val="234271"/>
              </a:buClr>
              <a:buFont typeface="Arial"/>
              <a:buChar char="•"/>
            </a:pPr>
            <a:r>
              <a:rPr b="0" lang="en-US" sz="2400" spc="-1" strike="noStrike">
                <a:solidFill>
                  <a:srgbClr val="234271"/>
                </a:solidFill>
                <a:latin typeface="Times New Roman"/>
              </a:rPr>
              <a:t>Approach and Algorithm</a:t>
            </a:r>
            <a:endParaRPr b="0" lang="en-US" sz="2400" spc="-1" strike="noStrike">
              <a:solidFill>
                <a:srgbClr val="808080"/>
              </a:solidFill>
              <a:latin typeface="Century Gothic"/>
            </a:endParaRPr>
          </a:p>
          <a:p>
            <a:pPr lvl="2" marL="1143000" indent="-228600">
              <a:lnSpc>
                <a:spcPct val="100000"/>
              </a:lnSpc>
              <a:spcBef>
                <a:spcPts val="479"/>
              </a:spcBef>
              <a:buClr>
                <a:srgbClr val="234271"/>
              </a:buClr>
              <a:buFont typeface="Arial"/>
              <a:buChar char="•"/>
            </a:pPr>
            <a:r>
              <a:rPr b="0" lang="en-US" sz="2400" spc="-1" strike="noStrike">
                <a:solidFill>
                  <a:srgbClr val="234271"/>
                </a:solidFill>
                <a:latin typeface="Times New Roman"/>
              </a:rPr>
              <a:t>UML Diagrams</a:t>
            </a:r>
            <a:endParaRPr b="0" lang="en-US" sz="2400" spc="-1" strike="noStrike">
              <a:solidFill>
                <a:srgbClr val="808080"/>
              </a:solidFill>
              <a:latin typeface="Century Gothic"/>
            </a:endParaRPr>
          </a:p>
          <a:p>
            <a:pPr lvl="2" marL="1143000" indent="-228600">
              <a:lnSpc>
                <a:spcPct val="100000"/>
              </a:lnSpc>
              <a:spcBef>
                <a:spcPts val="479"/>
              </a:spcBef>
              <a:buClr>
                <a:srgbClr val="234271"/>
              </a:buClr>
              <a:buFont typeface="Arial"/>
              <a:buChar char="•"/>
            </a:pPr>
            <a:r>
              <a:rPr b="0" lang="en-US" sz="2400" spc="-1" strike="noStrike">
                <a:solidFill>
                  <a:srgbClr val="234271"/>
                </a:solidFill>
                <a:latin typeface="Times New Roman"/>
              </a:rPr>
              <a:t>Results</a:t>
            </a:r>
            <a:endParaRPr b="0" lang="en-US" sz="2400" spc="-1" strike="noStrike">
              <a:solidFill>
                <a:srgbClr val="808080"/>
              </a:solidFill>
              <a:latin typeface="Century Gothic"/>
            </a:endParaRPr>
          </a:p>
          <a:p>
            <a:pPr lvl="2" marL="1143000" indent="-228600">
              <a:lnSpc>
                <a:spcPct val="100000"/>
              </a:lnSpc>
              <a:spcBef>
                <a:spcPts val="479"/>
              </a:spcBef>
              <a:buClr>
                <a:srgbClr val="234271"/>
              </a:buClr>
              <a:buFont typeface="Arial"/>
              <a:buChar char="•"/>
            </a:pPr>
            <a:r>
              <a:rPr b="0" lang="en-US" sz="2400" spc="-1" strike="noStrike">
                <a:solidFill>
                  <a:srgbClr val="234271"/>
                </a:solidFill>
                <a:latin typeface="Times New Roman"/>
              </a:rPr>
              <a:t>Conclusion and Future Work</a:t>
            </a:r>
            <a:endParaRPr b="0" lang="en-US" sz="2400" spc="-1" strike="noStrike">
              <a:solidFill>
                <a:srgbClr val="808080"/>
              </a:solidFill>
              <a:latin typeface="Century Gothic"/>
            </a:endParaRPr>
          </a:p>
          <a:p>
            <a:pPr lvl="2" marL="1143000" indent="-228600">
              <a:lnSpc>
                <a:spcPct val="100000"/>
              </a:lnSpc>
              <a:spcBef>
                <a:spcPts val="479"/>
              </a:spcBef>
              <a:buClr>
                <a:srgbClr val="234271"/>
              </a:buClr>
              <a:buFont typeface="Arial"/>
              <a:buChar char="•"/>
            </a:pPr>
            <a:r>
              <a:rPr b="0" lang="en-US" sz="2400" spc="-1" strike="noStrike">
                <a:solidFill>
                  <a:srgbClr val="234271"/>
                </a:solidFill>
                <a:latin typeface="Times New Roman"/>
              </a:rPr>
              <a:t>References </a:t>
            </a:r>
            <a:endParaRPr b="0" lang="en-US" sz="2400" spc="-1" strike="noStrike">
              <a:solidFill>
                <a:srgbClr val="808080"/>
              </a:solidFill>
              <a:latin typeface="Century Gothic"/>
            </a:endParaRPr>
          </a:p>
          <a:p>
            <a:endParaRPr b="0" lang="en-US" sz="2400" spc="-1" strike="noStrike">
              <a:solidFill>
                <a:srgbClr val="808080"/>
              </a:solidFill>
              <a:latin typeface="Century Gothic"/>
            </a:endParaRPr>
          </a:p>
          <a:p>
            <a:pPr marL="1143000" indent="-228600">
              <a:lnSpc>
                <a:spcPct val="100000"/>
              </a:lnSpc>
              <a:spcBef>
                <a:spcPts val="479"/>
              </a:spcBef>
              <a:buNone/>
              <a:tabLst>
                <a:tab algn="l" pos="0"/>
              </a:tabLst>
            </a:pPr>
            <a:endParaRPr b="0" lang="en-US" sz="2400" spc="-1" strike="noStrike">
              <a:solidFill>
                <a:srgbClr val="808080"/>
              </a:solidFill>
              <a:latin typeface="Century Gothic"/>
            </a:endParaRPr>
          </a:p>
        </p:txBody>
      </p:sp>
    </p:spTree>
  </p:cSld>
  <mc:AlternateContent>
    <mc:Choice Requires="p14">
      <p:transition spd="slow" p14:dur="1500">
        <p:split dir="out" orient="vert"/>
      </p:transition>
    </mc:Choice>
    <mc:Fallback>
      <p:transition spd="slow">
        <p:split dir="out" orient="vert"/>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p:nvPr>
        </p:nvSpPr>
        <p:spPr>
          <a:xfrm>
            <a:off x="609480" y="1600200"/>
            <a:ext cx="10972440" cy="4525560"/>
          </a:xfrm>
          <a:prstGeom prst="rect">
            <a:avLst/>
          </a:prstGeom>
          <a:noFill/>
          <a:ln w="0">
            <a:noFill/>
          </a:ln>
        </p:spPr>
        <p:txBody>
          <a:bodyPr anchor="t">
            <a:normAutofit/>
          </a:bodyPr>
          <a:p>
            <a:pPr algn="just">
              <a:lnSpc>
                <a:spcPct val="150000"/>
              </a:lnSpc>
              <a:buNone/>
              <a:tabLst>
                <a:tab algn="l" pos="0"/>
              </a:tabLst>
            </a:pPr>
            <a:r>
              <a:rPr b="1" lang="en-US" sz="2400" spc="-1" strike="noStrike">
                <a:solidFill>
                  <a:srgbClr val="77420d"/>
                </a:solidFill>
                <a:latin typeface="Times New Roman"/>
              </a:rPr>
              <a:t>FEATURE TRACKING AND PROCESSING</a:t>
            </a:r>
            <a:r>
              <a:rPr b="0" lang="en-US" sz="2400" spc="-1" strike="noStrike">
                <a:solidFill>
                  <a:srgbClr val="000000"/>
                </a:solidFill>
                <a:latin typeface="Times New Roman"/>
              </a:rPr>
              <a:t> :</a:t>
            </a:r>
            <a:endParaRPr b="0" lang="en-US" sz="2400" spc="-1" strike="noStrike">
              <a:solidFill>
                <a:srgbClr val="808080"/>
              </a:solidFill>
              <a:latin typeface="Century Gothic"/>
            </a:endParaRPr>
          </a:p>
          <a:p>
            <a:pPr>
              <a:lnSpc>
                <a:spcPct val="100000"/>
              </a:lnSpc>
              <a:spcBef>
                <a:spcPts val="479"/>
              </a:spcBef>
              <a:buNone/>
              <a:tabLst>
                <a:tab algn="l" pos="0"/>
              </a:tabLst>
            </a:pPr>
            <a:endParaRPr b="0" lang="en-US" sz="2400" spc="-1" strike="noStrike">
              <a:solidFill>
                <a:srgbClr val="808080"/>
              </a:solidFill>
              <a:latin typeface="Century Gothic"/>
            </a:endParaRPr>
          </a:p>
          <a:p>
            <a:pPr marL="457200" indent="-457200">
              <a:lnSpc>
                <a:spcPct val="100000"/>
              </a:lnSpc>
              <a:spcBef>
                <a:spcPts val="479"/>
              </a:spcBef>
              <a:buClr>
                <a:srgbClr val="000000"/>
              </a:buClr>
              <a:buFont typeface="Arial"/>
              <a:buAutoNum type="arabicParenR"/>
              <a:tabLst>
                <a:tab algn="l" pos="0"/>
              </a:tabLst>
            </a:pPr>
            <a:r>
              <a:rPr b="1" lang="en-US" sz="2400" spc="-1" strike="noStrike">
                <a:solidFill>
                  <a:srgbClr val="000000"/>
                </a:solidFill>
                <a:latin typeface="Times New Roman"/>
                <a:ea typeface="Times New Roman"/>
              </a:rPr>
              <a:t>MOVEMENT SEGMENTATION FEATURES</a:t>
            </a:r>
            <a:endParaRPr b="0" lang="en-US" sz="2400" spc="-1" strike="noStrike">
              <a:solidFill>
                <a:srgbClr val="808080"/>
              </a:solidFill>
              <a:latin typeface="Century Gothic"/>
            </a:endParaRPr>
          </a:p>
          <a:p>
            <a:pPr>
              <a:lnSpc>
                <a:spcPct val="100000"/>
              </a:lnSpc>
              <a:spcBef>
                <a:spcPts val="479"/>
              </a:spcBef>
              <a:buNone/>
              <a:tabLst>
                <a:tab algn="l" pos="0"/>
              </a:tabLst>
            </a:pPr>
            <a:endParaRPr b="0" lang="en-US" sz="2400" spc="-1" strike="noStrike">
              <a:solidFill>
                <a:srgbClr val="808080"/>
              </a:solidFill>
              <a:latin typeface="Century Gothic"/>
            </a:endParaRPr>
          </a:p>
          <a:p>
            <a:pPr marL="457200" indent="-457200">
              <a:lnSpc>
                <a:spcPct val="100000"/>
              </a:lnSpc>
              <a:spcBef>
                <a:spcPts val="479"/>
              </a:spcBef>
              <a:buClr>
                <a:srgbClr val="000000"/>
              </a:buClr>
              <a:buFont typeface="Arial"/>
              <a:buAutoNum type="arabicParenR"/>
              <a:tabLst>
                <a:tab algn="l" pos="0"/>
              </a:tabLst>
            </a:pPr>
            <a:r>
              <a:rPr b="1" lang="en-US" sz="2400" spc="-1" strike="noStrike">
                <a:solidFill>
                  <a:srgbClr val="000000"/>
                </a:solidFill>
                <a:latin typeface="Times New Roman"/>
                <a:ea typeface="Times New Roman"/>
              </a:rPr>
              <a:t> </a:t>
            </a:r>
            <a:r>
              <a:rPr b="1" lang="en-US" sz="2400" spc="-1" strike="noStrike">
                <a:solidFill>
                  <a:srgbClr val="000000"/>
                </a:solidFill>
                <a:latin typeface="Times New Roman"/>
                <a:ea typeface="Times New Roman"/>
              </a:rPr>
              <a:t>SHAPE RECOGNITION FEATURES  </a:t>
            </a:r>
            <a:endParaRPr b="0" lang="en-US" sz="2400" spc="-1" strike="noStrike">
              <a:solidFill>
                <a:srgbClr val="808080"/>
              </a:solidFill>
              <a:latin typeface="Century Gothic"/>
            </a:endParaRPr>
          </a:p>
          <a:p>
            <a:pPr>
              <a:lnSpc>
                <a:spcPct val="100000"/>
              </a:lnSpc>
              <a:spcBef>
                <a:spcPts val="479"/>
              </a:spcBef>
              <a:buNone/>
              <a:tabLst>
                <a:tab algn="l" pos="0"/>
              </a:tabLst>
            </a:pPr>
            <a:endParaRPr b="0" lang="en-US" sz="2400" spc="-1" strike="noStrike">
              <a:solidFill>
                <a:srgbClr val="808080"/>
              </a:solidFill>
              <a:latin typeface="Century Gothic"/>
            </a:endParaRPr>
          </a:p>
          <a:p>
            <a:pPr>
              <a:lnSpc>
                <a:spcPct val="100000"/>
              </a:lnSpc>
              <a:spcBef>
                <a:spcPts val="479"/>
              </a:spcBef>
              <a:buNone/>
              <a:tabLst>
                <a:tab algn="l" pos="0"/>
              </a:tabLst>
            </a:pPr>
            <a:endParaRPr b="0" lang="en-US" sz="2400" spc="-1" strike="noStrike">
              <a:solidFill>
                <a:srgbClr val="808080"/>
              </a:solidFill>
              <a:latin typeface="Century Gothic"/>
            </a:endParaRPr>
          </a:p>
        </p:txBody>
      </p:sp>
      <p:sp>
        <p:nvSpPr>
          <p:cNvPr id="185" name="PlaceHolder 2"/>
          <p:cNvSpPr>
            <a:spLocks noGrp="1"/>
          </p:cNvSpPr>
          <p:nvPr>
            <p:ph type="title"/>
          </p:nvPr>
        </p:nvSpPr>
        <p:spPr>
          <a:xfrm>
            <a:off x="609480" y="0"/>
            <a:ext cx="10972440" cy="1164240"/>
          </a:xfrm>
          <a:prstGeom prst="rect">
            <a:avLst/>
          </a:prstGeom>
          <a:noFill/>
          <a:ln w="0">
            <a:noFill/>
          </a:ln>
        </p:spPr>
        <p:txBody>
          <a:bodyPr anchor="b">
            <a:noAutofit/>
          </a:bodyPr>
          <a:p>
            <a:pPr>
              <a:lnSpc>
                <a:spcPts val="5800"/>
              </a:lnSpc>
              <a:buNone/>
            </a:pPr>
            <a:r>
              <a:rPr b="0" lang="en-US" sz="5400" spc="-1" strike="noStrike">
                <a:solidFill>
                  <a:srgbClr val="2f5897"/>
                </a:solidFill>
                <a:latin typeface="Palatino Linotype"/>
              </a:rPr>
              <a:t>Algorithm</a:t>
            </a:r>
            <a:endParaRPr b="0" lang="en-US" sz="5400" spc="-1" strike="noStrike">
              <a:solidFill>
                <a:srgbClr val="000000"/>
              </a:solidFill>
              <a:latin typeface="Palatino Linotype"/>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0"/>
            <a:ext cx="10972440" cy="1599840"/>
          </a:xfrm>
          <a:prstGeom prst="rect">
            <a:avLst/>
          </a:prstGeom>
          <a:noFill/>
          <a:ln w="0">
            <a:noFill/>
          </a:ln>
        </p:spPr>
        <p:txBody>
          <a:bodyPr anchor="b">
            <a:noAutofit/>
          </a:bodyPr>
          <a:p>
            <a:pPr>
              <a:lnSpc>
                <a:spcPts val="5800"/>
              </a:lnSpc>
              <a:buNone/>
            </a:pPr>
            <a:r>
              <a:rPr b="0" lang="en-US" sz="5400" spc="-1" strike="noStrike">
                <a:solidFill>
                  <a:srgbClr val="2f5897"/>
                </a:solidFill>
                <a:latin typeface="Palatino Linotype"/>
              </a:rPr>
              <a:t>Algorithm</a:t>
            </a:r>
            <a:endParaRPr b="0" lang="en-US" sz="5400" spc="-1" strike="noStrike">
              <a:solidFill>
                <a:srgbClr val="000000"/>
              </a:solidFill>
              <a:latin typeface="Palatino Linotype"/>
            </a:endParaRPr>
          </a:p>
        </p:txBody>
      </p:sp>
      <p:sp>
        <p:nvSpPr>
          <p:cNvPr id="187" name="PlaceHolder 2"/>
          <p:cNvSpPr>
            <a:spLocks noGrp="1"/>
          </p:cNvSpPr>
          <p:nvPr>
            <p:ph/>
          </p:nvPr>
        </p:nvSpPr>
        <p:spPr>
          <a:xfrm>
            <a:off x="609480" y="1600200"/>
            <a:ext cx="10972440" cy="4525560"/>
          </a:xfrm>
          <a:prstGeom prst="rect">
            <a:avLst/>
          </a:prstGeom>
          <a:noFill/>
          <a:ln w="0">
            <a:noFill/>
          </a:ln>
        </p:spPr>
        <p:txBody>
          <a:bodyPr anchor="t">
            <a:normAutofit/>
          </a:bodyPr>
          <a:p>
            <a:pPr algn="just">
              <a:lnSpc>
                <a:spcPct val="150000"/>
              </a:lnSpc>
              <a:buNone/>
              <a:tabLst>
                <a:tab algn="l" pos="0"/>
              </a:tabLst>
            </a:pPr>
            <a:r>
              <a:rPr b="1" lang="en-US" sz="2400" spc="-1" strike="noStrike">
                <a:solidFill>
                  <a:srgbClr val="77420d"/>
                </a:solidFill>
                <a:latin typeface="Times New Roman"/>
              </a:rPr>
              <a:t>FEATURE TRACKING AND PROCESSING</a:t>
            </a:r>
            <a:r>
              <a:rPr b="0" lang="en-US" sz="2400" spc="-1" strike="noStrike">
                <a:solidFill>
                  <a:srgbClr val="000000"/>
                </a:solidFill>
                <a:latin typeface="Times New Roman"/>
              </a:rPr>
              <a:t> :</a:t>
            </a:r>
            <a:endParaRPr b="0" lang="en-US" sz="2400" spc="-1" strike="noStrike">
              <a:solidFill>
                <a:srgbClr val="808080"/>
              </a:solidFill>
              <a:latin typeface="Century Gothic"/>
            </a:endParaRPr>
          </a:p>
          <a:p>
            <a:pPr marL="457200" indent="-457200" algn="just">
              <a:lnSpc>
                <a:spcPct val="150000"/>
              </a:lnSpc>
              <a:buClr>
                <a:srgbClr val="000000"/>
              </a:buClr>
              <a:buFont typeface="Arial"/>
              <a:buAutoNum type="arabicParenR"/>
              <a:tabLst>
                <a:tab algn="l" pos="0"/>
              </a:tabLst>
            </a:pPr>
            <a:r>
              <a:rPr b="1" lang="en-US" sz="2000" spc="-1" strike="noStrike">
                <a:solidFill>
                  <a:srgbClr val="000000"/>
                </a:solidFill>
                <a:latin typeface="Times New Roman"/>
                <a:ea typeface="Times New Roman"/>
              </a:rPr>
              <a:t>MOVEMENT SEGMENTATION FEATURES </a:t>
            </a:r>
            <a:endParaRPr b="0" lang="en-US" sz="2000" spc="-1" strike="noStrike">
              <a:solidFill>
                <a:srgbClr val="808080"/>
              </a:solidFill>
              <a:latin typeface="Century Gothic"/>
            </a:endParaRPr>
          </a:p>
          <a:p>
            <a:pPr algn="just">
              <a:lnSpc>
                <a:spcPct val="150000"/>
              </a:lnSpc>
              <a:buNone/>
              <a:tabLst>
                <a:tab algn="l" pos="0"/>
              </a:tabLst>
            </a:pPr>
            <a:r>
              <a:rPr b="0" lang="en-US" sz="2000" spc="-1" strike="noStrike">
                <a:solidFill>
                  <a:srgbClr val="000000"/>
                </a:solidFill>
                <a:latin typeface="Times New Roman"/>
                <a:ea typeface="Times New Roman"/>
              </a:rPr>
              <a:t>Form the set of feature representations FSeg utilizing the basic velocity and direction vectors of a player’s hand. These are              representing the velocity in 3D space of any joint j ∈ J as</a:t>
            </a:r>
            <a:endParaRPr b="0" lang="en-US" sz="2000" spc="-1" strike="noStrike">
              <a:solidFill>
                <a:srgbClr val="808080"/>
              </a:solidFill>
              <a:latin typeface="Century Gothic"/>
            </a:endParaRPr>
          </a:p>
          <a:p>
            <a:pPr algn="just">
              <a:lnSpc>
                <a:spcPct val="150000"/>
              </a:lnSpc>
              <a:buNone/>
              <a:tabLst>
                <a:tab algn="l" pos="0"/>
              </a:tabLst>
            </a:pPr>
            <a:endParaRPr b="0" lang="en-US" sz="2000" spc="-1" strike="noStrike">
              <a:solidFill>
                <a:srgbClr val="808080"/>
              </a:solidFill>
              <a:latin typeface="Century Gothic"/>
            </a:endParaRPr>
          </a:p>
          <a:p>
            <a:pPr>
              <a:lnSpc>
                <a:spcPct val="100000"/>
              </a:lnSpc>
              <a:spcBef>
                <a:spcPts val="479"/>
              </a:spcBef>
              <a:buNone/>
              <a:tabLst>
                <a:tab algn="l" pos="0"/>
              </a:tabLst>
            </a:pPr>
            <a:endParaRPr b="0" lang="en-US" sz="2400" spc="-1" strike="noStrike">
              <a:solidFill>
                <a:srgbClr val="808080"/>
              </a:solidFill>
              <a:latin typeface="Century Gothic"/>
            </a:endParaRPr>
          </a:p>
          <a:p>
            <a:pPr>
              <a:lnSpc>
                <a:spcPct val="100000"/>
              </a:lnSpc>
              <a:spcBef>
                <a:spcPts val="479"/>
              </a:spcBef>
              <a:buNone/>
              <a:tabLst>
                <a:tab algn="l" pos="0"/>
              </a:tabLst>
            </a:pPr>
            <a:endParaRPr b="0" lang="en-US" sz="2400" spc="-1" strike="noStrike">
              <a:solidFill>
                <a:srgbClr val="808080"/>
              </a:solidFill>
              <a:latin typeface="Century Gothic"/>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Times New Roman"/>
                <a:ea typeface="Times New Roman"/>
              </a:rPr>
              <a:t>whereas J constitutes the set of palm and finger tip joints, and          representing relative changes of the vectors d ∈ D as</a:t>
            </a:r>
            <a:endParaRPr b="0" lang="en-US" sz="2400" spc="-1" strike="noStrike">
              <a:solidFill>
                <a:srgbClr val="808080"/>
              </a:solidFill>
              <a:latin typeface="Century Gothic"/>
            </a:endParaRPr>
          </a:p>
        </p:txBody>
      </p:sp>
      <p:pic>
        <p:nvPicPr>
          <p:cNvPr id="188" name="Picture 3" descr=""/>
          <p:cNvPicPr/>
          <p:nvPr/>
        </p:nvPicPr>
        <p:blipFill>
          <a:blip r:embed="rId1"/>
          <a:stretch/>
        </p:blipFill>
        <p:spPr>
          <a:xfrm>
            <a:off x="2447640" y="3206520"/>
            <a:ext cx="533160" cy="433440"/>
          </a:xfrm>
          <a:prstGeom prst="rect">
            <a:avLst/>
          </a:prstGeom>
          <a:ln w="0">
            <a:noFill/>
          </a:ln>
        </p:spPr>
      </p:pic>
      <p:pic>
        <p:nvPicPr>
          <p:cNvPr id="189" name="Picture 4" descr=""/>
          <p:cNvPicPr/>
          <p:nvPr/>
        </p:nvPicPr>
        <p:blipFill>
          <a:blip r:embed="rId2"/>
          <a:stretch/>
        </p:blipFill>
        <p:spPr>
          <a:xfrm>
            <a:off x="3205080" y="3640320"/>
            <a:ext cx="2599200" cy="1394280"/>
          </a:xfrm>
          <a:prstGeom prst="rect">
            <a:avLst/>
          </a:prstGeom>
          <a:ln w="0">
            <a:noFill/>
          </a:ln>
        </p:spPr>
      </p:pic>
      <p:pic>
        <p:nvPicPr>
          <p:cNvPr id="190" name="Picture 5" descr=""/>
          <p:cNvPicPr/>
          <p:nvPr/>
        </p:nvPicPr>
        <p:blipFill>
          <a:blip r:embed="rId3"/>
          <a:stretch/>
        </p:blipFill>
        <p:spPr>
          <a:xfrm>
            <a:off x="8527320" y="4945320"/>
            <a:ext cx="662760" cy="5176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0"/>
            <a:ext cx="10972440" cy="1599840"/>
          </a:xfrm>
          <a:prstGeom prst="rect">
            <a:avLst/>
          </a:prstGeom>
          <a:noFill/>
          <a:ln w="0">
            <a:noFill/>
          </a:ln>
        </p:spPr>
        <p:txBody>
          <a:bodyPr anchor="b">
            <a:noAutofit/>
          </a:bodyPr>
          <a:p>
            <a:pPr>
              <a:lnSpc>
                <a:spcPts val="5800"/>
              </a:lnSpc>
              <a:buNone/>
            </a:pPr>
            <a:r>
              <a:rPr b="0" lang="en-US" sz="5400" spc="-1" strike="noStrike">
                <a:solidFill>
                  <a:srgbClr val="2f5897"/>
                </a:solidFill>
                <a:latin typeface="Palatino Linotype"/>
              </a:rPr>
              <a:t>Algorithm</a:t>
            </a:r>
            <a:endParaRPr b="0" lang="en-US" sz="5400" spc="-1" strike="noStrike">
              <a:solidFill>
                <a:srgbClr val="000000"/>
              </a:solidFill>
              <a:latin typeface="Palatino Linotype"/>
            </a:endParaRPr>
          </a:p>
        </p:txBody>
      </p:sp>
      <p:sp>
        <p:nvSpPr>
          <p:cNvPr id="192" name="PlaceHolder 2"/>
          <p:cNvSpPr>
            <a:spLocks noGrp="1"/>
          </p:cNvSpPr>
          <p:nvPr>
            <p:ph/>
          </p:nvPr>
        </p:nvSpPr>
        <p:spPr>
          <a:xfrm>
            <a:off x="609480" y="1600200"/>
            <a:ext cx="10972440" cy="4800240"/>
          </a:xfrm>
          <a:prstGeom prst="rect">
            <a:avLst/>
          </a:prstGeom>
          <a:noFill/>
          <a:ln w="0">
            <a:noFill/>
          </a:ln>
        </p:spPr>
        <p:txBody>
          <a:bodyPr anchor="t">
            <a:normAutofit fontScale="99000"/>
          </a:bodyPr>
          <a:p>
            <a:pPr algn="just">
              <a:lnSpc>
                <a:spcPct val="150000"/>
              </a:lnSpc>
              <a:buNone/>
              <a:tabLst>
                <a:tab algn="l" pos="0"/>
              </a:tabLst>
            </a:pPr>
            <a:r>
              <a:rPr b="1" lang="en-US" sz="2400" spc="-1" strike="noStrike">
                <a:solidFill>
                  <a:srgbClr val="77420d"/>
                </a:solidFill>
                <a:latin typeface="Times New Roman"/>
              </a:rPr>
              <a:t>FEATURE TRACKING AND PROCESSING</a:t>
            </a:r>
            <a:r>
              <a:rPr b="0" lang="en-US" sz="2400" spc="-1" strike="noStrike">
                <a:solidFill>
                  <a:srgbClr val="000000"/>
                </a:solidFill>
                <a:latin typeface="Times New Roman"/>
              </a:rPr>
              <a:t> :</a:t>
            </a:r>
            <a:endParaRPr b="0" lang="en-US" sz="2400" spc="-1" strike="noStrike">
              <a:solidFill>
                <a:srgbClr val="808080"/>
              </a:solidFill>
              <a:latin typeface="Century Gothic"/>
            </a:endParaRPr>
          </a:p>
          <a:p>
            <a:pPr marL="457200" indent="-457200" algn="just">
              <a:lnSpc>
                <a:spcPct val="150000"/>
              </a:lnSpc>
              <a:buClr>
                <a:srgbClr val="000000"/>
              </a:buClr>
              <a:buFont typeface="Arial"/>
              <a:buAutoNum type="arabicParenR"/>
              <a:tabLst>
                <a:tab algn="l" pos="0"/>
              </a:tabLst>
            </a:pPr>
            <a:r>
              <a:rPr b="1" lang="en-US" sz="2000" spc="-1" strike="noStrike">
                <a:solidFill>
                  <a:srgbClr val="000000"/>
                </a:solidFill>
                <a:latin typeface="Times New Roman"/>
                <a:ea typeface="Times New Roman"/>
              </a:rPr>
              <a:t>MOVEMENT SEGMENTATION FEATURES </a:t>
            </a:r>
            <a:endParaRPr b="0" lang="en-US" sz="2000" spc="-1" strike="noStrike">
              <a:solidFill>
                <a:srgbClr val="808080"/>
              </a:solidFill>
              <a:latin typeface="Century Gothic"/>
            </a:endParaRPr>
          </a:p>
          <a:p>
            <a:pPr>
              <a:lnSpc>
                <a:spcPct val="100000"/>
              </a:lnSpc>
              <a:spcBef>
                <a:spcPts val="479"/>
              </a:spcBef>
              <a:buNone/>
              <a:tabLst>
                <a:tab algn="l" pos="0"/>
              </a:tabLst>
            </a:pPr>
            <a:endParaRPr b="0" lang="en-US" sz="2400" spc="-1" strike="noStrike">
              <a:solidFill>
                <a:srgbClr val="808080"/>
              </a:solidFill>
              <a:latin typeface="Century Gothic"/>
            </a:endParaRPr>
          </a:p>
          <a:p>
            <a:pPr>
              <a:lnSpc>
                <a:spcPct val="100000"/>
              </a:lnSpc>
              <a:spcBef>
                <a:spcPts val="479"/>
              </a:spcBef>
              <a:buNone/>
              <a:tabLst>
                <a:tab algn="l" pos="0"/>
              </a:tabLst>
            </a:pPr>
            <a:endParaRPr b="0" lang="en-US" sz="2400" spc="-1" strike="noStrike">
              <a:solidFill>
                <a:srgbClr val="808080"/>
              </a:solidFill>
              <a:latin typeface="Century Gothic"/>
            </a:endParaRPr>
          </a:p>
          <a:p>
            <a:pPr>
              <a:lnSpc>
                <a:spcPct val="100000"/>
              </a:lnSpc>
              <a:spcBef>
                <a:spcPts val="479"/>
              </a:spcBef>
              <a:buNone/>
              <a:tabLst>
                <a:tab algn="l" pos="0"/>
              </a:tabLst>
            </a:pPr>
            <a:endParaRPr b="0" lang="en-US" sz="2400" spc="-1" strike="noStrike">
              <a:solidFill>
                <a:srgbClr val="808080"/>
              </a:solidFill>
              <a:latin typeface="Century Gothic"/>
            </a:endParaRPr>
          </a:p>
          <a:p>
            <a:pPr>
              <a:lnSpc>
                <a:spcPct val="100000"/>
              </a:lnSpc>
              <a:spcBef>
                <a:spcPts val="479"/>
              </a:spcBef>
              <a:buNone/>
              <a:tabLst>
                <a:tab algn="l" pos="0"/>
              </a:tabLst>
            </a:pPr>
            <a:endParaRPr b="0" lang="en-US" sz="2400" spc="-1" strike="noStrike">
              <a:solidFill>
                <a:srgbClr val="808080"/>
              </a:solidFill>
              <a:latin typeface="Century Gothic"/>
            </a:endParaRPr>
          </a:p>
          <a:p>
            <a:pPr>
              <a:lnSpc>
                <a:spcPct val="100000"/>
              </a:lnSpc>
              <a:spcBef>
                <a:spcPts val="479"/>
              </a:spcBef>
              <a:buNone/>
              <a:tabLst>
                <a:tab algn="l" pos="0"/>
              </a:tabLst>
            </a:pPr>
            <a:endParaRPr b="0" lang="en-US" sz="2400" spc="-1" strike="noStrike">
              <a:solidFill>
                <a:srgbClr val="808080"/>
              </a:solidFill>
              <a:latin typeface="Century Gothic"/>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Times New Roman"/>
                <a:ea typeface="Times New Roman"/>
              </a:rPr>
              <a:t>whereas D constitutes the set of normal and direction vectors of the palm and i ∈ [2, . . . , n] with n denoting the length of a motion sequence. The final feature set is then defined as</a:t>
            </a:r>
            <a:endParaRPr b="0" lang="en-US" sz="2400" spc="-1" strike="noStrike">
              <a:solidFill>
                <a:srgbClr val="808080"/>
              </a:solidFill>
              <a:latin typeface="Century Gothic"/>
            </a:endParaRPr>
          </a:p>
          <a:p>
            <a:pPr marL="343080" indent="-343080">
              <a:lnSpc>
                <a:spcPct val="100000"/>
              </a:lnSpc>
              <a:spcBef>
                <a:spcPts val="479"/>
              </a:spcBef>
              <a:buClr>
                <a:srgbClr val="000000"/>
              </a:buClr>
              <a:buFont typeface="Arial"/>
              <a:buChar char="•"/>
              <a:tabLst>
                <a:tab algn="l" pos="0"/>
              </a:tabLst>
            </a:pPr>
            <a:r>
              <a:rPr b="0" lang="en-US" sz="2400" spc="-1"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	</a:t>
            </a:r>
            <a:r>
              <a:rPr b="0" lang="en-US" sz="2400" spc="-1" strike="noStrike">
                <a:solidFill>
                  <a:srgbClr val="000000"/>
                </a:solidFill>
                <a:latin typeface="Times New Roman"/>
                <a:ea typeface="Times New Roman"/>
              </a:rPr>
              <a:t>for all j and d respectively.</a:t>
            </a:r>
            <a:endParaRPr b="0" lang="en-US" sz="2400" spc="-1" strike="noStrike">
              <a:solidFill>
                <a:srgbClr val="808080"/>
              </a:solidFill>
              <a:latin typeface="Century Gothic"/>
            </a:endParaRPr>
          </a:p>
        </p:txBody>
      </p:sp>
      <p:pic>
        <p:nvPicPr>
          <p:cNvPr id="193" name="Picture 3" descr=""/>
          <p:cNvPicPr/>
          <p:nvPr/>
        </p:nvPicPr>
        <p:blipFill>
          <a:blip r:embed="rId1"/>
          <a:srcRect l="-573" t="9146" r="573" b="7080"/>
          <a:stretch/>
        </p:blipFill>
        <p:spPr>
          <a:xfrm>
            <a:off x="1307160" y="2859120"/>
            <a:ext cx="4838400" cy="1755000"/>
          </a:xfrm>
          <a:prstGeom prst="rect">
            <a:avLst/>
          </a:prstGeom>
          <a:ln w="0">
            <a:noFill/>
          </a:ln>
        </p:spPr>
      </p:pic>
      <p:pic>
        <p:nvPicPr>
          <p:cNvPr id="194" name="Picture 4" descr=""/>
          <p:cNvPicPr/>
          <p:nvPr/>
        </p:nvPicPr>
        <p:blipFill>
          <a:blip r:embed="rId2"/>
          <a:stretch/>
        </p:blipFill>
        <p:spPr>
          <a:xfrm>
            <a:off x="1113840" y="5788800"/>
            <a:ext cx="2230920" cy="5122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0"/>
            <a:ext cx="10972440" cy="1599840"/>
          </a:xfrm>
          <a:prstGeom prst="rect">
            <a:avLst/>
          </a:prstGeom>
          <a:noFill/>
          <a:ln w="0">
            <a:noFill/>
          </a:ln>
        </p:spPr>
        <p:txBody>
          <a:bodyPr anchor="b">
            <a:noAutofit/>
          </a:bodyPr>
          <a:p>
            <a:pPr>
              <a:lnSpc>
                <a:spcPts val="5800"/>
              </a:lnSpc>
              <a:buNone/>
            </a:pPr>
            <a:r>
              <a:rPr b="0" lang="en-US" sz="5400" spc="-1" strike="noStrike">
                <a:solidFill>
                  <a:srgbClr val="2f5897"/>
                </a:solidFill>
                <a:latin typeface="Palatino Linotype"/>
              </a:rPr>
              <a:t>Algorithm</a:t>
            </a:r>
            <a:endParaRPr b="0" lang="en-US" sz="5400" spc="-1" strike="noStrike">
              <a:solidFill>
                <a:srgbClr val="000000"/>
              </a:solidFill>
              <a:latin typeface="Palatino Linotype"/>
            </a:endParaRPr>
          </a:p>
        </p:txBody>
      </p:sp>
      <p:sp>
        <p:nvSpPr>
          <p:cNvPr id="196" name="PlaceHolder 2"/>
          <p:cNvSpPr>
            <a:spLocks noGrp="1"/>
          </p:cNvSpPr>
          <p:nvPr>
            <p:ph/>
          </p:nvPr>
        </p:nvSpPr>
        <p:spPr>
          <a:xfrm>
            <a:off x="609480" y="1600200"/>
            <a:ext cx="10972440" cy="4950720"/>
          </a:xfrm>
          <a:prstGeom prst="rect">
            <a:avLst/>
          </a:prstGeom>
          <a:noFill/>
          <a:ln w="0">
            <a:noFill/>
          </a:ln>
        </p:spPr>
        <p:txBody>
          <a:bodyPr anchor="t">
            <a:normAutofit fontScale="98000"/>
          </a:bodyPr>
          <a:p>
            <a:pPr algn="just">
              <a:lnSpc>
                <a:spcPct val="150000"/>
              </a:lnSpc>
              <a:buNone/>
              <a:tabLst>
                <a:tab algn="l" pos="0"/>
              </a:tabLst>
            </a:pPr>
            <a:r>
              <a:rPr b="1" lang="en-US" sz="2400" spc="-1" strike="noStrike">
                <a:solidFill>
                  <a:srgbClr val="77420d"/>
                </a:solidFill>
                <a:latin typeface="Times New Roman"/>
              </a:rPr>
              <a:t>FEATURE TRACKING AND PROCESSING</a:t>
            </a:r>
            <a:r>
              <a:rPr b="0" lang="en-US" sz="2400" spc="-1" strike="noStrike">
                <a:solidFill>
                  <a:srgbClr val="000000"/>
                </a:solidFill>
                <a:latin typeface="Times New Roman"/>
              </a:rPr>
              <a:t> :</a:t>
            </a:r>
            <a:endParaRPr b="0" lang="en-US" sz="2400" spc="-1" strike="noStrike">
              <a:solidFill>
                <a:srgbClr val="808080"/>
              </a:solidFill>
              <a:latin typeface="Century Gothic"/>
            </a:endParaRPr>
          </a:p>
          <a:p>
            <a:pPr algn="just">
              <a:lnSpc>
                <a:spcPct val="150000"/>
              </a:lnSpc>
              <a:buNone/>
              <a:tabLst>
                <a:tab algn="l" pos="0"/>
              </a:tabLst>
            </a:pPr>
            <a:r>
              <a:rPr b="1" lang="en-US" sz="2400" spc="-1" strike="noStrike">
                <a:solidFill>
                  <a:srgbClr val="000000"/>
                </a:solidFill>
                <a:latin typeface="Times New Roman"/>
              </a:rPr>
              <a:t>2) SHAPE RECOGNITION FEATURES </a:t>
            </a:r>
            <a:endParaRPr b="0" lang="en-US" sz="2400" spc="-1" strike="noStrike">
              <a:solidFill>
                <a:srgbClr val="808080"/>
              </a:solidFill>
              <a:latin typeface="Century Gothic"/>
            </a:endParaRPr>
          </a:p>
          <a:p>
            <a:pPr marL="343080" indent="-343080" algn="just">
              <a:lnSpc>
                <a:spcPct val="150000"/>
              </a:lnSpc>
              <a:buClr>
                <a:srgbClr val="000000"/>
              </a:buClr>
              <a:buFont typeface="Arial"/>
              <a:buChar char="•"/>
              <a:tabLst>
                <a:tab algn="l" pos="0"/>
              </a:tabLst>
            </a:pPr>
            <a:r>
              <a:rPr b="0" lang="en-US" sz="2400" spc="-1" strike="noStrike">
                <a:solidFill>
                  <a:srgbClr val="000000"/>
                </a:solidFill>
                <a:latin typeface="Times New Roman"/>
              </a:rPr>
              <a:t>Utilizing the positions of finger joints in 3-dimensional space, the classes ’Rock’, </a:t>
            </a:r>
            <a:r>
              <a:rPr b="0" lang="en-US" sz="2400" spc="-1" strike="noStrike">
                <a:solidFill>
                  <a:srgbClr val="000000"/>
                </a:solidFill>
                <a:latin typeface="Times New Roman"/>
              </a:rPr>
              <a:t>’Paper’ and ’Scissors’ can be uniquely described by their angular and distal relations. </a:t>
            </a:r>
            <a:endParaRPr b="0" lang="en-US" sz="2400" spc="-1" strike="noStrike">
              <a:solidFill>
                <a:srgbClr val="808080"/>
              </a:solidFill>
              <a:latin typeface="Century Gothic"/>
            </a:endParaRPr>
          </a:p>
          <a:p>
            <a:pPr marL="343080" indent="-343080" algn="just">
              <a:lnSpc>
                <a:spcPct val="150000"/>
              </a:lnSpc>
              <a:buClr>
                <a:srgbClr val="000000"/>
              </a:buClr>
              <a:buFont typeface="Arial"/>
              <a:buChar char="•"/>
              <a:tabLst>
                <a:tab algn="l" pos="0"/>
              </a:tabLst>
            </a:pPr>
            <a:r>
              <a:rPr b="0" lang="en-US" sz="2400" spc="-1" strike="noStrike">
                <a:solidFill>
                  <a:srgbClr val="000000"/>
                </a:solidFill>
                <a:latin typeface="Times New Roman"/>
              </a:rPr>
              <a:t>The set of feature representations FShape therefore constitutes the normalized inter-</a:t>
            </a:r>
            <a:r>
              <a:rPr b="0" lang="en-US" sz="2400" spc="-1" strike="noStrike">
                <a:solidFill>
                  <a:srgbClr val="000000"/>
                </a:solidFill>
                <a:latin typeface="Times New Roman"/>
              </a:rPr>
              <a:t>joint angles computed from a hand’s raw joint positions.</a:t>
            </a:r>
            <a:endParaRPr b="0" lang="en-US" sz="2400" spc="-1" strike="noStrike">
              <a:solidFill>
                <a:srgbClr val="808080"/>
              </a:solidFill>
              <a:latin typeface="Century Gothic"/>
            </a:endParaRPr>
          </a:p>
          <a:p>
            <a:pPr marL="343080" indent="-343080" algn="just">
              <a:lnSpc>
                <a:spcPct val="150000"/>
              </a:lnSpc>
              <a:buClr>
                <a:srgbClr val="000000"/>
              </a:buClr>
              <a:buFont typeface="Arial"/>
              <a:buChar char="•"/>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For all neighboring finger bones, compute the angle α of the length-normalized </a:t>
            </a:r>
            <a:r>
              <a:rPr b="0" lang="en-US" sz="2400" spc="-1" strike="noStrike">
                <a:solidFill>
                  <a:srgbClr val="000000"/>
                </a:solidFill>
                <a:latin typeface="Times New Roman"/>
              </a:rPr>
              <a:t>inner product of the two vectors              and            representing the respective bones </a:t>
            </a:r>
            <a:r>
              <a:rPr b="0" lang="en-US" sz="2400" spc="-1" strike="noStrike">
                <a:solidFill>
                  <a:srgbClr val="000000"/>
                </a:solidFill>
                <a:latin typeface="Times New Roman"/>
              </a:rPr>
              <a:t>(J1, J2) and (J3, J4) as</a:t>
            </a:r>
            <a:endParaRPr b="0" lang="en-US" sz="2400" spc="-1" strike="noStrike">
              <a:solidFill>
                <a:srgbClr val="808080"/>
              </a:solidFill>
              <a:latin typeface="Century Gothic"/>
            </a:endParaRPr>
          </a:p>
        </p:txBody>
      </p:sp>
      <p:pic>
        <p:nvPicPr>
          <p:cNvPr id="197" name="Picture 5" descr=""/>
          <p:cNvPicPr/>
          <p:nvPr/>
        </p:nvPicPr>
        <p:blipFill>
          <a:blip r:embed="rId1"/>
          <a:stretch/>
        </p:blipFill>
        <p:spPr>
          <a:xfrm>
            <a:off x="4302000" y="5330520"/>
            <a:ext cx="755640" cy="469440"/>
          </a:xfrm>
          <a:prstGeom prst="rect">
            <a:avLst/>
          </a:prstGeom>
          <a:ln w="0">
            <a:noFill/>
          </a:ln>
        </p:spPr>
      </p:pic>
      <p:pic>
        <p:nvPicPr>
          <p:cNvPr id="198" name="Picture 6" descr=""/>
          <p:cNvPicPr/>
          <p:nvPr/>
        </p:nvPicPr>
        <p:blipFill>
          <a:blip r:embed="rId2"/>
          <a:stretch/>
        </p:blipFill>
        <p:spPr>
          <a:xfrm>
            <a:off x="5875920" y="5294160"/>
            <a:ext cx="767520" cy="4694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0"/>
            <a:ext cx="10972440" cy="1599840"/>
          </a:xfrm>
          <a:prstGeom prst="rect">
            <a:avLst/>
          </a:prstGeom>
          <a:noFill/>
          <a:ln w="0">
            <a:noFill/>
          </a:ln>
        </p:spPr>
        <p:txBody>
          <a:bodyPr anchor="b">
            <a:noAutofit/>
          </a:bodyPr>
          <a:p>
            <a:pPr>
              <a:lnSpc>
                <a:spcPts val="5800"/>
              </a:lnSpc>
              <a:buNone/>
            </a:pPr>
            <a:r>
              <a:rPr b="0" lang="en-US" sz="5400" spc="-1" strike="noStrike">
                <a:solidFill>
                  <a:srgbClr val="2f5897"/>
                </a:solidFill>
                <a:latin typeface="Palatino Linotype"/>
              </a:rPr>
              <a:t>Algorithm</a:t>
            </a:r>
            <a:endParaRPr b="0" lang="en-US" sz="5400" spc="-1" strike="noStrike">
              <a:solidFill>
                <a:srgbClr val="000000"/>
              </a:solidFill>
              <a:latin typeface="Palatino Linotype"/>
            </a:endParaRPr>
          </a:p>
        </p:txBody>
      </p:sp>
      <p:sp>
        <p:nvSpPr>
          <p:cNvPr id="200" name="PlaceHolder 2"/>
          <p:cNvSpPr>
            <a:spLocks noGrp="1"/>
          </p:cNvSpPr>
          <p:nvPr>
            <p:ph/>
          </p:nvPr>
        </p:nvSpPr>
        <p:spPr>
          <a:xfrm>
            <a:off x="609480" y="1600200"/>
            <a:ext cx="10972440" cy="4525560"/>
          </a:xfrm>
          <a:prstGeom prst="rect">
            <a:avLst/>
          </a:prstGeom>
          <a:noFill/>
          <a:ln w="0">
            <a:noFill/>
          </a:ln>
        </p:spPr>
        <p:txBody>
          <a:bodyPr anchor="t">
            <a:normAutofit fontScale="89000"/>
          </a:bodyPr>
          <a:p>
            <a:pPr algn="just">
              <a:lnSpc>
                <a:spcPct val="150000"/>
              </a:lnSpc>
              <a:buNone/>
              <a:tabLst>
                <a:tab algn="l" pos="0"/>
              </a:tabLst>
            </a:pPr>
            <a:r>
              <a:rPr b="1" lang="en-US" sz="2400" spc="-1" strike="noStrike">
                <a:solidFill>
                  <a:srgbClr val="77420d"/>
                </a:solidFill>
                <a:latin typeface="Times New Roman"/>
              </a:rPr>
              <a:t>FEATURE TRACKING AND PROCESSING</a:t>
            </a:r>
            <a:r>
              <a:rPr b="0" lang="en-US" sz="2400" spc="-1" strike="noStrike">
                <a:solidFill>
                  <a:srgbClr val="000000"/>
                </a:solidFill>
                <a:latin typeface="Times New Roman"/>
              </a:rPr>
              <a:t> :</a:t>
            </a:r>
            <a:endParaRPr b="0" lang="en-US" sz="2400" spc="-1" strike="noStrike">
              <a:solidFill>
                <a:srgbClr val="808080"/>
              </a:solidFill>
              <a:latin typeface="Century Gothic"/>
            </a:endParaRPr>
          </a:p>
          <a:p>
            <a:pPr algn="just">
              <a:lnSpc>
                <a:spcPct val="150000"/>
              </a:lnSpc>
              <a:buNone/>
              <a:tabLst>
                <a:tab algn="l" pos="0"/>
              </a:tabLst>
            </a:pPr>
            <a:r>
              <a:rPr b="1" lang="en-US" sz="2400" spc="-1" strike="noStrike">
                <a:solidFill>
                  <a:srgbClr val="000000"/>
                </a:solidFill>
                <a:latin typeface="Times New Roman"/>
              </a:rPr>
              <a:t>2) SHAPE RECOGNITION FEATURES </a:t>
            </a:r>
            <a:endParaRPr b="0" lang="en-US" sz="2400" spc="-1" strike="noStrike">
              <a:solidFill>
                <a:srgbClr val="808080"/>
              </a:solidFill>
              <a:latin typeface="Century Gothic"/>
            </a:endParaRPr>
          </a:p>
          <a:p>
            <a:pPr algn="just">
              <a:lnSpc>
                <a:spcPct val="150000"/>
              </a:lnSpc>
              <a:buNone/>
              <a:tabLst>
                <a:tab algn="l" pos="0"/>
              </a:tabLst>
            </a:pPr>
            <a:endParaRPr b="0" lang="en-US" sz="2400" spc="-1" strike="noStrike">
              <a:solidFill>
                <a:srgbClr val="808080"/>
              </a:solidFill>
              <a:latin typeface="Century Gothic"/>
            </a:endParaRPr>
          </a:p>
          <a:p>
            <a:pPr algn="just">
              <a:lnSpc>
                <a:spcPct val="150000"/>
              </a:lnSpc>
              <a:buNone/>
              <a:tabLst>
                <a:tab algn="l" pos="0"/>
              </a:tabLst>
            </a:pPr>
            <a:endParaRPr b="0" lang="en-US" sz="2400" spc="-1" strike="noStrike">
              <a:solidFill>
                <a:srgbClr val="808080"/>
              </a:solidFill>
              <a:latin typeface="Century Gothic"/>
            </a:endParaRPr>
          </a:p>
          <a:p>
            <a:pPr algn="just">
              <a:lnSpc>
                <a:spcPct val="150000"/>
              </a:lnSpc>
              <a:buNone/>
              <a:tabLst>
                <a:tab algn="l" pos="0"/>
              </a:tabLst>
            </a:pPr>
            <a:endParaRPr b="0" lang="en-US" sz="2400" spc="-1" strike="noStrike">
              <a:solidFill>
                <a:srgbClr val="808080"/>
              </a:solidFill>
              <a:latin typeface="Century Gothic"/>
            </a:endParaRPr>
          </a:p>
          <a:p>
            <a:pPr algn="just">
              <a:lnSpc>
                <a:spcPct val="150000"/>
              </a:lnSpc>
              <a:buNone/>
              <a:tabLst>
                <a:tab algn="l" pos="0"/>
              </a:tabLst>
            </a:pPr>
            <a:r>
              <a:rPr b="0" lang="en-US" sz="2400" spc="-1" strike="noStrike">
                <a:solidFill>
                  <a:srgbClr val="000000"/>
                </a:solidFill>
                <a:latin typeface="Times New Roman"/>
              </a:rPr>
              <a:t>This provides us with the angles αmm between metacarpal finger bones (respectively between proximal and metacarpal bone for the thumb and index finger), as well as the angles ‘αmp’ between metacarpal and proximal bone, ‘αpi’ between proximal and intermediate bone and ‘αid’ between intermediate and distal bone of every finger.</a:t>
            </a:r>
            <a:endParaRPr b="0" lang="en-US" sz="2400" spc="-1" strike="noStrike">
              <a:solidFill>
                <a:srgbClr val="808080"/>
              </a:solidFill>
              <a:latin typeface="Century Gothic"/>
            </a:endParaRPr>
          </a:p>
        </p:txBody>
      </p:sp>
      <p:pic>
        <p:nvPicPr>
          <p:cNvPr id="201" name="Picture 5" descr=""/>
          <p:cNvPicPr/>
          <p:nvPr/>
        </p:nvPicPr>
        <p:blipFill>
          <a:blip r:embed="rId1"/>
          <a:stretch/>
        </p:blipFill>
        <p:spPr>
          <a:xfrm>
            <a:off x="1315440" y="2859120"/>
            <a:ext cx="3835080" cy="105876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0" y="127440"/>
            <a:ext cx="4039200" cy="1599840"/>
          </a:xfrm>
          <a:prstGeom prst="rect">
            <a:avLst/>
          </a:prstGeom>
          <a:noFill/>
          <a:ln w="0">
            <a:noFill/>
          </a:ln>
        </p:spPr>
        <p:txBody>
          <a:bodyPr anchor="b">
            <a:noAutofit/>
          </a:bodyPr>
          <a:p>
            <a:pPr algn="ctr">
              <a:lnSpc>
                <a:spcPts val="5800"/>
              </a:lnSpc>
              <a:buNone/>
            </a:pPr>
            <a:r>
              <a:rPr b="0" lang="en-US" sz="5400" spc="-1" strike="noStrike">
                <a:solidFill>
                  <a:srgbClr val="2f5897"/>
                </a:solidFill>
                <a:latin typeface="Palatino Linotype"/>
              </a:rPr>
              <a:t>Algorithm</a:t>
            </a:r>
            <a:endParaRPr b="0" lang="en-US" sz="5400" spc="-1" strike="noStrike">
              <a:solidFill>
                <a:srgbClr val="000000"/>
              </a:solidFill>
              <a:latin typeface="Palatino Linotype"/>
            </a:endParaRPr>
          </a:p>
        </p:txBody>
      </p:sp>
      <p:sp>
        <p:nvSpPr>
          <p:cNvPr id="203" name="PlaceHolder 2"/>
          <p:cNvSpPr>
            <a:spLocks noGrp="1"/>
          </p:cNvSpPr>
          <p:nvPr>
            <p:ph/>
          </p:nvPr>
        </p:nvSpPr>
        <p:spPr>
          <a:xfrm>
            <a:off x="609480" y="1600200"/>
            <a:ext cx="10972440" cy="4525560"/>
          </a:xfrm>
          <a:prstGeom prst="rect">
            <a:avLst/>
          </a:prstGeom>
          <a:noFill/>
          <a:ln w="0">
            <a:noFill/>
          </a:ln>
        </p:spPr>
        <p:txBody>
          <a:bodyPr anchor="t">
            <a:noAutofit/>
          </a:bodyPr>
          <a:p>
            <a:pPr marL="343080" indent="-343080">
              <a:lnSpc>
                <a:spcPct val="150000"/>
              </a:lnSpc>
              <a:spcBef>
                <a:spcPts val="479"/>
              </a:spcBef>
              <a:buClr>
                <a:srgbClr val="000000"/>
              </a:buClr>
              <a:buFont typeface="Arial"/>
              <a:buChar char="•"/>
            </a:pPr>
            <a:r>
              <a:rPr b="0" lang="en-US" sz="2400" spc="-1" strike="noStrike">
                <a:solidFill>
                  <a:srgbClr val="000000"/>
                </a:solidFill>
                <a:latin typeface="Times New Roman"/>
              </a:rPr>
              <a:t>Combine the angles to the final feature set FShape1 = {</a:t>
            </a:r>
            <a:r>
              <a:rPr b="0" lang="el-GR" sz="2400" spc="-1" strike="noStrike">
                <a:solidFill>
                  <a:srgbClr val="000000"/>
                </a:solidFill>
                <a:latin typeface="Times New Roman"/>
              </a:rPr>
              <a:t>α</a:t>
            </a:r>
            <a:r>
              <a:rPr b="0" lang="en-US" sz="2400" spc="-1" strike="noStrike">
                <a:solidFill>
                  <a:srgbClr val="000000"/>
                </a:solidFill>
                <a:latin typeface="Times New Roman"/>
              </a:rPr>
              <a:t>mm, </a:t>
            </a:r>
            <a:r>
              <a:rPr b="0" lang="el-GR" sz="2400" spc="-1" strike="noStrike">
                <a:solidFill>
                  <a:srgbClr val="000000"/>
                </a:solidFill>
                <a:latin typeface="Times New Roman"/>
              </a:rPr>
              <a:t>α</a:t>
            </a:r>
            <a:r>
              <a:rPr b="0" lang="en-US" sz="2400" spc="-1" strike="noStrike">
                <a:solidFill>
                  <a:srgbClr val="000000"/>
                </a:solidFill>
                <a:latin typeface="Times New Roman"/>
              </a:rPr>
              <a:t>mp, </a:t>
            </a:r>
            <a:r>
              <a:rPr b="0" lang="el-GR" sz="2400" spc="-1" strike="noStrike">
                <a:solidFill>
                  <a:srgbClr val="000000"/>
                </a:solidFill>
                <a:latin typeface="Times New Roman"/>
              </a:rPr>
              <a:t>α</a:t>
            </a:r>
            <a:r>
              <a:rPr b="0" lang="en-US" sz="2400" spc="-1" strike="noStrike">
                <a:solidFill>
                  <a:srgbClr val="000000"/>
                </a:solidFill>
                <a:latin typeface="Times New Roman"/>
              </a:rPr>
              <a:t>pi, </a:t>
            </a:r>
            <a:r>
              <a:rPr b="0" lang="el-GR" sz="2400" spc="-1" strike="noStrike">
                <a:solidFill>
                  <a:srgbClr val="000000"/>
                </a:solidFill>
                <a:latin typeface="Times New Roman"/>
              </a:rPr>
              <a:t>α</a:t>
            </a:r>
            <a:r>
              <a:rPr b="0" lang="en-US" sz="2400" spc="-1" strike="noStrike">
                <a:solidFill>
                  <a:srgbClr val="000000"/>
                </a:solidFill>
                <a:latin typeface="Times New Roman"/>
              </a:rPr>
              <a:t>id}.</a:t>
            </a:r>
            <a:endParaRPr b="0" lang="en-US" sz="2400" spc="-1" strike="noStrike">
              <a:solidFill>
                <a:srgbClr val="808080"/>
              </a:solidFill>
              <a:latin typeface="Century Gothic"/>
            </a:endParaRPr>
          </a:p>
          <a:p>
            <a:pPr marL="343080" indent="-343080">
              <a:lnSpc>
                <a:spcPct val="150000"/>
              </a:lnSpc>
              <a:spcBef>
                <a:spcPts val="479"/>
              </a:spcBef>
              <a:buClr>
                <a:srgbClr val="000000"/>
              </a:buClr>
              <a:buFont typeface="Arial"/>
              <a:buChar char="•"/>
            </a:pPr>
            <a:r>
              <a:rPr b="0" lang="en-US" sz="2400" spc="-1" strike="noStrike">
                <a:solidFill>
                  <a:srgbClr val="000000"/>
                </a:solidFill>
                <a:latin typeface="Times New Roman"/>
              </a:rPr>
              <a:t> </a:t>
            </a:r>
            <a:r>
              <a:rPr b="0" lang="en-US" sz="2400" spc="-1" strike="noStrike">
                <a:solidFill>
                  <a:srgbClr val="000000"/>
                </a:solidFill>
                <a:latin typeface="Times New Roman"/>
              </a:rPr>
              <a:t>For subsequent comparison, </a:t>
            </a:r>
            <a:endParaRPr b="0" lang="en-US" sz="2400" spc="-1" strike="noStrike">
              <a:solidFill>
                <a:srgbClr val="808080"/>
              </a:solidFill>
              <a:latin typeface="Century Gothic"/>
            </a:endParaRPr>
          </a:p>
          <a:p>
            <a:pPr marL="343080" indent="-343080">
              <a:lnSpc>
                <a:spcPct val="150000"/>
              </a:lnSpc>
              <a:spcBef>
                <a:spcPts val="479"/>
              </a:spcBef>
              <a:buClr>
                <a:srgbClr val="000000"/>
              </a:buClr>
              <a:buFont typeface="Arial"/>
              <a:buChar char="•"/>
            </a:pPr>
            <a:r>
              <a:rPr b="0" lang="en-US" sz="2400" spc="-1" strike="noStrike">
                <a:solidFill>
                  <a:srgbClr val="000000"/>
                </a:solidFill>
                <a:latin typeface="Times New Roman"/>
              </a:rPr>
              <a:t> </a:t>
            </a:r>
            <a:r>
              <a:rPr b="0" lang="en-US" sz="2400" spc="-1" strike="noStrike">
                <a:solidFill>
                  <a:srgbClr val="000000"/>
                </a:solidFill>
                <a:latin typeface="Times New Roman"/>
              </a:rPr>
              <a:t>furthermore build a second set FShape2 = {</a:t>
            </a:r>
            <a:r>
              <a:rPr b="0" lang="el-GR" sz="2400" spc="-1" strike="noStrike">
                <a:solidFill>
                  <a:srgbClr val="000000"/>
                </a:solidFill>
                <a:latin typeface="Times New Roman"/>
              </a:rPr>
              <a:t>α</a:t>
            </a:r>
            <a:r>
              <a:rPr b="0" lang="en-US" sz="2400" spc="-1" strike="noStrike">
                <a:solidFill>
                  <a:srgbClr val="000000"/>
                </a:solidFill>
                <a:latin typeface="Times New Roman"/>
              </a:rPr>
              <a:t>pp[thumb-index], </a:t>
            </a:r>
            <a:r>
              <a:rPr b="0" lang="el-GR" sz="2400" spc="-1" strike="noStrike">
                <a:solidFill>
                  <a:srgbClr val="000000"/>
                </a:solidFill>
                <a:latin typeface="Times New Roman"/>
              </a:rPr>
              <a:t>α</a:t>
            </a:r>
            <a:r>
              <a:rPr b="0" lang="en-US" sz="2400" spc="-1" strike="noStrike">
                <a:solidFill>
                  <a:srgbClr val="000000"/>
                </a:solidFill>
                <a:latin typeface="Times New Roman"/>
              </a:rPr>
              <a:t>mp, </a:t>
            </a:r>
            <a:r>
              <a:rPr b="0" lang="el-GR" sz="2400" spc="-1" strike="noStrike">
                <a:solidFill>
                  <a:srgbClr val="000000"/>
                </a:solidFill>
                <a:latin typeface="Times New Roman"/>
              </a:rPr>
              <a:t>α</a:t>
            </a:r>
            <a:r>
              <a:rPr b="0" lang="en-US" sz="2400" spc="-1" strike="noStrike">
                <a:solidFill>
                  <a:srgbClr val="000000"/>
                </a:solidFill>
                <a:latin typeface="Times New Roman"/>
              </a:rPr>
              <a:t>pi} with reduced morphological information.</a:t>
            </a:r>
            <a:endParaRPr b="0" lang="en-US" sz="2400" spc="-1" strike="noStrike">
              <a:solidFill>
                <a:srgbClr val="808080"/>
              </a:solidFill>
              <a:latin typeface="Century Gothic"/>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0"/>
            <a:ext cx="10972440" cy="1599840"/>
          </a:xfrm>
          <a:prstGeom prst="rect">
            <a:avLst/>
          </a:prstGeom>
          <a:noFill/>
          <a:ln w="0">
            <a:noFill/>
          </a:ln>
        </p:spPr>
        <p:txBody>
          <a:bodyPr anchor="b">
            <a:noAutofit/>
          </a:bodyPr>
          <a:p>
            <a:pPr>
              <a:lnSpc>
                <a:spcPts val="5800"/>
              </a:lnSpc>
              <a:buNone/>
            </a:pPr>
            <a:r>
              <a:rPr b="0" lang="en-US" sz="5400" spc="-1" strike="noStrike">
                <a:solidFill>
                  <a:srgbClr val="2f5897"/>
                </a:solidFill>
                <a:latin typeface="Palatino Linotype"/>
              </a:rPr>
              <a:t>UML Diagrams</a:t>
            </a:r>
            <a:endParaRPr b="0" lang="en-US" sz="5400" spc="-1" strike="noStrike">
              <a:solidFill>
                <a:srgbClr val="000000"/>
              </a:solidFill>
              <a:latin typeface="Palatino Linotype"/>
            </a:endParaRPr>
          </a:p>
        </p:txBody>
      </p:sp>
      <p:sp>
        <p:nvSpPr>
          <p:cNvPr id="205" name="PlaceHolder 2"/>
          <p:cNvSpPr>
            <a:spLocks noGrp="1"/>
          </p:cNvSpPr>
          <p:nvPr>
            <p:ph/>
          </p:nvPr>
        </p:nvSpPr>
        <p:spPr>
          <a:xfrm>
            <a:off x="609480" y="1600200"/>
            <a:ext cx="10972440" cy="4525560"/>
          </a:xfrm>
          <a:prstGeom prst="rect">
            <a:avLst/>
          </a:prstGeom>
          <a:noFill/>
          <a:ln w="0">
            <a:noFill/>
          </a:ln>
        </p:spPr>
        <p:txBody>
          <a:bodyPr anchor="t">
            <a:noAutofit/>
          </a:bodyPr>
          <a:p>
            <a:pPr algn="just">
              <a:lnSpc>
                <a:spcPct val="150000"/>
              </a:lnSpc>
              <a:buNone/>
              <a:tabLst>
                <a:tab algn="l" pos="0"/>
              </a:tabLst>
            </a:pPr>
            <a:endParaRPr b="0" lang="en-US" sz="2000" spc="-1" strike="noStrike">
              <a:solidFill>
                <a:srgbClr val="808080"/>
              </a:solidFill>
              <a:latin typeface="Century Gothic"/>
            </a:endParaRPr>
          </a:p>
          <a:p>
            <a:pPr>
              <a:lnSpc>
                <a:spcPct val="100000"/>
              </a:lnSpc>
              <a:spcBef>
                <a:spcPts val="479"/>
              </a:spcBef>
              <a:buNone/>
              <a:tabLst>
                <a:tab algn="l" pos="0"/>
              </a:tabLst>
            </a:pPr>
            <a:endParaRPr b="0" lang="en-US" sz="2400" spc="-1" strike="noStrike">
              <a:solidFill>
                <a:srgbClr val="808080"/>
              </a:solidFill>
              <a:latin typeface="Century Gothic"/>
            </a:endParaRPr>
          </a:p>
        </p:txBody>
      </p:sp>
      <p:pic>
        <p:nvPicPr>
          <p:cNvPr id="206" name="Content Placeholder 3" descr=""/>
          <p:cNvPicPr/>
          <p:nvPr/>
        </p:nvPicPr>
        <p:blipFill>
          <a:blip r:embed="rId1"/>
          <a:stretch/>
        </p:blipFill>
        <p:spPr>
          <a:xfrm>
            <a:off x="340560" y="1523880"/>
            <a:ext cx="4840560" cy="4090680"/>
          </a:xfrm>
          <a:prstGeom prst="rect">
            <a:avLst/>
          </a:prstGeom>
          <a:ln w="0">
            <a:noFill/>
          </a:ln>
        </p:spPr>
      </p:pic>
      <p:sp>
        <p:nvSpPr>
          <p:cNvPr id="207" name="TextBox 4"/>
          <p:cNvSpPr/>
          <p:nvPr/>
        </p:nvSpPr>
        <p:spPr>
          <a:xfrm>
            <a:off x="1243800" y="5923440"/>
            <a:ext cx="3937680" cy="1064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200" spc="-1" strike="noStrike">
                <a:solidFill>
                  <a:srgbClr val="000000"/>
                </a:solidFill>
                <a:latin typeface="Century Gothic"/>
              </a:rPr>
              <a:t>Use Case Diagram</a:t>
            </a:r>
            <a:endParaRPr b="0" lang="en-IN" sz="3200" spc="-1" strike="noStrike">
              <a:latin typeface="Arial"/>
            </a:endParaRPr>
          </a:p>
        </p:txBody>
      </p:sp>
      <p:pic>
        <p:nvPicPr>
          <p:cNvPr id="208" name="Picture 5" descr=""/>
          <p:cNvPicPr/>
          <p:nvPr/>
        </p:nvPicPr>
        <p:blipFill>
          <a:blip r:embed="rId2"/>
          <a:stretch/>
        </p:blipFill>
        <p:spPr>
          <a:xfrm>
            <a:off x="5977440" y="2151360"/>
            <a:ext cx="5317200" cy="3092400"/>
          </a:xfrm>
          <a:prstGeom prst="rect">
            <a:avLst/>
          </a:prstGeom>
          <a:ln w="0">
            <a:noFill/>
          </a:ln>
        </p:spPr>
      </p:pic>
      <p:sp>
        <p:nvSpPr>
          <p:cNvPr id="209" name="Title 1"/>
          <p:cNvSpPr/>
          <p:nvPr/>
        </p:nvSpPr>
        <p:spPr>
          <a:xfrm>
            <a:off x="6974640" y="5821200"/>
            <a:ext cx="3155040" cy="609120"/>
          </a:xfrm>
          <a:prstGeom prst="rect">
            <a:avLst/>
          </a:prstGeom>
          <a:noFill/>
          <a:ln w="0">
            <a:noFill/>
          </a:ln>
        </p:spPr>
        <p:style>
          <a:lnRef idx="0"/>
          <a:fillRef idx="0"/>
          <a:effectRef idx="0"/>
          <a:fontRef idx="minor"/>
        </p:style>
        <p:txBody>
          <a:bodyPr anchor="b">
            <a:noAutofit/>
          </a:bodyPr>
          <a:p>
            <a:pPr>
              <a:lnSpc>
                <a:spcPts val="5800"/>
              </a:lnSpc>
              <a:buNone/>
            </a:pPr>
            <a:r>
              <a:rPr b="0" lang="en-US" sz="3200" spc="-1" strike="noStrike">
                <a:solidFill>
                  <a:srgbClr val="000000"/>
                </a:solidFill>
                <a:latin typeface="Century Gothic"/>
              </a:rPr>
              <a:t>Class Diagram</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0" name="Group 5"/>
          <p:cNvGrpSpPr/>
          <p:nvPr/>
        </p:nvGrpSpPr>
        <p:grpSpPr>
          <a:xfrm>
            <a:off x="-62640" y="1819800"/>
            <a:ext cx="5889600" cy="4053240"/>
            <a:chOff x="-62640" y="1819800"/>
            <a:chExt cx="5889600" cy="4053240"/>
          </a:xfrm>
        </p:grpSpPr>
        <p:pic>
          <p:nvPicPr>
            <p:cNvPr id="211" name="Picture 6" descr=""/>
            <p:cNvPicPr/>
            <p:nvPr/>
          </p:nvPicPr>
          <p:blipFill>
            <a:blip r:embed="rId1"/>
            <a:stretch/>
          </p:blipFill>
          <p:spPr>
            <a:xfrm>
              <a:off x="-62640" y="1819800"/>
              <a:ext cx="5889600" cy="4053240"/>
            </a:xfrm>
            <a:prstGeom prst="rect">
              <a:avLst/>
            </a:prstGeom>
            <a:ln w="0">
              <a:noFill/>
            </a:ln>
          </p:spPr>
        </p:pic>
        <p:grpSp>
          <p:nvGrpSpPr>
            <p:cNvPr id="212" name="Group 7"/>
            <p:cNvGrpSpPr/>
            <p:nvPr/>
          </p:nvGrpSpPr>
          <p:grpSpPr>
            <a:xfrm>
              <a:off x="1398240" y="2506320"/>
              <a:ext cx="2649600" cy="3171600"/>
              <a:chOff x="1398240" y="2506320"/>
              <a:chExt cx="2649600" cy="3171600"/>
            </a:xfrm>
          </p:grpSpPr>
          <p:grpSp>
            <p:nvGrpSpPr>
              <p:cNvPr id="213" name="Group 8"/>
              <p:cNvGrpSpPr/>
              <p:nvPr/>
            </p:nvGrpSpPr>
            <p:grpSpPr>
              <a:xfrm>
                <a:off x="1398240" y="3021120"/>
                <a:ext cx="2414880" cy="2331360"/>
                <a:chOff x="1398240" y="3021120"/>
                <a:chExt cx="2414880" cy="2331360"/>
              </a:xfrm>
            </p:grpSpPr>
            <p:sp>
              <p:nvSpPr>
                <p:cNvPr id="214" name="Text Box 27"/>
                <p:cNvSpPr/>
                <p:nvPr/>
              </p:nvSpPr>
              <p:spPr>
                <a:xfrm>
                  <a:off x="1398240" y="3021120"/>
                  <a:ext cx="1680480" cy="313200"/>
                </a:xfrm>
                <a:prstGeom prst="rect">
                  <a:avLst/>
                </a:prstGeom>
                <a:noFill/>
                <a:ln w="6350">
                  <a:noFill/>
                </a:ln>
              </p:spPr>
              <p:style>
                <a:lnRef idx="0">
                  <a:schemeClr val="accent1"/>
                </a:lnRef>
                <a:fillRef idx="0">
                  <a:schemeClr val="accent1"/>
                </a:fillRef>
                <a:effectRef idx="0">
                  <a:schemeClr val="accent1"/>
                </a:effectRef>
                <a:fontRef idx="minor"/>
              </p:style>
              <p:txBody>
                <a:bodyPr numCol="1" spcCol="0" anchor="t">
                  <a:noAutofit/>
                </a:bodyPr>
                <a:p>
                  <a:pPr>
                    <a:lnSpc>
                      <a:spcPct val="100000"/>
                    </a:lnSpc>
                    <a:buNone/>
                  </a:pPr>
                  <a:r>
                    <a:rPr b="0" lang="en-US" sz="1200" spc="-1" strike="noStrike">
                      <a:solidFill>
                        <a:srgbClr val="000000"/>
                      </a:solidFill>
                      <a:latin typeface="Times New Roman"/>
                      <a:ea typeface="Times New Roman"/>
                    </a:rPr>
                    <a:t>Read Frame</a:t>
                  </a:r>
                  <a:endParaRPr b="0" lang="en-IN" sz="1200" spc="-1" strike="noStrike">
                    <a:latin typeface="Arial"/>
                  </a:endParaRPr>
                </a:p>
                <a:p>
                  <a:pPr>
                    <a:lnSpc>
                      <a:spcPct val="100000"/>
                    </a:lnSpc>
                    <a:buNone/>
                  </a:pPr>
                  <a:r>
                    <a:rPr b="0" lang="en-US" sz="1400" spc="-1" strike="noStrike">
                      <a:solidFill>
                        <a:srgbClr val="000000"/>
                      </a:solidFill>
                      <a:latin typeface="Times New Roman"/>
                      <a:ea typeface="Times New Roman"/>
                    </a:rPr>
                    <a:t> </a:t>
                  </a:r>
                  <a:endParaRPr b="0" lang="en-IN" sz="1400" spc="-1" strike="noStrike">
                    <a:latin typeface="Arial"/>
                  </a:endParaRPr>
                </a:p>
              </p:txBody>
            </p:sp>
            <p:sp>
              <p:nvSpPr>
                <p:cNvPr id="215" name="Text Box 28"/>
                <p:cNvSpPr/>
                <p:nvPr/>
              </p:nvSpPr>
              <p:spPr>
                <a:xfrm>
                  <a:off x="2102400" y="3387960"/>
                  <a:ext cx="1680480" cy="313200"/>
                </a:xfrm>
                <a:prstGeom prst="rect">
                  <a:avLst/>
                </a:prstGeom>
                <a:noFill/>
                <a:ln w="6350">
                  <a:noFill/>
                </a:ln>
              </p:spPr>
              <p:style>
                <a:lnRef idx="0">
                  <a:schemeClr val="accent1"/>
                </a:lnRef>
                <a:fillRef idx="0">
                  <a:schemeClr val="accent1"/>
                </a:fillRef>
                <a:effectRef idx="0">
                  <a:schemeClr val="accent1"/>
                </a:effectRef>
                <a:fontRef idx="minor"/>
              </p:style>
              <p:txBody>
                <a:bodyPr numCol="1" spcCol="0" anchor="t">
                  <a:noAutofit/>
                </a:bodyPr>
                <a:p>
                  <a:pPr>
                    <a:lnSpc>
                      <a:spcPct val="100000"/>
                    </a:lnSpc>
                    <a:buNone/>
                  </a:pPr>
                  <a:r>
                    <a:rPr b="0" lang="en-US" sz="1200" spc="-1" strike="noStrike">
                      <a:solidFill>
                        <a:srgbClr val="000000"/>
                      </a:solidFill>
                      <a:latin typeface="Times New Roman"/>
                      <a:ea typeface="Times New Roman"/>
                    </a:rPr>
                    <a:t>Starts Timer</a:t>
                  </a:r>
                  <a:endParaRPr b="0" lang="en-IN" sz="1200" spc="-1" strike="noStrike">
                    <a:latin typeface="Arial"/>
                  </a:endParaRPr>
                </a:p>
                <a:p>
                  <a:pPr>
                    <a:lnSpc>
                      <a:spcPct val="100000"/>
                    </a:lnSpc>
                    <a:buNone/>
                  </a:pPr>
                  <a:r>
                    <a:rPr b="0" lang="en-US" sz="1400" spc="-1" strike="noStrike">
                      <a:solidFill>
                        <a:srgbClr val="000000"/>
                      </a:solidFill>
                      <a:latin typeface="Times New Roman"/>
                      <a:ea typeface="Times New Roman"/>
                    </a:rPr>
                    <a:t> </a:t>
                  </a:r>
                  <a:endParaRPr b="0" lang="en-IN" sz="1400" spc="-1" strike="noStrike">
                    <a:latin typeface="Arial"/>
                  </a:endParaRPr>
                </a:p>
              </p:txBody>
            </p:sp>
            <p:sp>
              <p:nvSpPr>
                <p:cNvPr id="216" name="Text Box 29"/>
                <p:cNvSpPr/>
                <p:nvPr/>
              </p:nvSpPr>
              <p:spPr>
                <a:xfrm>
                  <a:off x="2132640" y="3737160"/>
                  <a:ext cx="1680480" cy="313200"/>
                </a:xfrm>
                <a:prstGeom prst="rect">
                  <a:avLst/>
                </a:prstGeom>
                <a:noFill/>
                <a:ln w="6350">
                  <a:noFill/>
                </a:ln>
              </p:spPr>
              <p:style>
                <a:lnRef idx="0">
                  <a:schemeClr val="accent1"/>
                </a:lnRef>
                <a:fillRef idx="0">
                  <a:schemeClr val="accent1"/>
                </a:fillRef>
                <a:effectRef idx="0">
                  <a:schemeClr val="accent1"/>
                </a:effectRef>
                <a:fontRef idx="minor"/>
              </p:style>
              <p:txBody>
                <a:bodyPr numCol="1" spcCol="0" anchor="t">
                  <a:noAutofit/>
                </a:bodyPr>
                <a:p>
                  <a:pPr>
                    <a:lnSpc>
                      <a:spcPct val="100000"/>
                    </a:lnSpc>
                    <a:buNone/>
                  </a:pPr>
                  <a:r>
                    <a:rPr b="0" lang="en-US" sz="1200" spc="-1" strike="noStrike">
                      <a:solidFill>
                        <a:srgbClr val="000000"/>
                      </a:solidFill>
                      <a:latin typeface="Times New Roman"/>
                      <a:ea typeface="Times New Roman"/>
                    </a:rPr>
                    <a:t>Make Hand Gesture</a:t>
                  </a:r>
                  <a:endParaRPr b="0" lang="en-IN" sz="1200" spc="-1" strike="noStrike">
                    <a:latin typeface="Arial"/>
                  </a:endParaRPr>
                </a:p>
                <a:p>
                  <a:pPr>
                    <a:lnSpc>
                      <a:spcPct val="100000"/>
                    </a:lnSpc>
                    <a:buNone/>
                  </a:pPr>
                  <a:r>
                    <a:rPr b="0" lang="en-US" sz="1400" spc="-1" strike="noStrike">
                      <a:solidFill>
                        <a:srgbClr val="000000"/>
                      </a:solidFill>
                      <a:latin typeface="Times New Roman"/>
                      <a:ea typeface="Times New Roman"/>
                    </a:rPr>
                    <a:t> </a:t>
                  </a:r>
                  <a:endParaRPr b="0" lang="en-IN" sz="1400" spc="-1" strike="noStrike">
                    <a:latin typeface="Arial"/>
                  </a:endParaRPr>
                </a:p>
              </p:txBody>
            </p:sp>
            <p:sp>
              <p:nvSpPr>
                <p:cNvPr id="217" name="Text Box 30"/>
                <p:cNvSpPr/>
                <p:nvPr/>
              </p:nvSpPr>
              <p:spPr>
                <a:xfrm>
                  <a:off x="1655640" y="4269960"/>
                  <a:ext cx="1937880" cy="354600"/>
                </a:xfrm>
                <a:prstGeom prst="rect">
                  <a:avLst/>
                </a:prstGeom>
                <a:noFill/>
                <a:ln w="6350">
                  <a:noFill/>
                </a:ln>
              </p:spPr>
              <p:style>
                <a:lnRef idx="0">
                  <a:schemeClr val="accent1"/>
                </a:lnRef>
                <a:fillRef idx="0">
                  <a:schemeClr val="accent1"/>
                </a:fillRef>
                <a:effectRef idx="0">
                  <a:schemeClr val="accent1"/>
                </a:effectRef>
                <a:fontRef idx="minor"/>
              </p:style>
              <p:txBody>
                <a:bodyPr numCol="1" spcCol="0" anchor="t">
                  <a:noAutofit/>
                </a:bodyPr>
                <a:p>
                  <a:pPr>
                    <a:lnSpc>
                      <a:spcPct val="100000"/>
                    </a:lnSpc>
                    <a:buNone/>
                  </a:pPr>
                  <a:r>
                    <a:rPr b="0" lang="en-US" sz="1200" spc="-1" strike="noStrike">
                      <a:solidFill>
                        <a:srgbClr val="000000"/>
                      </a:solidFill>
                      <a:latin typeface="Times New Roman"/>
                      <a:ea typeface="Times New Roman"/>
                    </a:rPr>
                    <a:t>Generate random RPS</a:t>
                  </a:r>
                  <a:endParaRPr b="0" lang="en-IN" sz="1200" spc="-1" strike="noStrike">
                    <a:latin typeface="Arial"/>
                  </a:endParaRPr>
                </a:p>
              </p:txBody>
            </p:sp>
            <p:sp>
              <p:nvSpPr>
                <p:cNvPr id="218" name="Text Box 31"/>
                <p:cNvSpPr/>
                <p:nvPr/>
              </p:nvSpPr>
              <p:spPr>
                <a:xfrm>
                  <a:off x="1474200" y="4624920"/>
                  <a:ext cx="1680480" cy="313200"/>
                </a:xfrm>
                <a:prstGeom prst="rect">
                  <a:avLst/>
                </a:prstGeom>
                <a:noFill/>
                <a:ln w="6350">
                  <a:noFill/>
                </a:ln>
              </p:spPr>
              <p:style>
                <a:lnRef idx="0">
                  <a:schemeClr val="accent1"/>
                </a:lnRef>
                <a:fillRef idx="0">
                  <a:schemeClr val="accent1"/>
                </a:fillRef>
                <a:effectRef idx="0">
                  <a:schemeClr val="accent1"/>
                </a:effectRef>
                <a:fontRef idx="minor"/>
              </p:style>
              <p:txBody>
                <a:bodyPr numCol="1" spcCol="0" anchor="t">
                  <a:noAutofit/>
                </a:bodyPr>
                <a:p>
                  <a:pPr>
                    <a:lnSpc>
                      <a:spcPct val="100000"/>
                    </a:lnSpc>
                    <a:buNone/>
                  </a:pPr>
                  <a:r>
                    <a:rPr b="0" lang="en-US" sz="1200" spc="-1" strike="noStrike">
                      <a:solidFill>
                        <a:srgbClr val="000000"/>
                      </a:solidFill>
                      <a:latin typeface="Times New Roman"/>
                      <a:ea typeface="Times New Roman"/>
                    </a:rPr>
                    <a:t>Recognizes</a:t>
                  </a:r>
                  <a:endParaRPr b="0" lang="en-IN" sz="1200" spc="-1" strike="noStrike">
                    <a:latin typeface="Arial"/>
                  </a:endParaRPr>
                </a:p>
              </p:txBody>
            </p:sp>
            <p:sp>
              <p:nvSpPr>
                <p:cNvPr id="219" name="Text Box 32"/>
                <p:cNvSpPr/>
                <p:nvPr/>
              </p:nvSpPr>
              <p:spPr>
                <a:xfrm>
                  <a:off x="1443960" y="5039280"/>
                  <a:ext cx="1680480" cy="313200"/>
                </a:xfrm>
                <a:prstGeom prst="rect">
                  <a:avLst/>
                </a:prstGeom>
                <a:noFill/>
                <a:ln w="6350">
                  <a:noFill/>
                </a:ln>
              </p:spPr>
              <p:style>
                <a:lnRef idx="0">
                  <a:schemeClr val="accent1"/>
                </a:lnRef>
                <a:fillRef idx="0">
                  <a:schemeClr val="accent1"/>
                </a:fillRef>
                <a:effectRef idx="0">
                  <a:schemeClr val="accent1"/>
                </a:effectRef>
                <a:fontRef idx="minor"/>
              </p:style>
              <p:txBody>
                <a:bodyPr numCol="1" spcCol="0" anchor="t">
                  <a:noAutofit/>
                </a:bodyPr>
                <a:p>
                  <a:pPr>
                    <a:lnSpc>
                      <a:spcPct val="100000"/>
                    </a:lnSpc>
                    <a:buNone/>
                  </a:pPr>
                  <a:r>
                    <a:rPr b="0" lang="en-US" sz="1200" spc="-1" strike="noStrike">
                      <a:solidFill>
                        <a:srgbClr val="000000"/>
                      </a:solidFill>
                      <a:latin typeface="Times New Roman"/>
                      <a:ea typeface="Times New Roman"/>
                    </a:rPr>
                    <a:t>Evaluates</a:t>
                  </a:r>
                  <a:endParaRPr b="0" lang="en-IN" sz="1200" spc="-1" strike="noStrike">
                    <a:latin typeface="Arial"/>
                  </a:endParaRPr>
                </a:p>
              </p:txBody>
            </p:sp>
          </p:grpSp>
          <p:grpSp>
            <p:nvGrpSpPr>
              <p:cNvPr id="220" name="Group 9"/>
              <p:cNvGrpSpPr/>
              <p:nvPr/>
            </p:nvGrpSpPr>
            <p:grpSpPr>
              <a:xfrm>
                <a:off x="2201040" y="2506320"/>
                <a:ext cx="1846800" cy="3171600"/>
                <a:chOff x="2201040" y="2506320"/>
                <a:chExt cx="1846800" cy="3171600"/>
              </a:xfrm>
            </p:grpSpPr>
            <p:sp>
              <p:nvSpPr>
                <p:cNvPr id="221" name="Text Box 26"/>
                <p:cNvSpPr/>
                <p:nvPr/>
              </p:nvSpPr>
              <p:spPr>
                <a:xfrm>
                  <a:off x="2201040" y="2506320"/>
                  <a:ext cx="1680480" cy="313200"/>
                </a:xfrm>
                <a:prstGeom prst="rect">
                  <a:avLst/>
                </a:prstGeom>
                <a:noFill/>
                <a:ln w="6350">
                  <a:noFill/>
                </a:ln>
              </p:spPr>
              <p:style>
                <a:lnRef idx="0">
                  <a:schemeClr val="accent1"/>
                </a:lnRef>
                <a:fillRef idx="0">
                  <a:schemeClr val="accent1"/>
                </a:fillRef>
                <a:effectRef idx="0">
                  <a:schemeClr val="accent1"/>
                </a:effectRef>
                <a:fontRef idx="minor"/>
              </p:style>
              <p:txBody>
                <a:bodyPr numCol="1" spcCol="0" anchor="t">
                  <a:noAutofit/>
                </a:bodyPr>
                <a:p>
                  <a:pPr>
                    <a:lnSpc>
                      <a:spcPct val="100000"/>
                    </a:lnSpc>
                    <a:buNone/>
                  </a:pPr>
                  <a:r>
                    <a:rPr b="0" lang="en-US" sz="1200" spc="-1" strike="noStrike">
                      <a:solidFill>
                        <a:srgbClr val="000000"/>
                      </a:solidFill>
                      <a:latin typeface="Times New Roman"/>
                      <a:ea typeface="Times New Roman"/>
                    </a:rPr>
                    <a:t>Input Frame</a:t>
                  </a:r>
                  <a:endParaRPr b="0" lang="en-IN" sz="1200" spc="-1" strike="noStrike">
                    <a:latin typeface="Arial"/>
                  </a:endParaRPr>
                </a:p>
                <a:p>
                  <a:pPr>
                    <a:lnSpc>
                      <a:spcPct val="100000"/>
                    </a:lnSpc>
                    <a:buNone/>
                  </a:pPr>
                  <a:r>
                    <a:rPr b="0" lang="en-US" sz="1400" spc="-1" strike="noStrike">
                      <a:solidFill>
                        <a:srgbClr val="000000"/>
                      </a:solidFill>
                      <a:latin typeface="Times New Roman"/>
                      <a:ea typeface="Times New Roman"/>
                    </a:rPr>
                    <a:t> </a:t>
                  </a:r>
                  <a:endParaRPr b="0" lang="en-IN" sz="1400" spc="-1" strike="noStrike">
                    <a:latin typeface="Arial"/>
                  </a:endParaRPr>
                </a:p>
              </p:txBody>
            </p:sp>
            <p:sp>
              <p:nvSpPr>
                <p:cNvPr id="222" name="Text Box 33"/>
                <p:cNvSpPr/>
                <p:nvPr/>
              </p:nvSpPr>
              <p:spPr>
                <a:xfrm>
                  <a:off x="2367360" y="5364720"/>
                  <a:ext cx="1680480" cy="313200"/>
                </a:xfrm>
                <a:prstGeom prst="rect">
                  <a:avLst/>
                </a:prstGeom>
                <a:noFill/>
                <a:ln w="6350">
                  <a:noFill/>
                </a:ln>
              </p:spPr>
              <p:style>
                <a:lnRef idx="0">
                  <a:schemeClr val="accent1"/>
                </a:lnRef>
                <a:fillRef idx="0">
                  <a:schemeClr val="accent1"/>
                </a:fillRef>
                <a:effectRef idx="0">
                  <a:schemeClr val="accent1"/>
                </a:effectRef>
                <a:fontRef idx="minor"/>
              </p:style>
              <p:txBody>
                <a:bodyPr numCol="1" spcCol="0" anchor="t">
                  <a:noAutofit/>
                </a:bodyPr>
                <a:p>
                  <a:pPr>
                    <a:lnSpc>
                      <a:spcPct val="100000"/>
                    </a:lnSpc>
                    <a:buNone/>
                  </a:pPr>
                  <a:r>
                    <a:rPr b="0" lang="en-US" sz="1200" spc="-1" strike="noStrike">
                      <a:solidFill>
                        <a:srgbClr val="000000"/>
                      </a:solidFill>
                      <a:latin typeface="Times New Roman"/>
                      <a:ea typeface="Times New Roman"/>
                    </a:rPr>
                    <a:t>Declare Winner</a:t>
                  </a:r>
                  <a:endParaRPr b="0" lang="en-IN" sz="1200" spc="-1" strike="noStrike">
                    <a:latin typeface="Arial"/>
                  </a:endParaRPr>
                </a:p>
              </p:txBody>
            </p:sp>
          </p:grpSp>
        </p:grpSp>
      </p:grpSp>
      <p:sp>
        <p:nvSpPr>
          <p:cNvPr id="223" name="PlaceHolder 1"/>
          <p:cNvSpPr>
            <a:spLocks noGrp="1"/>
          </p:cNvSpPr>
          <p:nvPr>
            <p:ph type="title"/>
          </p:nvPr>
        </p:nvSpPr>
        <p:spPr>
          <a:xfrm>
            <a:off x="502200" y="5676480"/>
            <a:ext cx="4006800" cy="720720"/>
          </a:xfrm>
          <a:prstGeom prst="rect">
            <a:avLst/>
          </a:prstGeom>
          <a:noFill/>
          <a:ln w="0">
            <a:noFill/>
          </a:ln>
        </p:spPr>
        <p:txBody>
          <a:bodyPr anchor="b">
            <a:noAutofit/>
          </a:bodyPr>
          <a:p>
            <a:pPr>
              <a:lnSpc>
                <a:spcPts val="5800"/>
              </a:lnSpc>
              <a:buNone/>
            </a:pPr>
            <a:r>
              <a:rPr b="0" lang="en-US" sz="3200" spc="-1" strike="noStrike">
                <a:solidFill>
                  <a:srgbClr val="000000"/>
                </a:solidFill>
                <a:latin typeface="Century Gothic"/>
              </a:rPr>
              <a:t>Sequence</a:t>
            </a:r>
            <a:r>
              <a:rPr b="0" lang="en-US" sz="2800" spc="-1" strike="noStrike">
                <a:solidFill>
                  <a:srgbClr val="000000"/>
                </a:solidFill>
                <a:latin typeface="Century Gothic"/>
              </a:rPr>
              <a:t> Diagram</a:t>
            </a:r>
            <a:endParaRPr b="0" lang="en-US" sz="2800" spc="-1" strike="noStrike">
              <a:solidFill>
                <a:srgbClr val="000000"/>
              </a:solidFill>
              <a:latin typeface="Palatino Linotype"/>
            </a:endParaRPr>
          </a:p>
        </p:txBody>
      </p:sp>
      <p:sp>
        <p:nvSpPr>
          <p:cNvPr id="224" name="Title 1"/>
          <p:cNvSpPr/>
          <p:nvPr/>
        </p:nvSpPr>
        <p:spPr>
          <a:xfrm>
            <a:off x="609480" y="0"/>
            <a:ext cx="10972440" cy="1599840"/>
          </a:xfrm>
          <a:prstGeom prst="rect">
            <a:avLst/>
          </a:prstGeom>
          <a:noFill/>
          <a:ln w="0">
            <a:noFill/>
          </a:ln>
        </p:spPr>
        <p:style>
          <a:lnRef idx="0"/>
          <a:fillRef idx="0"/>
          <a:effectRef idx="0"/>
          <a:fontRef idx="minor"/>
        </p:style>
        <p:txBody>
          <a:bodyPr anchor="b">
            <a:noAutofit/>
          </a:bodyPr>
          <a:p>
            <a:pPr>
              <a:lnSpc>
                <a:spcPts val="5800"/>
              </a:lnSpc>
              <a:buNone/>
            </a:pPr>
            <a:r>
              <a:rPr b="0" lang="en-US" sz="5400" spc="-1" strike="noStrike">
                <a:solidFill>
                  <a:srgbClr val="2f5897"/>
                </a:solidFill>
                <a:latin typeface="Palatino Linotype"/>
              </a:rPr>
              <a:t> </a:t>
            </a:r>
            <a:r>
              <a:rPr b="0" lang="en-US" sz="5400" spc="-1" strike="noStrike">
                <a:solidFill>
                  <a:srgbClr val="2f5897"/>
                </a:solidFill>
                <a:latin typeface="Palatino Linotype"/>
              </a:rPr>
              <a:t>UML Diagrams</a:t>
            </a:r>
            <a:endParaRPr b="0" lang="en-IN" sz="5400" spc="-1" strike="noStrike">
              <a:latin typeface="Arial"/>
            </a:endParaRPr>
          </a:p>
        </p:txBody>
      </p:sp>
      <p:pic>
        <p:nvPicPr>
          <p:cNvPr id="225" name="Picture 20" descr=""/>
          <p:cNvPicPr/>
          <p:nvPr/>
        </p:nvPicPr>
        <p:blipFill>
          <a:blip r:embed="rId2"/>
          <a:stretch/>
        </p:blipFill>
        <p:spPr>
          <a:xfrm>
            <a:off x="5535360" y="2518920"/>
            <a:ext cx="5778000" cy="2436120"/>
          </a:xfrm>
          <a:prstGeom prst="rect">
            <a:avLst/>
          </a:prstGeom>
          <a:ln w="0">
            <a:noFill/>
          </a:ln>
        </p:spPr>
      </p:pic>
      <p:sp>
        <p:nvSpPr>
          <p:cNvPr id="226" name="Title 1"/>
          <p:cNvSpPr/>
          <p:nvPr/>
        </p:nvSpPr>
        <p:spPr>
          <a:xfrm>
            <a:off x="5826960" y="5396040"/>
            <a:ext cx="4822560" cy="689760"/>
          </a:xfrm>
          <a:prstGeom prst="rect">
            <a:avLst/>
          </a:prstGeom>
          <a:noFill/>
          <a:ln w="0">
            <a:noFill/>
          </a:ln>
        </p:spPr>
        <p:style>
          <a:lnRef idx="0"/>
          <a:fillRef idx="0"/>
          <a:effectRef idx="0"/>
          <a:fontRef idx="minor"/>
        </p:style>
        <p:txBody>
          <a:bodyPr anchor="b">
            <a:noAutofit/>
          </a:bodyPr>
          <a:p>
            <a:pPr algn="ctr">
              <a:lnSpc>
                <a:spcPts val="5800"/>
              </a:lnSpc>
              <a:buNone/>
            </a:pPr>
            <a:r>
              <a:rPr b="0" lang="en-US" sz="3200" spc="-1" strike="noStrike">
                <a:solidFill>
                  <a:srgbClr val="000000"/>
                </a:solidFill>
                <a:latin typeface="Century Gothic"/>
              </a:rPr>
              <a:t>Collaboration Diagram</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681480"/>
            <a:ext cx="5362560" cy="914040"/>
          </a:xfrm>
          <a:prstGeom prst="rect">
            <a:avLst/>
          </a:prstGeom>
          <a:noFill/>
          <a:ln w="0">
            <a:noFill/>
          </a:ln>
        </p:spPr>
        <p:txBody>
          <a:bodyPr anchor="b">
            <a:noAutofit/>
          </a:bodyPr>
          <a:p>
            <a:pPr algn="ctr">
              <a:lnSpc>
                <a:spcPts val="5800"/>
              </a:lnSpc>
              <a:buNone/>
            </a:pPr>
            <a:r>
              <a:rPr b="0" lang="en-US" sz="5400" spc="-1" strike="noStrike">
                <a:solidFill>
                  <a:srgbClr val="2f5897"/>
                </a:solidFill>
                <a:latin typeface="Palatino Linotype"/>
              </a:rPr>
              <a:t> </a:t>
            </a:r>
            <a:r>
              <a:rPr b="0" lang="en-US" sz="5400" spc="-1" strike="noStrike">
                <a:solidFill>
                  <a:srgbClr val="2f5897"/>
                </a:solidFill>
                <a:latin typeface="Palatino Linotype"/>
              </a:rPr>
              <a:t>UML Diagrams</a:t>
            </a:r>
            <a:br>
              <a:rPr sz="5400"/>
            </a:br>
            <a:endParaRPr b="0" lang="en-US" sz="5400" spc="-1" strike="noStrike">
              <a:solidFill>
                <a:srgbClr val="000000"/>
              </a:solidFill>
              <a:latin typeface="Palatino Linotype"/>
            </a:endParaRPr>
          </a:p>
        </p:txBody>
      </p:sp>
      <p:pic>
        <p:nvPicPr>
          <p:cNvPr id="228" name="Picture 4" descr=""/>
          <p:cNvPicPr/>
          <p:nvPr/>
        </p:nvPicPr>
        <p:blipFill>
          <a:blip r:embed="rId1"/>
          <a:stretch/>
        </p:blipFill>
        <p:spPr>
          <a:xfrm>
            <a:off x="609480" y="1882440"/>
            <a:ext cx="5028840" cy="4015800"/>
          </a:xfrm>
          <a:prstGeom prst="rect">
            <a:avLst/>
          </a:prstGeom>
          <a:ln w="0">
            <a:noFill/>
          </a:ln>
        </p:spPr>
      </p:pic>
      <p:sp>
        <p:nvSpPr>
          <p:cNvPr id="229" name="Title 1"/>
          <p:cNvSpPr/>
          <p:nvPr/>
        </p:nvSpPr>
        <p:spPr>
          <a:xfrm>
            <a:off x="1214640" y="5898600"/>
            <a:ext cx="3818520" cy="734760"/>
          </a:xfrm>
          <a:prstGeom prst="rect">
            <a:avLst/>
          </a:prstGeom>
          <a:noFill/>
          <a:ln w="0">
            <a:noFill/>
          </a:ln>
        </p:spPr>
        <p:style>
          <a:lnRef idx="0"/>
          <a:fillRef idx="0"/>
          <a:effectRef idx="0"/>
          <a:fontRef idx="minor"/>
        </p:style>
        <p:txBody>
          <a:bodyPr anchor="b">
            <a:noAutofit/>
          </a:bodyPr>
          <a:p>
            <a:pPr>
              <a:lnSpc>
                <a:spcPts val="5800"/>
              </a:lnSpc>
              <a:buNone/>
            </a:pPr>
            <a:r>
              <a:rPr b="0" lang="en-US" sz="3200" spc="-1" strike="noStrike">
                <a:solidFill>
                  <a:srgbClr val="000000"/>
                </a:solidFill>
                <a:latin typeface="Century Gothic"/>
              </a:rPr>
              <a:t>Activity Diagram</a:t>
            </a:r>
            <a:endParaRPr b="0" lang="en-IN" sz="3200" spc="-1" strike="noStrike">
              <a:latin typeface="Arial"/>
            </a:endParaRPr>
          </a:p>
        </p:txBody>
      </p:sp>
      <p:pic>
        <p:nvPicPr>
          <p:cNvPr id="230" name="Picture 6" descr=""/>
          <p:cNvPicPr/>
          <p:nvPr/>
        </p:nvPicPr>
        <p:blipFill>
          <a:blip r:embed="rId2"/>
          <a:stretch/>
        </p:blipFill>
        <p:spPr>
          <a:xfrm>
            <a:off x="6373800" y="1084680"/>
            <a:ext cx="4209840" cy="4813560"/>
          </a:xfrm>
          <a:prstGeom prst="rect">
            <a:avLst/>
          </a:prstGeom>
          <a:ln w="0">
            <a:noFill/>
          </a:ln>
        </p:spPr>
      </p:pic>
      <p:sp>
        <p:nvSpPr>
          <p:cNvPr id="231" name="Title 1"/>
          <p:cNvSpPr/>
          <p:nvPr/>
        </p:nvSpPr>
        <p:spPr>
          <a:xfrm>
            <a:off x="7141680" y="5692680"/>
            <a:ext cx="3441960" cy="860400"/>
          </a:xfrm>
          <a:prstGeom prst="rect">
            <a:avLst/>
          </a:prstGeom>
          <a:noFill/>
          <a:ln w="0">
            <a:noFill/>
          </a:ln>
        </p:spPr>
        <p:style>
          <a:lnRef idx="0"/>
          <a:fillRef idx="0"/>
          <a:effectRef idx="0"/>
          <a:fontRef idx="minor"/>
        </p:style>
        <p:txBody>
          <a:bodyPr anchor="b">
            <a:noAutofit/>
          </a:bodyPr>
          <a:p>
            <a:pPr>
              <a:lnSpc>
                <a:spcPts val="5800"/>
              </a:lnSpc>
              <a:buNone/>
            </a:pPr>
            <a:r>
              <a:rPr b="0" lang="en-US" sz="3200" spc="-1" strike="noStrike">
                <a:solidFill>
                  <a:srgbClr val="000000"/>
                </a:solidFill>
                <a:latin typeface="Century Gothic"/>
              </a:rPr>
              <a:t>State Diagram</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2" name="Picture 4" descr=""/>
          <p:cNvPicPr/>
          <p:nvPr/>
        </p:nvPicPr>
        <p:blipFill>
          <a:blip r:embed="rId1"/>
          <a:stretch/>
        </p:blipFill>
        <p:spPr>
          <a:xfrm>
            <a:off x="609480" y="2356200"/>
            <a:ext cx="4902480" cy="2385720"/>
          </a:xfrm>
          <a:prstGeom prst="rect">
            <a:avLst/>
          </a:prstGeom>
          <a:ln w="0">
            <a:noFill/>
          </a:ln>
        </p:spPr>
      </p:pic>
      <p:sp>
        <p:nvSpPr>
          <p:cNvPr id="233" name="Title 1"/>
          <p:cNvSpPr/>
          <p:nvPr/>
        </p:nvSpPr>
        <p:spPr>
          <a:xfrm>
            <a:off x="609480" y="5113080"/>
            <a:ext cx="4625280" cy="914040"/>
          </a:xfrm>
          <a:prstGeom prst="rect">
            <a:avLst/>
          </a:prstGeom>
          <a:noFill/>
          <a:ln w="0">
            <a:noFill/>
          </a:ln>
        </p:spPr>
        <p:style>
          <a:lnRef idx="0"/>
          <a:fillRef idx="0"/>
          <a:effectRef idx="0"/>
          <a:fontRef idx="minor"/>
        </p:style>
        <p:txBody>
          <a:bodyPr anchor="b">
            <a:noAutofit/>
          </a:bodyPr>
          <a:p>
            <a:pPr algn="ctr">
              <a:lnSpc>
                <a:spcPts val="5800"/>
              </a:lnSpc>
              <a:buNone/>
            </a:pPr>
            <a:r>
              <a:rPr b="0" lang="en-US" sz="3200" spc="-1" strike="noStrike">
                <a:solidFill>
                  <a:srgbClr val="000000"/>
                </a:solidFill>
                <a:latin typeface="Century Gothic"/>
              </a:rPr>
              <a:t>Component Diagram</a:t>
            </a:r>
            <a:endParaRPr b="0" lang="en-IN" sz="3200" spc="-1" strike="noStrike">
              <a:latin typeface="Arial"/>
            </a:endParaRPr>
          </a:p>
        </p:txBody>
      </p:sp>
      <p:sp>
        <p:nvSpPr>
          <p:cNvPr id="234" name="Title 1"/>
          <p:cNvSpPr/>
          <p:nvPr/>
        </p:nvSpPr>
        <p:spPr>
          <a:xfrm>
            <a:off x="609480" y="0"/>
            <a:ext cx="10972440" cy="1599840"/>
          </a:xfrm>
          <a:prstGeom prst="rect">
            <a:avLst/>
          </a:prstGeom>
          <a:noFill/>
          <a:ln w="0">
            <a:noFill/>
          </a:ln>
        </p:spPr>
        <p:style>
          <a:lnRef idx="0"/>
          <a:fillRef idx="0"/>
          <a:effectRef idx="0"/>
          <a:fontRef idx="minor"/>
        </p:style>
        <p:txBody>
          <a:bodyPr anchor="b">
            <a:noAutofit/>
          </a:bodyPr>
          <a:p>
            <a:pPr>
              <a:lnSpc>
                <a:spcPts val="5800"/>
              </a:lnSpc>
              <a:buNone/>
            </a:pPr>
            <a:r>
              <a:rPr b="1" lang="en-US" sz="5400" spc="-1" strike="noStrike">
                <a:solidFill>
                  <a:srgbClr val="2f5897"/>
                </a:solidFill>
                <a:latin typeface="Palatino Linotype"/>
              </a:rPr>
              <a:t>UML Diagrams</a:t>
            </a:r>
            <a:endParaRPr b="0" lang="en-IN" sz="5400" spc="-1" strike="noStrike">
              <a:latin typeface="Arial"/>
            </a:endParaRPr>
          </a:p>
        </p:txBody>
      </p:sp>
      <p:pic>
        <p:nvPicPr>
          <p:cNvPr id="235" name="Picture 7" descr=""/>
          <p:cNvPicPr/>
          <p:nvPr/>
        </p:nvPicPr>
        <p:blipFill>
          <a:blip r:embed="rId2"/>
          <a:stretch/>
        </p:blipFill>
        <p:spPr>
          <a:xfrm>
            <a:off x="6121080" y="2243520"/>
            <a:ext cx="5765760" cy="2498400"/>
          </a:xfrm>
          <a:prstGeom prst="rect">
            <a:avLst/>
          </a:prstGeom>
          <a:ln w="0">
            <a:noFill/>
          </a:ln>
        </p:spPr>
      </p:pic>
      <p:sp>
        <p:nvSpPr>
          <p:cNvPr id="236" name="PlaceHolder 1"/>
          <p:cNvSpPr>
            <a:spLocks noGrp="1"/>
          </p:cNvSpPr>
          <p:nvPr>
            <p:ph type="title"/>
          </p:nvPr>
        </p:nvSpPr>
        <p:spPr>
          <a:xfrm>
            <a:off x="6700320" y="5355000"/>
            <a:ext cx="4607640" cy="672120"/>
          </a:xfrm>
          <a:prstGeom prst="rect">
            <a:avLst/>
          </a:prstGeom>
          <a:noFill/>
          <a:ln w="0">
            <a:noFill/>
          </a:ln>
        </p:spPr>
        <p:txBody>
          <a:bodyPr anchor="b">
            <a:noAutofit/>
          </a:bodyPr>
          <a:p>
            <a:pPr>
              <a:lnSpc>
                <a:spcPts val="5800"/>
              </a:lnSpc>
              <a:buNone/>
            </a:pPr>
            <a:r>
              <a:rPr b="0" lang="en-US" sz="3200" spc="-1" strike="noStrike">
                <a:solidFill>
                  <a:srgbClr val="000000"/>
                </a:solidFill>
                <a:latin typeface="Century Gothic"/>
              </a:rPr>
              <a:t>Deployment</a:t>
            </a:r>
            <a:r>
              <a:rPr b="0" lang="en-US" sz="5400" spc="-1" strike="noStrike">
                <a:solidFill>
                  <a:srgbClr val="000000"/>
                </a:solidFill>
                <a:latin typeface="Palatino Linotype"/>
              </a:rPr>
              <a:t> </a:t>
            </a:r>
            <a:r>
              <a:rPr b="0" lang="en-US" sz="3200" spc="-1" strike="noStrike">
                <a:solidFill>
                  <a:srgbClr val="000000"/>
                </a:solidFill>
                <a:latin typeface="Century Gothic"/>
              </a:rPr>
              <a:t>Diagram</a:t>
            </a:r>
            <a:endParaRPr b="0" lang="en-US" sz="3200" spc="-1" strike="noStrike">
              <a:solidFill>
                <a:srgbClr val="000000"/>
              </a:solidFill>
              <a:latin typeface="Palatino Linotype"/>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91400" y="-87840"/>
            <a:ext cx="6564240" cy="996480"/>
          </a:xfrm>
          <a:prstGeom prst="rect">
            <a:avLst/>
          </a:prstGeom>
          <a:noFill/>
          <a:ln w="0">
            <a:noFill/>
          </a:ln>
        </p:spPr>
        <p:txBody>
          <a:bodyPr anchor="b">
            <a:normAutofit/>
          </a:bodyPr>
          <a:p>
            <a:pPr>
              <a:lnSpc>
                <a:spcPts val="5800"/>
              </a:lnSpc>
              <a:buNone/>
            </a:pPr>
            <a:r>
              <a:rPr b="1" lang="en-US" sz="3200" spc="-1" strike="noStrike">
                <a:solidFill>
                  <a:srgbClr val="2f5897"/>
                </a:solidFill>
                <a:latin typeface="Times New Roman"/>
              </a:rPr>
              <a:t>ABSTRACT:</a:t>
            </a:r>
            <a:endParaRPr b="0" lang="en-US" sz="3200" spc="-1" strike="noStrike">
              <a:solidFill>
                <a:srgbClr val="000000"/>
              </a:solidFill>
              <a:latin typeface="Palatino Linotype"/>
            </a:endParaRPr>
          </a:p>
        </p:txBody>
      </p:sp>
      <p:sp>
        <p:nvSpPr>
          <p:cNvPr id="145" name="Rectangle 3"/>
          <p:cNvSpPr/>
          <p:nvPr/>
        </p:nvSpPr>
        <p:spPr>
          <a:xfrm>
            <a:off x="491400" y="858960"/>
            <a:ext cx="11445480" cy="393012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0" lang="en-US" sz="1800" spc="-1" strike="noStrike">
                <a:solidFill>
                  <a:srgbClr val="000000"/>
                </a:solidFill>
                <a:latin typeface="Times New Roman"/>
                <a:ea typeface="Times New Roman"/>
              </a:rPr>
              <a:t>In this modern era, day to day life became smarter and interlinked with technology. We can chat with AI chat bots, we can play with AI machines.</a:t>
            </a:r>
            <a:r>
              <a:rPr b="0" lang="en-US" sz="1600" spc="-1" strike="noStrike">
                <a:solidFill>
                  <a:srgbClr val="000000"/>
                </a:solidFill>
                <a:latin typeface="Verdana"/>
                <a:ea typeface="Times New Roman"/>
              </a:rPr>
              <a:t> </a:t>
            </a:r>
            <a:r>
              <a:rPr b="0" lang="en-US" sz="1800" spc="-1" strike="noStrike">
                <a:solidFill>
                  <a:srgbClr val="000000"/>
                </a:solidFill>
                <a:latin typeface="Times New Roman"/>
                <a:ea typeface="Times New Roman"/>
              </a:rPr>
              <a:t>In many of the cases AI machines are defeating human players.  All age group people are like to play these games. The computer gaming industry has found Artificial Intelligence as a necessary element to make more entertaining and challenging. This is an implementation of a Rock-Paper-Scissors (RPS) game interaction with an AI machine. The framework is tailored to be computationally lightweight, as well as entertaining and visually appealing. The fundamental gesture recognition pipeline employs a Leap motion device and two separate machine learning architectures to evaluate kinematic hand data on-the-fly in Python. This proposed system will offer a powerful application for the subsequent exploration of social human-machine interaction.</a:t>
            </a:r>
            <a:endParaRPr b="0" lang="en-IN" sz="1800" spc="-1" strike="noStrike">
              <a:latin typeface="Arial"/>
            </a:endParaRPr>
          </a:p>
          <a:p>
            <a:pPr algn="just">
              <a:lnSpc>
                <a:spcPct val="150000"/>
              </a:lnSpc>
              <a:buNone/>
            </a:pPr>
            <a:endParaRPr b="0" lang="en-IN" sz="2400" spc="-1" strike="noStrike">
              <a:latin typeface="Arial"/>
            </a:endParaRPr>
          </a:p>
        </p:txBody>
      </p:sp>
    </p:spTree>
  </p:cSld>
  <mc:AlternateContent>
    <mc:Choice Requires="p14">
      <p:transition spd="slow" p14:dur="1500">
        <p:split dir="out" orient="vert"/>
      </p:transition>
    </mc:Choice>
    <mc:Fallback>
      <p:transition spd="slow">
        <p:split dir="out" orient="vert"/>
      </p:transition>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0"/>
            <a:ext cx="3890160" cy="1599840"/>
          </a:xfrm>
          <a:prstGeom prst="rect">
            <a:avLst/>
          </a:prstGeom>
          <a:noFill/>
          <a:ln w="0">
            <a:noFill/>
          </a:ln>
        </p:spPr>
        <p:txBody>
          <a:bodyPr anchor="b">
            <a:noAutofit/>
          </a:bodyPr>
          <a:p>
            <a:pPr algn="ctr">
              <a:lnSpc>
                <a:spcPts val="5800"/>
              </a:lnSpc>
              <a:buNone/>
            </a:pPr>
            <a:r>
              <a:rPr b="0" lang="en-US" sz="5400" spc="-1" strike="noStrike">
                <a:solidFill>
                  <a:srgbClr val="2f5897"/>
                </a:solidFill>
                <a:latin typeface="Palatino Linotype"/>
              </a:rPr>
              <a:t>Results</a:t>
            </a:r>
            <a:endParaRPr b="0" lang="en-US" sz="5400" spc="-1" strike="noStrike">
              <a:solidFill>
                <a:srgbClr val="000000"/>
              </a:solidFill>
              <a:latin typeface="Palatino Linotype"/>
            </a:endParaRPr>
          </a:p>
        </p:txBody>
      </p:sp>
      <p:pic>
        <p:nvPicPr>
          <p:cNvPr id="238" name="Picture 2" descr=""/>
          <p:cNvPicPr/>
          <p:nvPr/>
        </p:nvPicPr>
        <p:blipFill>
          <a:blip r:embed="rId1"/>
          <a:srcRect l="0" t="0" r="2741" b="6302"/>
          <a:stretch/>
        </p:blipFill>
        <p:spPr>
          <a:xfrm>
            <a:off x="609480" y="1532880"/>
            <a:ext cx="5351400" cy="3997800"/>
          </a:xfrm>
          <a:prstGeom prst="rect">
            <a:avLst/>
          </a:prstGeom>
          <a:ln w="0">
            <a:noFill/>
          </a:ln>
        </p:spPr>
      </p:pic>
      <p:pic>
        <p:nvPicPr>
          <p:cNvPr id="239" name="Picture 3" descr=""/>
          <p:cNvPicPr/>
          <p:nvPr/>
        </p:nvPicPr>
        <p:blipFill>
          <a:blip r:embed="rId2"/>
          <a:srcRect l="0" t="0" r="0" b="9638"/>
          <a:stretch/>
        </p:blipFill>
        <p:spPr>
          <a:xfrm>
            <a:off x="6159600" y="1600200"/>
            <a:ext cx="5502600" cy="3997800"/>
          </a:xfrm>
          <a:prstGeom prst="rect">
            <a:avLst/>
          </a:prstGeom>
          <a:ln w="0">
            <a:noFill/>
          </a:ln>
        </p:spPr>
      </p:pic>
      <p:sp>
        <p:nvSpPr>
          <p:cNvPr id="240" name="TextBox 5"/>
          <p:cNvSpPr/>
          <p:nvPr/>
        </p:nvSpPr>
        <p:spPr>
          <a:xfrm>
            <a:off x="842760" y="5826960"/>
            <a:ext cx="5235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imes New Roman"/>
              </a:rPr>
              <a:t>Fg. Game UI while Playing</a:t>
            </a:r>
            <a:endParaRPr b="0" lang="en-IN" sz="1800" spc="-1" strike="noStrike">
              <a:latin typeface="Arial"/>
            </a:endParaRPr>
          </a:p>
        </p:txBody>
      </p:sp>
      <p:sp>
        <p:nvSpPr>
          <p:cNvPr id="241" name="TextBox 6"/>
          <p:cNvSpPr/>
          <p:nvPr/>
        </p:nvSpPr>
        <p:spPr>
          <a:xfrm>
            <a:off x="6293160" y="5826960"/>
            <a:ext cx="5235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imes New Roman"/>
              </a:rPr>
              <a:t>Fg. Game UI  after Declaring Winner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259920" y="295920"/>
            <a:ext cx="5163480" cy="1214280"/>
          </a:xfrm>
          <a:prstGeom prst="rect">
            <a:avLst/>
          </a:prstGeom>
          <a:noFill/>
          <a:ln w="0">
            <a:noFill/>
          </a:ln>
        </p:spPr>
        <p:txBody>
          <a:bodyPr anchor="b">
            <a:noAutofit/>
          </a:bodyPr>
          <a:p>
            <a:pPr algn="ctr">
              <a:lnSpc>
                <a:spcPts val="5800"/>
              </a:lnSpc>
              <a:buNone/>
            </a:pPr>
            <a:r>
              <a:rPr b="0" lang="en-US" sz="5400" spc="-1" strike="noStrike">
                <a:solidFill>
                  <a:srgbClr val="2f5897"/>
                </a:solidFill>
                <a:latin typeface="Palatino Linotype"/>
              </a:rPr>
              <a:t>Conclusion</a:t>
            </a:r>
            <a:endParaRPr b="0" lang="en-US" sz="5400" spc="-1" strike="noStrike">
              <a:solidFill>
                <a:srgbClr val="000000"/>
              </a:solidFill>
              <a:latin typeface="Palatino Linotype"/>
            </a:endParaRPr>
          </a:p>
        </p:txBody>
      </p:sp>
      <p:sp>
        <p:nvSpPr>
          <p:cNvPr id="243" name="TextBox 2"/>
          <p:cNvSpPr/>
          <p:nvPr/>
        </p:nvSpPr>
        <p:spPr>
          <a:xfrm>
            <a:off x="878400" y="2053080"/>
            <a:ext cx="10936440" cy="28328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50000"/>
              </a:lnSpc>
              <a:buClr>
                <a:srgbClr val="000000"/>
              </a:buClr>
              <a:buFont typeface="Wingdings" charset="2"/>
              <a:buChar char=""/>
            </a:pPr>
            <a:r>
              <a:rPr b="0" lang="en-US" sz="1800" spc="-1" strike="noStrike">
                <a:solidFill>
                  <a:srgbClr val="000000"/>
                </a:solidFill>
                <a:latin typeface="Times New Roman"/>
              </a:rPr>
              <a:t>An OpenCV and MediaPipe based RPS (Rock-Paper-Scissors) is proposed in this paper. The palm detection model and hand landmark model were used to identify the hand and its landmarks. </a:t>
            </a:r>
            <a:endParaRPr b="0" lang="en-IN" sz="1800" spc="-1" strike="noStrike">
              <a:latin typeface="Arial"/>
            </a:endParaRPr>
          </a:p>
          <a:p>
            <a:pPr>
              <a:lnSpc>
                <a:spcPct val="150000"/>
              </a:lnSpc>
              <a:buNone/>
            </a:pPr>
            <a:endParaRPr b="0" lang="en-IN" sz="1800" spc="-1" strike="noStrike">
              <a:latin typeface="Arial"/>
            </a:endParaRPr>
          </a:p>
          <a:p>
            <a:pPr marL="285840" indent="-285840">
              <a:lnSpc>
                <a:spcPct val="150000"/>
              </a:lnSpc>
              <a:buClr>
                <a:srgbClr val="000000"/>
              </a:buClr>
              <a:buFont typeface="Wingdings" charset="2"/>
              <a:buChar char=""/>
            </a:pPr>
            <a:r>
              <a:rPr b="0" lang="en-US" sz="1800" spc="-1" strike="noStrike">
                <a:solidFill>
                  <a:srgbClr val="000000"/>
                </a:solidFill>
                <a:latin typeface="Times New Roman"/>
              </a:rPr>
              <a:t>OpenCV has in-built image processing algorithms which preprocesses the frames captured and displays output as required by the user. Therefore, the application provides interactive environment between human player and AI (computer).</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0"/>
            <a:ext cx="4571640" cy="1599840"/>
          </a:xfrm>
          <a:prstGeom prst="rect">
            <a:avLst/>
          </a:prstGeom>
          <a:noFill/>
          <a:ln w="0">
            <a:noFill/>
          </a:ln>
        </p:spPr>
        <p:txBody>
          <a:bodyPr anchor="b">
            <a:noAutofit/>
          </a:bodyPr>
          <a:p>
            <a:pPr algn="ctr">
              <a:lnSpc>
                <a:spcPts val="5800"/>
              </a:lnSpc>
              <a:buNone/>
            </a:pPr>
            <a:r>
              <a:rPr b="0" lang="en-US" sz="5400" spc="-1" strike="noStrike">
                <a:solidFill>
                  <a:srgbClr val="2f5897"/>
                </a:solidFill>
                <a:latin typeface="Palatino Linotype"/>
              </a:rPr>
              <a:t>Future Work</a:t>
            </a:r>
            <a:endParaRPr b="0" lang="en-US" sz="5400" spc="-1" strike="noStrike">
              <a:solidFill>
                <a:srgbClr val="000000"/>
              </a:solidFill>
              <a:latin typeface="Palatino Linotype"/>
            </a:endParaRPr>
          </a:p>
        </p:txBody>
      </p:sp>
      <p:sp>
        <p:nvSpPr>
          <p:cNvPr id="245" name="TextBox 2"/>
          <p:cNvSpPr/>
          <p:nvPr/>
        </p:nvSpPr>
        <p:spPr>
          <a:xfrm>
            <a:off x="1057680" y="2304000"/>
            <a:ext cx="9986400" cy="24213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50000"/>
              </a:lnSpc>
              <a:buClr>
                <a:srgbClr val="000000"/>
              </a:buClr>
              <a:buFont typeface="Wingdings" charset="2"/>
              <a:buChar char=""/>
            </a:pPr>
            <a:r>
              <a:rPr b="0" lang="en-US" sz="1800" spc="-1" strike="noStrike">
                <a:solidFill>
                  <a:srgbClr val="000000"/>
                </a:solidFill>
                <a:latin typeface="Times New Roman"/>
              </a:rPr>
              <a:t>This application can be converted into a mobile application.</a:t>
            </a:r>
            <a:endParaRPr b="0" lang="en-IN" sz="1800" spc="-1" strike="noStrike">
              <a:latin typeface="Arial"/>
            </a:endParaRPr>
          </a:p>
          <a:p>
            <a:pPr marL="285840" indent="-285840">
              <a:lnSpc>
                <a:spcPct val="150000"/>
              </a:lnSpc>
              <a:buClr>
                <a:srgbClr val="000000"/>
              </a:buClr>
              <a:buFont typeface="Wingdings" charset="2"/>
              <a:buChar char=""/>
            </a:pPr>
            <a:r>
              <a:rPr b="0" lang="en-US" sz="1800" spc="-1" strike="noStrike">
                <a:solidFill>
                  <a:srgbClr val="000000"/>
                </a:solidFill>
                <a:latin typeface="Times New Roman"/>
              </a:rPr>
              <a:t>This can be enhanced by linking this software with the Robotic Hand to play against the user.</a:t>
            </a:r>
            <a:endParaRPr b="0" lang="en-IN" sz="1800" spc="-1" strike="noStrike">
              <a:latin typeface="Arial"/>
            </a:endParaRPr>
          </a:p>
          <a:p>
            <a:pPr marL="285840" indent="-285840">
              <a:lnSpc>
                <a:spcPct val="150000"/>
              </a:lnSpc>
              <a:buClr>
                <a:srgbClr val="000000"/>
              </a:buClr>
              <a:buFont typeface="Wingdings" charset="2"/>
              <a:buChar char=""/>
            </a:pPr>
            <a:r>
              <a:rPr b="0" lang="en-US" sz="1800" spc="-1" strike="noStrike">
                <a:solidFill>
                  <a:srgbClr val="000000"/>
                </a:solidFill>
                <a:latin typeface="Times New Roman"/>
              </a:rPr>
              <a:t>This will be helpful in training the Robots to make relevant Hand Gestures.</a:t>
            </a:r>
            <a:endParaRPr b="0" lang="en-IN" sz="1800" spc="-1" strike="noStrike">
              <a:latin typeface="Arial"/>
            </a:endParaRPr>
          </a:p>
          <a:p>
            <a:pPr marL="285840" indent="-285840">
              <a:lnSpc>
                <a:spcPct val="150000"/>
              </a:lnSpc>
              <a:buClr>
                <a:srgbClr val="000000"/>
              </a:buClr>
              <a:buFont typeface="Wingdings" charset="2"/>
              <a:buChar char=""/>
            </a:pPr>
            <a:r>
              <a:rPr b="0" lang="en-US" sz="1800" spc="-1" strike="noStrike">
                <a:solidFill>
                  <a:srgbClr val="000000"/>
                </a:solidFill>
                <a:latin typeface="Times New Roman"/>
              </a:rPr>
              <a:t>In this we can include Machine Learning models to predict the user and generate hand gestures according to that, other than making random gestures.</a:t>
            </a:r>
            <a:endParaRPr b="0" lang="en-IN" sz="1800" spc="-1" strike="noStrike">
              <a:latin typeface="Arial"/>
            </a:endParaRPr>
          </a:p>
          <a:p>
            <a:pPr>
              <a:lnSpc>
                <a:spcPct val="100000"/>
              </a:lnSpc>
              <a:buNone/>
            </a:pPr>
            <a:r>
              <a:rPr b="0" lang="en-US" sz="1800" spc="-1" strike="noStrike">
                <a:solidFill>
                  <a:srgbClr val="000000"/>
                </a:solidFill>
                <a:latin typeface="Palatino Linotype"/>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0"/>
            <a:ext cx="10972440" cy="1599840"/>
          </a:xfrm>
          <a:prstGeom prst="rect">
            <a:avLst/>
          </a:prstGeom>
          <a:noFill/>
          <a:ln w="0">
            <a:noFill/>
          </a:ln>
        </p:spPr>
        <p:txBody>
          <a:bodyPr anchor="b">
            <a:noAutofit/>
          </a:bodyPr>
          <a:p>
            <a:pPr algn="ctr">
              <a:lnSpc>
                <a:spcPts val="5800"/>
              </a:lnSpc>
              <a:buNone/>
            </a:pPr>
            <a:r>
              <a:rPr b="0" lang="en-US" sz="5400" spc="-1" strike="noStrike">
                <a:solidFill>
                  <a:srgbClr val="2f5897"/>
                </a:solidFill>
                <a:latin typeface="Palatino Linotype"/>
              </a:rPr>
              <a:t>References</a:t>
            </a:r>
            <a:endParaRPr b="0" lang="en-US" sz="5400" spc="-1" strike="noStrike">
              <a:solidFill>
                <a:srgbClr val="000000"/>
              </a:solidFill>
              <a:latin typeface="Palatino Linotype"/>
            </a:endParaRPr>
          </a:p>
        </p:txBody>
      </p:sp>
      <p:sp>
        <p:nvSpPr>
          <p:cNvPr id="247" name="TextBox 2"/>
          <p:cNvSpPr/>
          <p:nvPr/>
        </p:nvSpPr>
        <p:spPr>
          <a:xfrm>
            <a:off x="744120" y="1990080"/>
            <a:ext cx="10837800" cy="4220280"/>
          </a:xfrm>
          <a:prstGeom prst="rect">
            <a:avLst/>
          </a:prstGeom>
          <a:noFill/>
          <a:ln w="0">
            <a:noFill/>
          </a:ln>
        </p:spPr>
        <p:style>
          <a:lnRef idx="0"/>
          <a:fillRef idx="0"/>
          <a:effectRef idx="0"/>
          <a:fontRef idx="minor"/>
        </p:style>
        <p:txBody>
          <a:bodyPr lIns="90000" rIns="90000" tIns="45000" bIns="45000" anchor="t">
            <a:spAutoFit/>
          </a:bodyPr>
          <a:p>
            <a:pPr marL="457200" indent="-457200" algn="just">
              <a:lnSpc>
                <a:spcPct val="115000"/>
              </a:lnSpc>
              <a:spcBef>
                <a:spcPts val="924"/>
              </a:spcBef>
              <a:buNone/>
              <a:tabLst>
                <a:tab algn="l" pos="0"/>
              </a:tabLst>
            </a:pPr>
            <a:r>
              <a:rPr b="0" lang="en-US" sz="1800" spc="-1" strike="noStrike">
                <a:solidFill>
                  <a:srgbClr val="000000"/>
                </a:solidFill>
                <a:latin typeface="Times New Roman"/>
                <a:ea typeface="Times New Roman"/>
              </a:rPr>
              <a:t>[1] </a:t>
            </a:r>
            <a:r>
              <a:rPr b="0" lang="en-US" sz="1800" spc="-1"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Heike Brock 1, (Member, IEEE), Javier Ponce Chulani2, Luis Merino 2, (Member, IEEE), Deborah Szapiro3, (Member, IEEE), And Randy Gomez 1, (Member, IEEE),”</a:t>
            </a:r>
            <a:r>
              <a:rPr b="0" lang="en-US" sz="2000" spc="-1"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Developing a Lightweight Rock-Paper-Scissors Framework for Human-Robot Collaborative Gaming” Oct. 2020.</a:t>
            </a:r>
            <a:endParaRPr b="0" lang="en-IN" sz="1800" spc="-1" strike="noStrike">
              <a:latin typeface="Arial"/>
            </a:endParaRPr>
          </a:p>
          <a:p>
            <a:pPr marL="457200" indent="-457200" algn="just">
              <a:lnSpc>
                <a:spcPct val="115000"/>
              </a:lnSpc>
              <a:spcBef>
                <a:spcPts val="924"/>
              </a:spcBef>
              <a:buNone/>
              <a:tabLst>
                <a:tab algn="l" pos="0"/>
              </a:tabLst>
            </a:pPr>
            <a:r>
              <a:rPr b="0" lang="en-US" sz="1800" spc="-1" strike="noStrike">
                <a:solidFill>
                  <a:srgbClr val="000000"/>
                </a:solidFill>
                <a:latin typeface="Times New Roman"/>
                <a:ea typeface="Times New Roman"/>
              </a:rPr>
              <a:t>[2]   H. Brock, S. Sabanovic, K. Nakamura, and R. Gomez, ‘‘Robust real-time hand gestural recognition for non-verbal communication with tabletop robot haru,’’ in Proc. 29th IEEE Int. Conf. Robot Human Interact. Commun. (RO-MAN), Aug. 2020, pp. 891–898.</a:t>
            </a:r>
            <a:endParaRPr b="0" lang="en-IN" sz="1800" spc="-1" strike="noStrike">
              <a:latin typeface="Arial"/>
            </a:endParaRPr>
          </a:p>
          <a:p>
            <a:pPr marL="457200" indent="-457200" algn="just">
              <a:lnSpc>
                <a:spcPct val="115000"/>
              </a:lnSpc>
              <a:spcBef>
                <a:spcPts val="924"/>
              </a:spcBef>
              <a:buNone/>
              <a:tabLst>
                <a:tab algn="l" pos="0"/>
              </a:tabLst>
            </a:pPr>
            <a:r>
              <a:rPr b="0" lang="en-US" sz="1800" spc="-1" strike="noStrike">
                <a:solidFill>
                  <a:srgbClr val="000000"/>
                </a:solidFill>
                <a:latin typeface="Times New Roman"/>
                <a:ea typeface="Times New Roman"/>
              </a:rPr>
              <a:t>[3] </a:t>
            </a:r>
            <a:r>
              <a:rPr b="0" lang="en-US" sz="1800" spc="-1"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R. Gomez, K. Nakamura, D. Szapiro, and L. Merino, ‘‘A holistic approach in designing tabletop robot’s expressivity,’’ in Proc. IEEE Int. Conf. Robot. Automat. (ICRA), May/Aug. 2020, pp. 1970–1976.</a:t>
            </a:r>
            <a:endParaRPr b="0" lang="en-IN" sz="1800" spc="-1" strike="noStrike">
              <a:latin typeface="Arial"/>
            </a:endParaRPr>
          </a:p>
          <a:p>
            <a:pPr marL="457200" indent="-457200" algn="just">
              <a:lnSpc>
                <a:spcPct val="115000"/>
              </a:lnSpc>
              <a:spcBef>
                <a:spcPts val="924"/>
              </a:spcBef>
              <a:buNone/>
              <a:tabLst>
                <a:tab algn="l" pos="0"/>
              </a:tabLst>
            </a:pPr>
            <a:r>
              <a:rPr b="0" lang="en-US" sz="1800" spc="-1" strike="noStrike">
                <a:solidFill>
                  <a:srgbClr val="000000"/>
                </a:solidFill>
                <a:latin typeface="Times New Roman"/>
                <a:ea typeface="Times New Roman"/>
              </a:rPr>
              <a:t>[4] </a:t>
            </a:r>
            <a:r>
              <a:rPr b="0" lang="en-US" sz="1800" spc="-1"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C. Lugaresi, J. Tang, H. Nash, C. McClanahan, E. Uboweja, M. Hays, F. Zhang, C.-L. Chang, M. Guang Yong, J. Lee, W.-T. Chang, W. Hua, M. Georg, and M. Grundmann, ‘‘MediaPipe: A framework for building perception pipelines,’’ 2019, arXiv:1906.08172. [Online]. Available: http://arxiv.org/abs/1906.08172</a:t>
            </a:r>
            <a:endParaRPr b="0" lang="en-IN" sz="1800" spc="-1" strike="noStrike">
              <a:latin typeface="Arial"/>
            </a:endParaRPr>
          </a:p>
          <a:p>
            <a:pPr>
              <a:lnSpc>
                <a:spcPct val="100000"/>
              </a:lnSpc>
              <a:buNone/>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663840" y="173880"/>
            <a:ext cx="8397360" cy="1026720"/>
          </a:xfrm>
          <a:prstGeom prst="rect">
            <a:avLst/>
          </a:prstGeom>
          <a:noFill/>
          <a:ln w="0">
            <a:noFill/>
          </a:ln>
        </p:spPr>
        <p:txBody>
          <a:bodyPr anchor="b">
            <a:normAutofit/>
          </a:bodyPr>
          <a:p>
            <a:pPr>
              <a:lnSpc>
                <a:spcPts val="5800"/>
              </a:lnSpc>
              <a:buNone/>
            </a:pPr>
            <a:r>
              <a:rPr b="1" lang="en-IN" sz="3200" spc="-1" strike="noStrike">
                <a:solidFill>
                  <a:srgbClr val="2f5897"/>
                </a:solidFill>
                <a:latin typeface="Times New Roman"/>
              </a:rPr>
              <a:t>INTRODUCTION:</a:t>
            </a:r>
            <a:endParaRPr b="0" lang="en-US" sz="3200" spc="-1" strike="noStrike">
              <a:solidFill>
                <a:srgbClr val="000000"/>
              </a:solidFill>
              <a:latin typeface="Palatino Linotype"/>
            </a:endParaRPr>
          </a:p>
        </p:txBody>
      </p:sp>
      <p:sp>
        <p:nvSpPr>
          <p:cNvPr id="147" name="PlaceHolder 2"/>
          <p:cNvSpPr>
            <a:spLocks noGrp="1"/>
          </p:cNvSpPr>
          <p:nvPr>
            <p:ph/>
          </p:nvPr>
        </p:nvSpPr>
        <p:spPr>
          <a:xfrm>
            <a:off x="537480" y="1351080"/>
            <a:ext cx="11048760" cy="5199480"/>
          </a:xfrm>
          <a:prstGeom prst="rect">
            <a:avLst/>
          </a:prstGeom>
          <a:noFill/>
          <a:ln w="0">
            <a:noFill/>
          </a:ln>
        </p:spPr>
        <p:txBody>
          <a:bodyPr anchor="t">
            <a:normAutofit fontScale="96000"/>
          </a:bodyPr>
          <a:p>
            <a:pPr marL="343080" indent="-343080" algn="just">
              <a:lnSpc>
                <a:spcPct val="150000"/>
              </a:lnSpc>
              <a:spcBef>
                <a:spcPts val="400"/>
              </a:spcBef>
              <a:buClr>
                <a:srgbClr val="000000"/>
              </a:buClr>
              <a:buFont typeface="Arial"/>
              <a:buChar char="•"/>
            </a:pPr>
            <a:r>
              <a:rPr b="0" lang="en-US" sz="2000" spc="-1" strike="noStrike">
                <a:solidFill>
                  <a:srgbClr val="000000"/>
                </a:solidFill>
                <a:latin typeface="Times New Roman"/>
              </a:rPr>
              <a:t>Today the development of artificial intelligence (AI) systems that can organize a natural human-machine interaction (through voice, communication, gestures, facial expressions, etc.) are gaining in popularity. </a:t>
            </a:r>
            <a:endParaRPr b="0" lang="en-US" sz="2000" spc="-1" strike="noStrike">
              <a:solidFill>
                <a:srgbClr val="808080"/>
              </a:solidFill>
              <a:latin typeface="Century Gothic"/>
            </a:endParaRPr>
          </a:p>
          <a:p>
            <a:pPr marL="343080" indent="-343080" algn="just">
              <a:lnSpc>
                <a:spcPct val="150000"/>
              </a:lnSpc>
              <a:spcBef>
                <a:spcPts val="400"/>
              </a:spcBef>
              <a:buClr>
                <a:srgbClr val="000000"/>
              </a:buClr>
              <a:buFont typeface="Arial"/>
              <a:buChar char="•"/>
            </a:pPr>
            <a:r>
              <a:rPr b="0" lang="en-US" sz="2000" spc="-1" strike="noStrike">
                <a:solidFill>
                  <a:srgbClr val="000000"/>
                </a:solidFill>
                <a:latin typeface="Times New Roman"/>
              </a:rPr>
              <a:t>One of the most studied and popular was the direction of interaction, based on the understanding of the machine by the machine of the natural human language. </a:t>
            </a:r>
            <a:endParaRPr b="0" lang="en-US" sz="2000" spc="-1" strike="noStrike">
              <a:solidFill>
                <a:srgbClr val="808080"/>
              </a:solidFill>
              <a:latin typeface="Century Gothic"/>
            </a:endParaRPr>
          </a:p>
          <a:p>
            <a:pPr marL="343080" indent="-343080" algn="just">
              <a:lnSpc>
                <a:spcPct val="150000"/>
              </a:lnSpc>
              <a:spcBef>
                <a:spcPts val="400"/>
              </a:spcBef>
              <a:buClr>
                <a:srgbClr val="000000"/>
              </a:buClr>
              <a:buFont typeface="Arial"/>
              <a:buChar char="•"/>
            </a:pPr>
            <a:r>
              <a:rPr b="0" lang="en-US" sz="2000" spc="-1" strike="noStrike">
                <a:solidFill>
                  <a:srgbClr val="000000"/>
                </a:solidFill>
                <a:latin typeface="Times New Roman"/>
              </a:rPr>
              <a:t>The classic Rock-Paper-Scissors (RPS) game constitutes a simple action and effect interaction with long-standing fascination for various research domains.</a:t>
            </a:r>
            <a:endParaRPr b="0" lang="en-US" sz="2000" spc="-1" strike="noStrike">
              <a:solidFill>
                <a:srgbClr val="808080"/>
              </a:solidFill>
              <a:latin typeface="Century Gothic"/>
            </a:endParaRPr>
          </a:p>
          <a:p>
            <a:pPr marL="343080" indent="-343080" algn="just">
              <a:lnSpc>
                <a:spcPct val="150000"/>
              </a:lnSpc>
              <a:spcBef>
                <a:spcPts val="360"/>
              </a:spcBef>
              <a:buClr>
                <a:srgbClr val="000000"/>
              </a:buClr>
              <a:buFont typeface="Arial"/>
              <a:buChar char="•"/>
            </a:pPr>
            <a:r>
              <a:rPr b="0" lang="en-US" sz="1800" spc="-1" strike="noStrike">
                <a:solidFill>
                  <a:srgbClr val="000000"/>
                </a:solidFill>
                <a:latin typeface="Times New Roman"/>
              </a:rPr>
              <a:t>For psychology, analysis of the basic gestural play can be interesting to identify patterns or strategies in human decision-making process .</a:t>
            </a:r>
            <a:endParaRPr b="0" lang="en-US" sz="1800" spc="-1" strike="noStrike">
              <a:solidFill>
                <a:srgbClr val="808080"/>
              </a:solidFill>
              <a:latin typeface="Century Gothic"/>
            </a:endParaRPr>
          </a:p>
          <a:p>
            <a:pPr marL="343080" indent="-343080" algn="just">
              <a:lnSpc>
                <a:spcPct val="150000"/>
              </a:lnSpc>
              <a:spcBef>
                <a:spcPts val="360"/>
              </a:spcBef>
              <a:buClr>
                <a:srgbClr val="000000"/>
              </a:buClr>
              <a:buFont typeface="Arial"/>
              <a:buChar char="•"/>
            </a:pPr>
            <a:r>
              <a:rPr b="0" lang="en-US" sz="1800" spc="-1" strike="noStrike">
                <a:solidFill>
                  <a:srgbClr val="000000"/>
                </a:solidFill>
                <a:latin typeface="Times New Roman"/>
              </a:rPr>
              <a:t> </a:t>
            </a:r>
            <a:r>
              <a:rPr b="0" lang="en-US" sz="1800" spc="-1" strike="noStrike">
                <a:solidFill>
                  <a:srgbClr val="000000"/>
                </a:solidFill>
                <a:latin typeface="Times New Roman"/>
              </a:rPr>
              <a:t>In engineering and robotics, RPS game interactions between a human and a robot player build the base for two main research questions: basic technological development on the one hand, and its deployment in Human-Machine-Interaction studies on the other.</a:t>
            </a:r>
            <a:endParaRPr b="0" lang="en-US" sz="1800" spc="-1" strike="noStrike">
              <a:solidFill>
                <a:srgbClr val="80808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74120" y="0"/>
            <a:ext cx="5973840" cy="886680"/>
          </a:xfrm>
          <a:prstGeom prst="rect">
            <a:avLst/>
          </a:prstGeom>
          <a:noFill/>
          <a:ln w="0">
            <a:noFill/>
          </a:ln>
        </p:spPr>
        <p:txBody>
          <a:bodyPr anchor="b">
            <a:noAutofit/>
          </a:bodyPr>
          <a:p>
            <a:pPr algn="ctr">
              <a:lnSpc>
                <a:spcPts val="5800"/>
              </a:lnSpc>
              <a:buNone/>
            </a:pPr>
            <a:r>
              <a:rPr b="0" lang="en-US" sz="5400" spc="-1" strike="noStrike">
                <a:solidFill>
                  <a:srgbClr val="2f5897"/>
                </a:solidFill>
                <a:latin typeface="Palatino Linotype"/>
              </a:rPr>
              <a:t>Literature Survey</a:t>
            </a:r>
            <a:endParaRPr b="0" lang="en-US" sz="5400" spc="-1" strike="noStrike">
              <a:solidFill>
                <a:srgbClr val="000000"/>
              </a:solidFill>
              <a:latin typeface="Palatino Linotype"/>
            </a:endParaRPr>
          </a:p>
        </p:txBody>
      </p:sp>
      <p:graphicFrame>
        <p:nvGraphicFramePr>
          <p:cNvPr id="149" name="Content Placeholder 6"/>
          <p:cNvGraphicFramePr/>
          <p:nvPr/>
        </p:nvGraphicFramePr>
        <p:xfrm>
          <a:off x="219240" y="887040"/>
          <a:ext cx="11781000" cy="5493600"/>
        </p:xfrm>
        <a:graphic>
          <a:graphicData uri="http://schemas.openxmlformats.org/drawingml/2006/table">
            <a:tbl>
              <a:tblPr/>
              <a:tblGrid>
                <a:gridCol w="2945160"/>
                <a:gridCol w="2997720"/>
                <a:gridCol w="2892600"/>
                <a:gridCol w="2945520"/>
              </a:tblGrid>
              <a:tr h="340920">
                <a:tc>
                  <a:txBody>
                    <a:bodyPr anchor="t">
                      <a:noAutofit/>
                    </a:bodyPr>
                    <a:p>
                      <a:pPr>
                        <a:lnSpc>
                          <a:spcPct val="100000"/>
                        </a:lnSpc>
                        <a:buNone/>
                      </a:pPr>
                      <a:r>
                        <a:rPr b="1" lang="en-US" sz="1800" spc="-1" strike="noStrike">
                          <a:solidFill>
                            <a:srgbClr val="ffffff"/>
                          </a:solidFill>
                          <a:latin typeface="Palatino Linotype"/>
                        </a:rPr>
                        <a:t>Authors and Year</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6076b4"/>
                    </a:solidFill>
                  </a:tcPr>
                </a:tc>
                <a:tc>
                  <a:txBody>
                    <a:bodyPr anchor="t">
                      <a:noAutofit/>
                    </a:bodyPr>
                    <a:p>
                      <a:pPr>
                        <a:lnSpc>
                          <a:spcPct val="100000"/>
                        </a:lnSpc>
                        <a:buNone/>
                      </a:pPr>
                      <a:r>
                        <a:rPr b="1" lang="en-US" sz="1800" spc="-1" strike="noStrike">
                          <a:solidFill>
                            <a:srgbClr val="ffffff"/>
                          </a:solidFill>
                          <a:latin typeface="Palatino Linotype"/>
                        </a:rPr>
                        <a:t>Title</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6076b4"/>
                    </a:solidFill>
                  </a:tcPr>
                </a:tc>
                <a:tc>
                  <a:txBody>
                    <a:bodyPr anchor="t">
                      <a:noAutofit/>
                    </a:bodyPr>
                    <a:p>
                      <a:pPr>
                        <a:lnSpc>
                          <a:spcPct val="100000"/>
                        </a:lnSpc>
                        <a:buNone/>
                      </a:pPr>
                      <a:r>
                        <a:rPr b="1" lang="en-US" sz="1800" spc="-1" strike="noStrike">
                          <a:solidFill>
                            <a:srgbClr val="ffffff"/>
                          </a:solidFill>
                          <a:latin typeface="Palatino Linotype"/>
                        </a:rPr>
                        <a:t>Proposed </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6076b4"/>
                    </a:solidFill>
                  </a:tcPr>
                </a:tc>
                <a:tc>
                  <a:txBody>
                    <a:bodyPr anchor="t">
                      <a:noAutofit/>
                    </a:bodyPr>
                    <a:p>
                      <a:pPr>
                        <a:lnSpc>
                          <a:spcPct val="100000"/>
                        </a:lnSpc>
                        <a:buNone/>
                      </a:pPr>
                      <a:r>
                        <a:rPr b="1" lang="en-US" sz="1800" spc="-1" strike="noStrike">
                          <a:solidFill>
                            <a:srgbClr val="ffffff"/>
                          </a:solidFill>
                          <a:latin typeface="Palatino Linotype"/>
                        </a:rPr>
                        <a:t>Outcomes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6076b4"/>
                    </a:solidFill>
                  </a:tcPr>
                </a:tc>
              </a:tr>
              <a:tr h="2131920">
                <a:tc>
                  <a:txBody>
                    <a:bodyPr anchor="t">
                      <a:noAutofit/>
                    </a:bodyPr>
                    <a:p>
                      <a:pPr>
                        <a:lnSpc>
                          <a:spcPct val="100000"/>
                        </a:lnSpc>
                        <a:buNone/>
                      </a:pPr>
                      <a:r>
                        <a:rPr b="0" lang="en-US" sz="1800" spc="-1" strike="noStrike">
                          <a:solidFill>
                            <a:srgbClr val="000000"/>
                          </a:solidFill>
                          <a:latin typeface="Times New Roman"/>
                        </a:rPr>
                        <a:t>Heike Brock 1, Javier Ponce Chulani2, Luis Merino 2, Deborah Szapiro3, And Randy Gomez 1(2020)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2d5e4"/>
                    </a:solidFill>
                  </a:tcPr>
                </a:tc>
                <a:tc>
                  <a:txBody>
                    <a:bodyPr anchor="t">
                      <a:noAutofit/>
                    </a:bodyPr>
                    <a:p>
                      <a:pPr>
                        <a:lnSpc>
                          <a:spcPct val="100000"/>
                        </a:lnSpc>
                        <a:buNone/>
                      </a:pPr>
                      <a:r>
                        <a:rPr b="0" lang="en-US" sz="1800" spc="-1" strike="noStrike">
                          <a:solidFill>
                            <a:srgbClr val="000000"/>
                          </a:solidFill>
                          <a:latin typeface="Palatino Linotype"/>
                        </a:rPr>
                        <a:t>“</a:t>
                      </a:r>
                      <a:r>
                        <a:rPr b="0" lang="en-US" sz="1800" spc="-1" strike="noStrike">
                          <a:solidFill>
                            <a:srgbClr val="000000"/>
                          </a:solidFill>
                          <a:latin typeface="Palatino Linotype"/>
                        </a:rPr>
                        <a:t>Developing a Scalable Rock-Paper-Scissors Framework for Human-Robot Collaborative Gaming”. </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2d5e4"/>
                    </a:solidFill>
                  </a:tcPr>
                </a:tc>
                <a:tc>
                  <a:txBody>
                    <a:bodyPr anchor="t">
                      <a:noAutofit/>
                    </a:bodyPr>
                    <a:p>
                      <a:pPr>
                        <a:lnSpc>
                          <a:spcPct val="100000"/>
                        </a:lnSpc>
                        <a:buNone/>
                      </a:pPr>
                      <a:r>
                        <a:rPr b="0" lang="en-US" sz="1800" spc="-1" strike="noStrike">
                          <a:solidFill>
                            <a:srgbClr val="000000"/>
                          </a:solidFill>
                          <a:latin typeface="Palatino Linotype"/>
                        </a:rPr>
                        <a:t>The implementation of the Rock-Paper-Scissors game interaction with a computer is presented. With the teamwork of both designers and animators, this game is designed to the final stage. </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2d5e4"/>
                    </a:solidFill>
                  </a:tcPr>
                </a:tc>
                <a:tc>
                  <a:txBody>
                    <a:bodyPr anchor="t">
                      <a:noAutofit/>
                    </a:bodyPr>
                    <a:p>
                      <a:pPr>
                        <a:lnSpc>
                          <a:spcPct val="100000"/>
                        </a:lnSpc>
                        <a:buNone/>
                        <a:tabLst>
                          <a:tab algn="l" pos="0"/>
                        </a:tabLst>
                      </a:pPr>
                      <a:r>
                        <a:rPr b="0" lang="en-US" sz="1800" spc="-1" strike="noStrike">
                          <a:solidFill>
                            <a:srgbClr val="000000"/>
                          </a:solidFill>
                          <a:latin typeface="Palatino Linotype"/>
                        </a:rPr>
                        <a:t>The system will analyze the user play pattern in the real world. It’s a great window to a new way of interaction between a human and a machine.</a:t>
                      </a:r>
                      <a:endParaRPr b="0" lang="en-IN" sz="1800" spc="-1" strike="noStrike">
                        <a:latin typeface="Arial"/>
                      </a:endParaRPr>
                    </a:p>
                    <a:p>
                      <a:pPr>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2d5e4"/>
                    </a:solidFill>
                  </a:tcPr>
                </a:tc>
              </a:tr>
              <a:tr h="3020760">
                <a:tc>
                  <a:txBody>
                    <a:bodyPr anchor="t">
                      <a:noAutofit/>
                    </a:bodyPr>
                    <a:p>
                      <a:pPr>
                        <a:lnSpc>
                          <a:spcPct val="100000"/>
                        </a:lnSpc>
                        <a:buNone/>
                        <a:tabLst>
                          <a:tab algn="l" pos="0"/>
                        </a:tabLst>
                      </a:pPr>
                      <a:r>
                        <a:rPr b="0" lang="en-US" sz="1800" spc="-1" strike="noStrike">
                          <a:solidFill>
                            <a:srgbClr val="000000"/>
                          </a:solidFill>
                          <a:latin typeface="Times New Roman"/>
                        </a:rPr>
                        <a:t>H. Brock, S. Sabanovic, K. Nakamura, and R. Gomez(2020),</a:t>
                      </a:r>
                      <a:endParaRPr b="0" lang="en-IN" sz="1800" spc="-1" strike="noStrike">
                        <a:latin typeface="Arial"/>
                      </a:endParaRPr>
                    </a:p>
                    <a:p>
                      <a:pPr>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aebf2"/>
                    </a:solidFill>
                  </a:tcPr>
                </a:tc>
                <a:tc>
                  <a:txBody>
                    <a:bodyPr anchor="t">
                      <a:noAutofit/>
                    </a:bodyPr>
                    <a:p>
                      <a:pPr>
                        <a:lnSpc>
                          <a:spcPct val="100000"/>
                        </a:lnSpc>
                        <a:buNone/>
                      </a:pPr>
                      <a:r>
                        <a:rPr b="0" lang="en-US" sz="1800" spc="-1" strike="noStrike">
                          <a:solidFill>
                            <a:srgbClr val="000000"/>
                          </a:solidFill>
                          <a:latin typeface="Palatino Linotype"/>
                        </a:rPr>
                        <a:t>"Robust real-time hand gestural recognition for nonverbal communication with tabletop robot Haru,"</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aebf2"/>
                    </a:solidFill>
                  </a:tcPr>
                </a:tc>
                <a:tc>
                  <a:txBody>
                    <a:bodyPr anchor="t">
                      <a:noAutofit/>
                    </a:bodyPr>
                    <a:p>
                      <a:pPr>
                        <a:lnSpc>
                          <a:spcPct val="100000"/>
                        </a:lnSpc>
                        <a:buNone/>
                      </a:pPr>
                      <a:r>
                        <a:rPr b="0" lang="en-US" sz="1800" spc="-1" strike="noStrike">
                          <a:solidFill>
                            <a:srgbClr val="000000"/>
                          </a:solidFill>
                          <a:latin typeface="Palatino Linotype"/>
                        </a:rPr>
                        <a:t>The hand gesture recognition system is created by Leap motion to train the machine learning architecture for user hand gesture recognition. </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aebf2"/>
                    </a:solidFill>
                  </a:tcPr>
                </a:tc>
                <a:tc>
                  <a:txBody>
                    <a:bodyPr anchor="t">
                      <a:noAutofit/>
                    </a:bodyPr>
                    <a:p>
                      <a:pPr>
                        <a:lnSpc>
                          <a:spcPct val="100000"/>
                        </a:lnSpc>
                        <a:buNone/>
                      </a:pPr>
                      <a:r>
                        <a:rPr b="0" lang="en-US" sz="1800" spc="-1" strike="noStrike">
                          <a:solidFill>
                            <a:srgbClr val="000000"/>
                          </a:solidFill>
                          <a:latin typeface="Palatino Linotype"/>
                        </a:rPr>
                        <a:t>The system is evaluated using data from simulations of real-world human-robot </a:t>
                      </a:r>
                      <a:endParaRPr b="0" lang="en-IN" sz="1800" spc="-1" strike="noStrike">
                        <a:latin typeface="Arial"/>
                      </a:endParaRPr>
                    </a:p>
                    <a:p>
                      <a:pPr>
                        <a:lnSpc>
                          <a:spcPct val="100000"/>
                        </a:lnSpc>
                        <a:buNone/>
                      </a:pPr>
                      <a:r>
                        <a:rPr b="0" lang="en-US" sz="1800" spc="-1" strike="noStrike">
                          <a:solidFill>
                            <a:srgbClr val="000000"/>
                          </a:solidFill>
                          <a:latin typeface="Palatino Linotype"/>
                        </a:rPr>
                        <a:t>interactions, investigate the behaviour of the system with help of the performance variables like the pattern of movement, timing, and posture.</a:t>
                      </a:r>
                      <a:endParaRPr b="0" lang="en-IN" sz="1800" spc="-1" strike="noStrike">
                        <a:latin typeface="Arial"/>
                      </a:endParaRPr>
                    </a:p>
                    <a:p>
                      <a:pPr>
                        <a:lnSpc>
                          <a:spcPct val="100000"/>
                        </a:lnSpc>
                        <a:buNone/>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aebf2"/>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0"/>
            <a:ext cx="10972440" cy="884160"/>
          </a:xfrm>
          <a:prstGeom prst="rect">
            <a:avLst/>
          </a:prstGeom>
          <a:noFill/>
          <a:ln w="0">
            <a:noFill/>
          </a:ln>
        </p:spPr>
        <p:txBody>
          <a:bodyPr anchor="b">
            <a:noAutofit/>
          </a:bodyPr>
          <a:p>
            <a:pPr>
              <a:lnSpc>
                <a:spcPts val="5800"/>
              </a:lnSpc>
              <a:buNone/>
            </a:pPr>
            <a:r>
              <a:rPr b="0" lang="en-US" sz="5400" spc="-1" strike="noStrike">
                <a:solidFill>
                  <a:srgbClr val="2f5897"/>
                </a:solidFill>
                <a:latin typeface="Palatino Linotype"/>
              </a:rPr>
              <a:t>Literature Survey</a:t>
            </a:r>
            <a:endParaRPr b="0" lang="en-US" sz="5400" spc="-1" strike="noStrike">
              <a:solidFill>
                <a:srgbClr val="000000"/>
              </a:solidFill>
              <a:latin typeface="Palatino Linotype"/>
            </a:endParaRPr>
          </a:p>
        </p:txBody>
      </p:sp>
      <p:graphicFrame>
        <p:nvGraphicFramePr>
          <p:cNvPr id="151" name="Content Placeholder 3"/>
          <p:cNvGraphicFramePr/>
          <p:nvPr/>
        </p:nvGraphicFramePr>
        <p:xfrm>
          <a:off x="218520" y="755280"/>
          <a:ext cx="11697840" cy="5903640"/>
        </p:xfrm>
        <a:graphic>
          <a:graphicData uri="http://schemas.openxmlformats.org/drawingml/2006/table">
            <a:tbl>
              <a:tblPr/>
              <a:tblGrid>
                <a:gridCol w="2924280"/>
                <a:gridCol w="2670840"/>
                <a:gridCol w="2981520"/>
                <a:gridCol w="3121200"/>
              </a:tblGrid>
              <a:tr h="573840">
                <a:tc>
                  <a:txBody>
                    <a:bodyPr anchor="t">
                      <a:noAutofit/>
                    </a:bodyPr>
                    <a:p>
                      <a:pPr>
                        <a:lnSpc>
                          <a:spcPct val="100000"/>
                        </a:lnSpc>
                        <a:buNone/>
                        <a:tabLst>
                          <a:tab algn="l" pos="0"/>
                        </a:tabLst>
                      </a:pPr>
                      <a:r>
                        <a:rPr b="1" lang="en-US" sz="1800" spc="-1" strike="noStrike">
                          <a:solidFill>
                            <a:srgbClr val="ffffff"/>
                          </a:solidFill>
                          <a:latin typeface="Palatino Linotype"/>
                        </a:rPr>
                        <a:t>Authors and Year</a:t>
                      </a:r>
                      <a:endParaRPr b="0" lang="en-IN" sz="1800" spc="-1" strike="noStrike">
                        <a:latin typeface="Arial"/>
                      </a:endParaRPr>
                    </a:p>
                    <a:p>
                      <a:pPr>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6076b4"/>
                    </a:solidFill>
                  </a:tcPr>
                </a:tc>
                <a:tc>
                  <a:txBody>
                    <a:bodyPr anchor="t">
                      <a:noAutofit/>
                    </a:bodyPr>
                    <a:p>
                      <a:pPr>
                        <a:lnSpc>
                          <a:spcPct val="100000"/>
                        </a:lnSpc>
                        <a:buNone/>
                      </a:pPr>
                      <a:r>
                        <a:rPr b="1" lang="en-US" sz="1800" spc="-1" strike="noStrike">
                          <a:solidFill>
                            <a:srgbClr val="ffffff"/>
                          </a:solidFill>
                          <a:latin typeface="Palatino Linotype"/>
                        </a:rPr>
                        <a:t>Title</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6076b4"/>
                    </a:solidFill>
                  </a:tcPr>
                </a:tc>
                <a:tc>
                  <a:txBody>
                    <a:bodyPr anchor="t">
                      <a:noAutofit/>
                    </a:bodyPr>
                    <a:p>
                      <a:pPr>
                        <a:lnSpc>
                          <a:spcPct val="100000"/>
                        </a:lnSpc>
                        <a:buNone/>
                      </a:pPr>
                      <a:r>
                        <a:rPr b="1" lang="en-US" sz="1800" spc="-1" strike="noStrike">
                          <a:solidFill>
                            <a:srgbClr val="ffffff"/>
                          </a:solidFill>
                          <a:latin typeface="Palatino Linotype"/>
                        </a:rPr>
                        <a:t>Proposed</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6076b4"/>
                    </a:solidFill>
                  </a:tcPr>
                </a:tc>
                <a:tc>
                  <a:txBody>
                    <a:bodyPr anchor="t">
                      <a:noAutofit/>
                    </a:bodyPr>
                    <a:p>
                      <a:pPr>
                        <a:lnSpc>
                          <a:spcPct val="100000"/>
                        </a:lnSpc>
                        <a:buNone/>
                      </a:pPr>
                      <a:r>
                        <a:rPr b="1" lang="en-US" sz="1800" spc="-1" strike="noStrike">
                          <a:solidFill>
                            <a:srgbClr val="ffffff"/>
                          </a:solidFill>
                          <a:latin typeface="Palatino Linotype"/>
                        </a:rPr>
                        <a:t>Outcomes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6076b4"/>
                    </a:solidFill>
                  </a:tcPr>
                </a:tc>
              </a:tr>
              <a:tr h="2295720">
                <a:tc>
                  <a:txBody>
                    <a:bodyPr anchor="t">
                      <a:noAutofit/>
                    </a:bodyPr>
                    <a:p>
                      <a:pPr>
                        <a:lnSpc>
                          <a:spcPct val="100000"/>
                        </a:lnSpc>
                        <a:buNone/>
                      </a:pPr>
                      <a:r>
                        <a:rPr b="0" lang="en-US" sz="1800" spc="-1" strike="noStrike">
                          <a:solidFill>
                            <a:srgbClr val="000000"/>
                          </a:solidFill>
                          <a:latin typeface="Times New Roman"/>
                        </a:rPr>
                        <a:t>Farag and H. Brock (2019),</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2d5e4"/>
                    </a:solidFill>
                  </a:tcPr>
                </a:tc>
                <a:tc>
                  <a:txBody>
                    <a:bodyPr anchor="t">
                      <a:noAutofit/>
                    </a:bodyPr>
                    <a:p>
                      <a:pPr>
                        <a:lnSpc>
                          <a:spcPct val="100000"/>
                        </a:lnSpc>
                        <a:buNone/>
                      </a:pPr>
                      <a:r>
                        <a:rPr b="0" lang="en-US" sz="1800" spc="-1" strike="noStrike">
                          <a:solidFill>
                            <a:srgbClr val="000000"/>
                          </a:solidFill>
                          <a:latin typeface="Palatino Linotype"/>
                        </a:rPr>
                        <a:t>" Learning motion disfluencies for automatic sign language segmentation," </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2d5e4"/>
                    </a:solidFill>
                  </a:tcPr>
                </a:tc>
                <a:tc>
                  <a:txBody>
                    <a:bodyPr anchor="t">
                      <a:noAutofit/>
                    </a:bodyPr>
                    <a:p>
                      <a:pPr>
                        <a:lnSpc>
                          <a:spcPct val="100000"/>
                        </a:lnSpc>
                        <a:buNone/>
                      </a:pPr>
                      <a:r>
                        <a:rPr b="0" lang="en-US" sz="1800" spc="-1" strike="noStrike">
                          <a:solidFill>
                            <a:srgbClr val="000000"/>
                          </a:solidFill>
                          <a:latin typeface="Palatino Linotype"/>
                        </a:rPr>
                        <a:t>a novel technique for automatically detecting words within sentence expressions in Sign Language of japan from 3-dimensional body joint positions, was introduced.</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2d5e4"/>
                    </a:solidFill>
                  </a:tcPr>
                </a:tc>
                <a:tc>
                  <a:txBody>
                    <a:bodyPr anchor="t">
                      <a:noAutofit/>
                    </a:bodyPr>
                    <a:p>
                      <a:pPr>
                        <a:lnSpc>
                          <a:spcPct val="100000"/>
                        </a:lnSpc>
                        <a:buNone/>
                      </a:pPr>
                      <a:r>
                        <a:rPr b="0" lang="en-US" sz="1800" spc="-1" strike="noStrike">
                          <a:solidFill>
                            <a:srgbClr val="000000"/>
                          </a:solidFill>
                          <a:latin typeface="Palatino Linotype"/>
                        </a:rPr>
                        <a:t>The classifier's output </a:t>
                      </a:r>
                      <a:r>
                        <a:rPr b="0" lang="en-IN" sz="1800" spc="-1" strike="noStrike">
                          <a:solidFill>
                            <a:srgbClr val="000000"/>
                          </a:solidFill>
                          <a:latin typeface="Palatino Linotype"/>
                        </a:rPr>
                        <a:t>is used to propose an automatic word generation method that achieves reliable and very accurate sentence formation with a good average frame-wise F1 score of 0.89.</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2d5e4"/>
                    </a:solidFill>
                  </a:tcPr>
                </a:tc>
              </a:tr>
              <a:tr h="3034080">
                <a:tc>
                  <a:txBody>
                    <a:bodyPr anchor="t">
                      <a:noAutofit/>
                    </a:bodyPr>
                    <a:p>
                      <a:pPr>
                        <a:lnSpc>
                          <a:spcPct val="100000"/>
                        </a:lnSpc>
                        <a:buNone/>
                        <a:tabLst>
                          <a:tab algn="l" pos="0"/>
                        </a:tabLst>
                      </a:pPr>
                      <a:r>
                        <a:rPr b="0" lang="en-US" sz="1800" spc="-1" strike="noStrike">
                          <a:solidFill>
                            <a:srgbClr val="000000"/>
                          </a:solidFill>
                          <a:latin typeface="Times New Roman"/>
                        </a:rPr>
                        <a:t>C. Lugaresi, J. Tang, H. Nash, C. McClanahan, E. Uboweja, M. Hays,F. Zhang, C.-L. Chang, M. Guang Yong, J. Lee, W.-T. Chang, W. Hua, M. Georg, and M. Grundmann (2019),</a:t>
                      </a:r>
                      <a:endParaRPr b="0" lang="en-IN" sz="1800" spc="-1" strike="noStrike">
                        <a:latin typeface="Arial"/>
                      </a:endParaRPr>
                    </a:p>
                    <a:p>
                      <a:pPr>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aebf2"/>
                    </a:solidFill>
                  </a:tcPr>
                </a:tc>
                <a:tc>
                  <a:txBody>
                    <a:bodyPr anchor="t">
                      <a:noAutofit/>
                    </a:bodyPr>
                    <a:p>
                      <a:pPr>
                        <a:lnSpc>
                          <a:spcPct val="100000"/>
                        </a:lnSpc>
                        <a:buNone/>
                      </a:pPr>
                      <a:r>
                        <a:rPr b="0" lang="en-US" sz="1800" spc="-1" strike="noStrike">
                          <a:solidFill>
                            <a:srgbClr val="000000"/>
                          </a:solidFill>
                          <a:latin typeface="Palatino Linotype"/>
                        </a:rPr>
                        <a:t>‘’</a:t>
                      </a:r>
                      <a:r>
                        <a:rPr b="0" lang="en-US" sz="1800" spc="-1" strike="noStrike">
                          <a:solidFill>
                            <a:srgbClr val="000000"/>
                          </a:solidFill>
                          <a:latin typeface="Palatino Linotype"/>
                        </a:rPr>
                        <a:t>A framework for making pipelines for perception’’</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aebf2"/>
                    </a:solidFill>
                  </a:tcPr>
                </a:tc>
                <a:tc>
                  <a:txBody>
                    <a:bodyPr anchor="t">
                      <a:noAutofit/>
                    </a:bodyPr>
                    <a:p>
                      <a:pPr>
                        <a:lnSpc>
                          <a:spcPct val="100000"/>
                        </a:lnSpc>
                        <a:buNone/>
                      </a:pPr>
                      <a:r>
                        <a:rPr b="0" lang="en-US" sz="1800" spc="-1" strike="noStrike">
                          <a:solidFill>
                            <a:srgbClr val="000000"/>
                          </a:solidFill>
                          <a:latin typeface="Palatino Linotype"/>
                        </a:rPr>
                        <a:t>They created applications to perceive the world around them even though it’s difficult</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aebf2"/>
                    </a:solidFill>
                  </a:tcPr>
                </a:tc>
                <a:tc>
                  <a:txBody>
                    <a:bodyPr anchor="t">
                      <a:noAutofit/>
                    </a:bodyPr>
                    <a:p>
                      <a:pPr>
                        <a:lnSpc>
                          <a:spcPct val="100000"/>
                        </a:lnSpc>
                        <a:buNone/>
                        <a:tabLst>
                          <a:tab algn="l" pos="0"/>
                        </a:tabLst>
                      </a:pPr>
                      <a:r>
                        <a:rPr b="0" lang="en-US" sz="1800" spc="-1" strike="noStrike">
                          <a:solidFill>
                            <a:srgbClr val="000000"/>
                          </a:solidFill>
                          <a:latin typeface="Palatino Linotype"/>
                        </a:rPr>
                        <a:t>Algorithm or model making while using Media-Pipe as an environment for exponentially developing their application with results that are reliable and reproducible on multiple platforms and devices.</a:t>
                      </a:r>
                      <a:endParaRPr b="0" lang="en-IN" sz="1800" spc="-1" strike="noStrike">
                        <a:latin typeface="Arial"/>
                      </a:endParaRPr>
                    </a:p>
                    <a:p>
                      <a:pPr>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aebf2"/>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367560" y="748440"/>
            <a:ext cx="6615720" cy="851400"/>
          </a:xfrm>
          <a:prstGeom prst="rect">
            <a:avLst/>
          </a:prstGeom>
          <a:noFill/>
          <a:ln w="0">
            <a:noFill/>
          </a:ln>
        </p:spPr>
        <p:txBody>
          <a:bodyPr anchor="b">
            <a:noAutofit/>
          </a:bodyPr>
          <a:p>
            <a:pPr>
              <a:lnSpc>
                <a:spcPts val="5800"/>
              </a:lnSpc>
              <a:buNone/>
            </a:pPr>
            <a:r>
              <a:rPr b="0" lang="en-US" sz="4400" spc="-1" strike="noStrike">
                <a:solidFill>
                  <a:srgbClr val="2f5897"/>
                </a:solidFill>
                <a:latin typeface="Palatino Linotype"/>
              </a:rPr>
              <a:t>Statement of Problem</a:t>
            </a:r>
            <a:endParaRPr b="0" lang="en-US" sz="4400" spc="-1" strike="noStrike">
              <a:solidFill>
                <a:srgbClr val="000000"/>
              </a:solidFill>
              <a:latin typeface="Palatino Linotype"/>
            </a:endParaRPr>
          </a:p>
        </p:txBody>
      </p:sp>
      <p:sp>
        <p:nvSpPr>
          <p:cNvPr id="153" name="PlaceHolder 2"/>
          <p:cNvSpPr>
            <a:spLocks noGrp="1"/>
          </p:cNvSpPr>
          <p:nvPr>
            <p:ph/>
          </p:nvPr>
        </p:nvSpPr>
        <p:spPr>
          <a:xfrm>
            <a:off x="869400" y="1600200"/>
            <a:ext cx="10712520" cy="1994400"/>
          </a:xfrm>
          <a:prstGeom prst="rect">
            <a:avLst/>
          </a:prstGeom>
          <a:noFill/>
          <a:ln w="0">
            <a:noFill/>
          </a:ln>
        </p:spPr>
        <p:txBody>
          <a:bodyPr anchor="t">
            <a:noAutofit/>
          </a:bodyPr>
          <a:p>
            <a:pPr>
              <a:lnSpc>
                <a:spcPct val="150000"/>
              </a:lnSpc>
              <a:spcBef>
                <a:spcPts val="400"/>
              </a:spcBef>
              <a:buNone/>
              <a:tabLst>
                <a:tab algn="l" pos="0"/>
              </a:tabLst>
            </a:pPr>
            <a:r>
              <a:rPr b="0" lang="en-US" sz="2000" spc="-1" strike="noStrike">
                <a:solidFill>
                  <a:srgbClr val="000000"/>
                </a:solidFill>
                <a:latin typeface="Times New Roman"/>
              </a:rPr>
              <a:t>Developing a game interface between a human and a system using OpenCV techniques and the Python programming language to recognize the person's hand gesture and play against the person by picking one of three hand gestures.</a:t>
            </a:r>
            <a:endParaRPr b="0" lang="en-US" sz="2000" spc="-1" strike="noStrike">
              <a:solidFill>
                <a:srgbClr val="808080"/>
              </a:solidFill>
              <a:latin typeface="Century Gothic"/>
            </a:endParaRPr>
          </a:p>
          <a:p>
            <a:pPr>
              <a:lnSpc>
                <a:spcPct val="100000"/>
              </a:lnSpc>
              <a:spcBef>
                <a:spcPts val="479"/>
              </a:spcBef>
              <a:buNone/>
              <a:tabLst>
                <a:tab algn="l" pos="0"/>
              </a:tabLst>
            </a:pPr>
            <a:endParaRPr b="0" lang="en-US" sz="2400" spc="-1" strike="noStrike">
              <a:solidFill>
                <a:srgbClr val="808080"/>
              </a:solidFill>
              <a:latin typeface="Century Gothic"/>
            </a:endParaRPr>
          </a:p>
        </p:txBody>
      </p:sp>
      <p:pic>
        <p:nvPicPr>
          <p:cNvPr id="154" name="Picture 3" descr=""/>
          <p:cNvPicPr/>
          <p:nvPr/>
        </p:nvPicPr>
        <p:blipFill>
          <a:blip r:embed="rId1"/>
          <a:stretch/>
        </p:blipFill>
        <p:spPr>
          <a:xfrm>
            <a:off x="3254040" y="3281040"/>
            <a:ext cx="4407840" cy="2917800"/>
          </a:xfrm>
          <a:prstGeom prst="rect">
            <a:avLst/>
          </a:prstGeom>
          <a:ln w="0">
            <a:noFill/>
          </a:ln>
          <a:effectLst>
            <a:outerShdw algn="tl" blurRad="291960" dir="2700000" dist="13949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0"/>
            <a:ext cx="10972440" cy="1599840"/>
          </a:xfrm>
          <a:prstGeom prst="rect">
            <a:avLst/>
          </a:prstGeom>
          <a:noFill/>
          <a:ln w="0">
            <a:noFill/>
          </a:ln>
        </p:spPr>
        <p:txBody>
          <a:bodyPr anchor="b">
            <a:noAutofit/>
          </a:bodyPr>
          <a:p>
            <a:pPr>
              <a:lnSpc>
                <a:spcPts val="5800"/>
              </a:lnSpc>
              <a:buNone/>
            </a:pPr>
            <a:r>
              <a:rPr b="0" lang="en-US" sz="5400" spc="-1" strike="noStrike">
                <a:solidFill>
                  <a:srgbClr val="2f5897"/>
                </a:solidFill>
                <a:latin typeface="Palatino Linotype"/>
              </a:rPr>
              <a:t>Objectives</a:t>
            </a:r>
            <a:endParaRPr b="0" lang="en-US" sz="5400" spc="-1" strike="noStrike">
              <a:solidFill>
                <a:srgbClr val="000000"/>
              </a:solidFill>
              <a:latin typeface="Palatino Linotype"/>
            </a:endParaRPr>
          </a:p>
        </p:txBody>
      </p:sp>
      <p:sp>
        <p:nvSpPr>
          <p:cNvPr id="156" name="PlaceHolder 2"/>
          <p:cNvSpPr>
            <a:spLocks noGrp="1"/>
          </p:cNvSpPr>
          <p:nvPr>
            <p:ph/>
          </p:nvPr>
        </p:nvSpPr>
        <p:spPr>
          <a:xfrm>
            <a:off x="609480" y="1600200"/>
            <a:ext cx="10972440" cy="4525560"/>
          </a:xfrm>
          <a:prstGeom prst="rect">
            <a:avLst/>
          </a:prstGeom>
          <a:noFill/>
          <a:ln w="0">
            <a:noFill/>
          </a:ln>
        </p:spPr>
        <p:txBody>
          <a:bodyPr anchor="t">
            <a:noAutofit/>
          </a:bodyPr>
          <a:p>
            <a:pPr marL="343080" indent="-343080" algn="just">
              <a:lnSpc>
                <a:spcPct val="150000"/>
              </a:lnSpc>
              <a:buClr>
                <a:srgbClr val="000000"/>
              </a:buClr>
              <a:buFont typeface="Symbol"/>
              <a:buChar char=""/>
            </a:pPr>
            <a:r>
              <a:rPr b="0" lang="en-US" sz="2400" spc="-1" strike="noStrike">
                <a:solidFill>
                  <a:srgbClr val="000000"/>
                </a:solidFill>
                <a:latin typeface="Times New Roman"/>
                <a:ea typeface="Times New Roman"/>
              </a:rPr>
              <a:t>To build a framework for reading human inputs.</a:t>
            </a:r>
            <a:endParaRPr b="0" lang="en-US" sz="2400" spc="-1" strike="noStrike">
              <a:solidFill>
                <a:srgbClr val="808080"/>
              </a:solidFill>
              <a:latin typeface="Century Gothic"/>
            </a:endParaRPr>
          </a:p>
          <a:p>
            <a:pPr marL="343080" indent="-343080" algn="just">
              <a:lnSpc>
                <a:spcPct val="150000"/>
              </a:lnSpc>
              <a:buClr>
                <a:srgbClr val="000000"/>
              </a:buClr>
              <a:buFont typeface="Symbol"/>
              <a:buChar char=""/>
            </a:pPr>
            <a:r>
              <a:rPr b="0" lang="en-US" sz="2400" spc="-1" strike="noStrike">
                <a:solidFill>
                  <a:srgbClr val="000000"/>
                </a:solidFill>
                <a:latin typeface="Times New Roman"/>
                <a:ea typeface="Times New Roman"/>
              </a:rPr>
              <a:t>To detect the presence of human hands in the frame.</a:t>
            </a:r>
            <a:endParaRPr b="0" lang="en-US" sz="2400" spc="-1" strike="noStrike">
              <a:solidFill>
                <a:srgbClr val="808080"/>
              </a:solidFill>
              <a:latin typeface="Century Gothic"/>
            </a:endParaRPr>
          </a:p>
          <a:p>
            <a:pPr marL="343080" indent="-343080" algn="just">
              <a:lnSpc>
                <a:spcPct val="150000"/>
              </a:lnSpc>
              <a:buClr>
                <a:srgbClr val="000000"/>
              </a:buClr>
              <a:buFont typeface="Symbol"/>
              <a:buChar char=""/>
            </a:pPr>
            <a:r>
              <a:rPr b="0" lang="en-US" sz="2400" spc="-1" strike="noStrike">
                <a:solidFill>
                  <a:srgbClr val="000000"/>
                </a:solidFill>
                <a:latin typeface="Times New Roman"/>
                <a:ea typeface="Times New Roman"/>
              </a:rPr>
              <a:t>To classify whether the hand gesture is a paper, rock, or scissors based on human input.</a:t>
            </a:r>
            <a:endParaRPr b="0" lang="en-US" sz="2400" spc="-1" strike="noStrike">
              <a:solidFill>
                <a:srgbClr val="808080"/>
              </a:solidFill>
              <a:latin typeface="Century Gothic"/>
            </a:endParaRPr>
          </a:p>
          <a:p>
            <a:pPr marL="343080" indent="-343080" algn="just">
              <a:lnSpc>
                <a:spcPct val="150000"/>
              </a:lnSpc>
              <a:buClr>
                <a:srgbClr val="000000"/>
              </a:buClr>
              <a:buFont typeface="Symbol"/>
              <a:buChar char=""/>
            </a:pPr>
            <a:r>
              <a:rPr b="0" lang="en-US" sz="2400" spc="-1" strike="noStrike">
                <a:solidFill>
                  <a:srgbClr val="000000"/>
                </a:solidFill>
                <a:latin typeface="Times New Roman"/>
                <a:ea typeface="Times New Roman"/>
              </a:rPr>
              <a:t>To select the victor by using winning criteria.</a:t>
            </a:r>
            <a:endParaRPr b="0" lang="en-US" sz="2400" spc="-1" strike="noStrike">
              <a:solidFill>
                <a:srgbClr val="808080"/>
              </a:solidFill>
              <a:latin typeface="Century Gothic"/>
            </a:endParaRPr>
          </a:p>
          <a:p>
            <a:pPr marL="343080" indent="-343080" algn="just">
              <a:lnSpc>
                <a:spcPct val="150000"/>
              </a:lnSpc>
              <a:buClr>
                <a:srgbClr val="000000"/>
              </a:buClr>
              <a:buFont typeface="Symbol"/>
              <a:buChar char=""/>
            </a:pPr>
            <a:r>
              <a:rPr b="0" lang="en-US" sz="2400" spc="-1" strike="noStrike">
                <a:solidFill>
                  <a:srgbClr val="000000"/>
                </a:solidFill>
                <a:latin typeface="Times New Roman"/>
                <a:ea typeface="Times New Roman"/>
              </a:rPr>
              <a:t>To determine the final winner, who reaches a score of 3 at the outset.</a:t>
            </a:r>
            <a:endParaRPr b="0" lang="en-US" sz="2400" spc="-1" strike="noStrike">
              <a:solidFill>
                <a:srgbClr val="808080"/>
              </a:solidFill>
              <a:latin typeface="Century Gothic"/>
            </a:endParaRPr>
          </a:p>
          <a:p>
            <a:pPr>
              <a:lnSpc>
                <a:spcPct val="100000"/>
              </a:lnSpc>
              <a:spcBef>
                <a:spcPts val="479"/>
              </a:spcBef>
              <a:buNone/>
            </a:pPr>
            <a:endParaRPr b="0" lang="en-US" sz="2400" spc="-1" strike="noStrike">
              <a:solidFill>
                <a:srgbClr val="80808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400680" y="187920"/>
            <a:ext cx="11156040" cy="763560"/>
          </a:xfrm>
          <a:prstGeom prst="rect">
            <a:avLst/>
          </a:prstGeom>
          <a:noFill/>
          <a:ln w="0">
            <a:noFill/>
          </a:ln>
        </p:spPr>
        <p:txBody>
          <a:bodyPr anchor="b">
            <a:noAutofit/>
          </a:bodyPr>
          <a:p>
            <a:pPr>
              <a:lnSpc>
                <a:spcPts val="5800"/>
              </a:lnSpc>
              <a:buNone/>
            </a:pPr>
            <a:r>
              <a:rPr b="1" lang="en-US" sz="3200" spc="-1" strike="noStrike">
                <a:solidFill>
                  <a:srgbClr val="6076b4"/>
                </a:solidFill>
                <a:latin typeface="Times New Roman"/>
              </a:rPr>
              <a:t>Hardware and Software Requirements:</a:t>
            </a:r>
            <a:endParaRPr b="0" lang="en-US" sz="3200" spc="-1" strike="noStrike">
              <a:solidFill>
                <a:srgbClr val="000000"/>
              </a:solidFill>
              <a:latin typeface="Palatino Linotype"/>
            </a:endParaRPr>
          </a:p>
        </p:txBody>
      </p:sp>
      <p:sp>
        <p:nvSpPr>
          <p:cNvPr id="158" name="PlaceHolder 2"/>
          <p:cNvSpPr>
            <a:spLocks noGrp="1"/>
          </p:cNvSpPr>
          <p:nvPr>
            <p:ph/>
          </p:nvPr>
        </p:nvSpPr>
        <p:spPr>
          <a:xfrm>
            <a:off x="626400" y="1127160"/>
            <a:ext cx="10930680" cy="4865040"/>
          </a:xfrm>
          <a:prstGeom prst="rect">
            <a:avLst/>
          </a:prstGeom>
          <a:noFill/>
          <a:ln w="0">
            <a:noFill/>
          </a:ln>
        </p:spPr>
        <p:txBody>
          <a:bodyPr anchor="t">
            <a:normAutofit fontScale="88000"/>
          </a:bodyPr>
          <a:p>
            <a:pPr algn="just">
              <a:lnSpc>
                <a:spcPct val="150000"/>
              </a:lnSpc>
              <a:spcBef>
                <a:spcPts val="479"/>
              </a:spcBef>
              <a:buNone/>
              <a:tabLst>
                <a:tab algn="l" pos="0"/>
              </a:tabLst>
            </a:pPr>
            <a:r>
              <a:rPr b="1" lang="en-IN" sz="2400" spc="-1" strike="noStrike">
                <a:solidFill>
                  <a:srgbClr val="000000"/>
                </a:solidFill>
                <a:latin typeface="Times New Roman"/>
              </a:rPr>
              <a:t>Software Requirements: </a:t>
            </a:r>
            <a:endParaRPr b="0" lang="en-US" sz="2400" spc="-1" strike="noStrike">
              <a:solidFill>
                <a:srgbClr val="808080"/>
              </a:solidFill>
              <a:latin typeface="Century Gothic"/>
            </a:endParaRPr>
          </a:p>
          <a:p>
            <a:pPr algn="just">
              <a:lnSpc>
                <a:spcPct val="150000"/>
              </a:lnSpc>
              <a:spcBef>
                <a:spcPts val="479"/>
              </a:spcBef>
              <a:buNone/>
              <a:tabLst>
                <a:tab algn="l" pos="0"/>
              </a:tabLst>
            </a:pPr>
            <a:r>
              <a:rPr b="0" lang="en-IN" sz="2400" spc="-1" strike="noStrike">
                <a:solidFill>
                  <a:srgbClr val="000000"/>
                </a:solidFill>
                <a:latin typeface="Times New Roman"/>
              </a:rPr>
              <a:t>	</a:t>
            </a:r>
            <a:r>
              <a:rPr b="0" lang="en-IN" sz="2400" spc="-1" strike="noStrike">
                <a:solidFill>
                  <a:srgbClr val="000000"/>
                </a:solidFill>
                <a:latin typeface="Times New Roman"/>
              </a:rPr>
              <a:t>Languages : Python 3.6 or high version. </a:t>
            </a:r>
            <a:endParaRPr b="0" lang="en-US" sz="2400" spc="-1" strike="noStrike">
              <a:solidFill>
                <a:srgbClr val="808080"/>
              </a:solidFill>
              <a:latin typeface="Century Gothic"/>
            </a:endParaRPr>
          </a:p>
          <a:p>
            <a:pPr algn="just">
              <a:lnSpc>
                <a:spcPct val="150000"/>
              </a:lnSpc>
              <a:spcBef>
                <a:spcPts val="479"/>
              </a:spcBef>
              <a:buNone/>
              <a:tabLst>
                <a:tab algn="l" pos="0"/>
              </a:tabLst>
            </a:pPr>
            <a:r>
              <a:rPr b="0" lang="en-IN" sz="2400" spc="-1" strike="noStrike">
                <a:solidFill>
                  <a:srgbClr val="000000"/>
                </a:solidFill>
                <a:latin typeface="Times New Roman"/>
              </a:rPr>
              <a:t>	</a:t>
            </a:r>
            <a:r>
              <a:rPr b="0" lang="en-IN" sz="2400" spc="-1" strike="noStrike">
                <a:solidFill>
                  <a:srgbClr val="000000"/>
                </a:solidFill>
                <a:latin typeface="Times New Roman"/>
              </a:rPr>
              <a:t>Packages : Mediapipe, Numpy, OpenCV, Pygame, Time.</a:t>
            </a:r>
            <a:endParaRPr b="0" lang="en-US" sz="2400" spc="-1" strike="noStrike">
              <a:solidFill>
                <a:srgbClr val="808080"/>
              </a:solidFill>
              <a:latin typeface="Century Gothic"/>
            </a:endParaRPr>
          </a:p>
          <a:p>
            <a:pPr algn="just">
              <a:lnSpc>
                <a:spcPct val="150000"/>
              </a:lnSpc>
              <a:spcBef>
                <a:spcPts val="479"/>
              </a:spcBef>
              <a:buNone/>
              <a:tabLst>
                <a:tab algn="l" pos="0"/>
              </a:tabLst>
            </a:pPr>
            <a:r>
              <a:rPr b="1" lang="en-IN" sz="2400" spc="-1" strike="noStrike">
                <a:solidFill>
                  <a:srgbClr val="000000"/>
                </a:solidFill>
                <a:latin typeface="Times New Roman"/>
              </a:rPr>
              <a:t>Hardware Requirements:</a:t>
            </a:r>
            <a:endParaRPr b="0" lang="en-US" sz="2400" spc="-1" strike="noStrike">
              <a:solidFill>
                <a:srgbClr val="808080"/>
              </a:solidFill>
              <a:latin typeface="Century Gothic"/>
            </a:endParaRPr>
          </a:p>
          <a:p>
            <a:pPr algn="just">
              <a:lnSpc>
                <a:spcPct val="150000"/>
              </a:lnSpc>
              <a:spcBef>
                <a:spcPts val="479"/>
              </a:spcBef>
              <a:buNone/>
              <a:tabLst>
                <a:tab algn="l" pos="0"/>
              </a:tabLst>
            </a:pPr>
            <a:r>
              <a:rPr b="0" lang="en-IN" sz="2400" spc="-1" strike="noStrike">
                <a:solidFill>
                  <a:srgbClr val="000000"/>
                </a:solidFill>
                <a:latin typeface="Times New Roman"/>
              </a:rPr>
              <a:t>	</a:t>
            </a:r>
            <a:r>
              <a:rPr b="0" lang="en-IN" sz="2400" spc="-1" strike="noStrike">
                <a:solidFill>
                  <a:srgbClr val="000000"/>
                </a:solidFill>
                <a:latin typeface="Times New Roman"/>
              </a:rPr>
              <a:t>Operating Systems : Windows 10 </a:t>
            </a:r>
            <a:endParaRPr b="0" lang="en-US" sz="2400" spc="-1" strike="noStrike">
              <a:solidFill>
                <a:srgbClr val="808080"/>
              </a:solidFill>
              <a:latin typeface="Century Gothic"/>
            </a:endParaRPr>
          </a:p>
          <a:p>
            <a:pPr algn="just">
              <a:lnSpc>
                <a:spcPct val="150000"/>
              </a:lnSpc>
              <a:spcBef>
                <a:spcPts val="479"/>
              </a:spcBef>
              <a:buNone/>
              <a:tabLst>
                <a:tab algn="l" pos="0"/>
              </a:tabLst>
            </a:pPr>
            <a:r>
              <a:rPr b="0" lang="en-IN" sz="2400" spc="-1" strike="noStrike">
                <a:solidFill>
                  <a:srgbClr val="000000"/>
                </a:solidFill>
                <a:latin typeface="Times New Roman"/>
              </a:rPr>
              <a:t>	</a:t>
            </a:r>
            <a:r>
              <a:rPr b="0" lang="en-IN" sz="2400" spc="-1" strike="noStrike">
                <a:solidFill>
                  <a:srgbClr val="000000"/>
                </a:solidFill>
                <a:latin typeface="Times New Roman"/>
              </a:rPr>
              <a:t>Processors : Any Intel or AMD x86-64 </a:t>
            </a:r>
            <a:endParaRPr b="0" lang="en-US" sz="2400" spc="-1" strike="noStrike">
              <a:solidFill>
                <a:srgbClr val="808080"/>
              </a:solidFill>
              <a:latin typeface="Century Gothic"/>
            </a:endParaRPr>
          </a:p>
          <a:p>
            <a:pPr algn="just">
              <a:lnSpc>
                <a:spcPct val="150000"/>
              </a:lnSpc>
              <a:spcBef>
                <a:spcPts val="479"/>
              </a:spcBef>
              <a:buNone/>
              <a:tabLst>
                <a:tab algn="l" pos="0"/>
              </a:tabLst>
            </a:pPr>
            <a:r>
              <a:rPr b="0" lang="en-IN" sz="2400" spc="-1" strike="noStrike">
                <a:solidFill>
                  <a:srgbClr val="000000"/>
                </a:solidFill>
                <a:latin typeface="Times New Roman"/>
              </a:rPr>
              <a:t>	</a:t>
            </a:r>
            <a:r>
              <a:rPr b="0" lang="en-IN" sz="2400" spc="-1" strike="noStrike">
                <a:solidFill>
                  <a:srgbClr val="000000"/>
                </a:solidFill>
                <a:latin typeface="Times New Roman"/>
              </a:rPr>
              <a:t>RAM : 4 GB </a:t>
            </a:r>
            <a:endParaRPr b="0" lang="en-US" sz="2400" spc="-1" strike="noStrike">
              <a:solidFill>
                <a:srgbClr val="808080"/>
              </a:solidFill>
              <a:latin typeface="Century Gothic"/>
            </a:endParaRPr>
          </a:p>
          <a:p>
            <a:pPr algn="just">
              <a:lnSpc>
                <a:spcPct val="150000"/>
              </a:lnSpc>
              <a:spcBef>
                <a:spcPts val="479"/>
              </a:spcBef>
              <a:buNone/>
              <a:tabLst>
                <a:tab algn="l" pos="0"/>
              </a:tabLst>
            </a:pPr>
            <a:r>
              <a:rPr b="0" lang="en-IN" sz="2400" spc="-1" strike="noStrike">
                <a:solidFill>
                  <a:srgbClr val="000000"/>
                </a:solidFill>
                <a:latin typeface="Times New Roman"/>
              </a:rPr>
              <a:t>	</a:t>
            </a:r>
            <a:r>
              <a:rPr b="0" lang="en-IN" sz="2400" spc="-1" strike="noStrike">
                <a:solidFill>
                  <a:srgbClr val="000000"/>
                </a:solidFill>
                <a:latin typeface="Times New Roman"/>
              </a:rPr>
              <a:t>Hard disc or SSD : More than 500 GB</a:t>
            </a:r>
            <a:endParaRPr b="0" lang="en-US" sz="2400" spc="-1" strike="noStrike">
              <a:solidFill>
                <a:srgbClr val="808080"/>
              </a:solidFill>
              <a:latin typeface="Century Gothic"/>
            </a:endParaRPr>
          </a:p>
          <a:p>
            <a:pPr algn="just">
              <a:lnSpc>
                <a:spcPct val="150000"/>
              </a:lnSpc>
              <a:spcBef>
                <a:spcPts val="479"/>
              </a:spcBef>
              <a:buNone/>
              <a:tabLst>
                <a:tab algn="l" pos="0"/>
              </a:tabLst>
            </a:pPr>
            <a:r>
              <a:rPr b="0" lang="en-IN" sz="2400" spc="-1" strike="noStrike">
                <a:solidFill>
                  <a:srgbClr val="000000"/>
                </a:solidFill>
                <a:latin typeface="Times New Roman"/>
              </a:rPr>
              <a:t>	</a:t>
            </a:r>
            <a:r>
              <a:rPr b="0" lang="en-IN" sz="2400" spc="-1" strike="noStrike">
                <a:solidFill>
                  <a:srgbClr val="000000"/>
                </a:solidFill>
                <a:latin typeface="Times New Roman"/>
              </a:rPr>
              <a:t>Camera : Internal or external</a:t>
            </a:r>
            <a:endParaRPr b="0" lang="en-US" sz="2400" spc="-1" strike="noStrike">
              <a:solidFill>
                <a:srgbClr val="808080"/>
              </a:solidFill>
              <a:latin typeface="Century Gothic"/>
            </a:endParaRPr>
          </a:p>
          <a:p>
            <a:pPr algn="just">
              <a:lnSpc>
                <a:spcPct val="150000"/>
              </a:lnSpc>
              <a:spcBef>
                <a:spcPts val="479"/>
              </a:spcBef>
              <a:buNone/>
              <a:tabLst>
                <a:tab algn="l" pos="0"/>
              </a:tabLst>
            </a:pPr>
            <a:endParaRPr b="0" lang="en-US" sz="2400" spc="-1" strike="noStrike">
              <a:solidFill>
                <a:srgbClr val="808080"/>
              </a:solidFill>
              <a:latin typeface="Century Gothic"/>
            </a:endParaRPr>
          </a:p>
        </p:txBody>
      </p:sp>
    </p:spTree>
  </p:cSld>
  <mc:AlternateContent>
    <mc:Choice Requires="p14">
      <p:transition spd="slow" p14:dur="1500">
        <p:split dir="out" orient="vert"/>
      </p:transition>
    </mc:Choice>
    <mc:Fallback>
      <p:transition spd="slow">
        <p:split dir="ou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Executive</Template>
  <TotalTime>4554</TotalTime>
  <Application>LibreOffice/7.3.5.2$Linux_X86_64 LibreOffice_project/30$Build-2</Application>
  <AppVersion>15.0000</AppVersion>
  <Words>2250</Words>
  <Paragraphs>231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2020-06-29T09:16:21Z</dcterms:created>
  <dc:creator>Keerthana</dc:creator>
  <dc:description/>
  <dc:language>en-IN</dc:language>
  <cp:lastModifiedBy/>
  <dcterms:modified xsi:type="dcterms:W3CDTF">2023-05-20T12:38:34Z</dcterms:modified>
  <cp:revision>447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Widescreen</vt:lpwstr>
  </property>
  <property fmtid="{D5CDD505-2E9C-101B-9397-08002B2CF9AE}" pid="4" name="Slides">
    <vt:i4>34</vt:i4>
  </property>
</Properties>
</file>