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5" r:id="rId2"/>
    <p:sldId id="276" r:id="rId3"/>
    <p:sldId id="296" r:id="rId4"/>
    <p:sldId id="297" r:id="rId5"/>
    <p:sldId id="298" r:id="rId6"/>
    <p:sldId id="270" r:id="rId7"/>
    <p:sldId id="260" r:id="rId8"/>
    <p:sldId id="299" r:id="rId9"/>
    <p:sldId id="284" r:id="rId10"/>
    <p:sldId id="283" r:id="rId11"/>
    <p:sldId id="282" r:id="rId12"/>
    <p:sldId id="286" r:id="rId13"/>
    <p:sldId id="288" r:id="rId14"/>
    <p:sldId id="285" r:id="rId15"/>
    <p:sldId id="280" r:id="rId16"/>
    <p:sldId id="287" r:id="rId17"/>
    <p:sldId id="301" r:id="rId18"/>
    <p:sldId id="289" r:id="rId19"/>
    <p:sldId id="290" r:id="rId20"/>
    <p:sldId id="300" r:id="rId21"/>
    <p:sldId id="291" r:id="rId22"/>
    <p:sldId id="292" r:id="rId23"/>
    <p:sldId id="293" r:id="rId24"/>
    <p:sldId id="295" r:id="rId25"/>
    <p:sldId id="294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63E1C-FBBE-409C-A651-5A681D8FEEF9}" v="141" dt="2023-12-01T09:36:44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-43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githa,Hemanth Sai" userId="6bf6289c-8948-4f1b-8771-512e963dca02" providerId="ADAL" clId="{73B63E1C-FBBE-409C-A651-5A681D8FEEF9}"/>
    <pc:docChg chg="undo custSel delSld modSld">
      <pc:chgData name="Kagitha,Hemanth Sai" userId="6bf6289c-8948-4f1b-8771-512e963dca02" providerId="ADAL" clId="{73B63E1C-FBBE-409C-A651-5A681D8FEEF9}" dt="2023-12-01T09:36:44.946" v="617" actId="1035"/>
      <pc:docMkLst>
        <pc:docMk/>
      </pc:docMkLst>
      <pc:sldChg chg="modSp mod">
        <pc:chgData name="Kagitha,Hemanth Sai" userId="6bf6289c-8948-4f1b-8771-512e963dca02" providerId="ADAL" clId="{73B63E1C-FBBE-409C-A651-5A681D8FEEF9}" dt="2023-11-29T08:36:02.272" v="479" actId="1076"/>
        <pc:sldMkLst>
          <pc:docMk/>
          <pc:sldMk cId="4055629343" sldId="260"/>
        </pc:sldMkLst>
        <pc:spChg chg="mod">
          <ac:chgData name="Kagitha,Hemanth Sai" userId="6bf6289c-8948-4f1b-8771-512e963dca02" providerId="ADAL" clId="{73B63E1C-FBBE-409C-A651-5A681D8FEEF9}" dt="2023-11-29T03:09:19.309" v="175"/>
          <ac:spMkLst>
            <pc:docMk/>
            <pc:sldMk cId="4055629343" sldId="260"/>
            <ac:spMk id="24" creationId="{D96C2AF5-8907-B4A2-4B20-1FCEFD482F63}"/>
          </ac:spMkLst>
        </pc:spChg>
        <pc:spChg chg="mod">
          <ac:chgData name="Kagitha,Hemanth Sai" userId="6bf6289c-8948-4f1b-8771-512e963dca02" providerId="ADAL" clId="{73B63E1C-FBBE-409C-A651-5A681D8FEEF9}" dt="2023-11-29T03:10:12.007" v="183" actId="20577"/>
          <ac:spMkLst>
            <pc:docMk/>
            <pc:sldMk cId="4055629343" sldId="260"/>
            <ac:spMk id="49" creationId="{A632B6CB-E7E0-095D-54C7-8A850A60A63C}"/>
          </ac:spMkLst>
        </pc:spChg>
        <pc:spChg chg="mod">
          <ac:chgData name="Kagitha,Hemanth Sai" userId="6bf6289c-8948-4f1b-8771-512e963dca02" providerId="ADAL" clId="{73B63E1C-FBBE-409C-A651-5A681D8FEEF9}" dt="2023-11-29T03:11:53.566" v="191" actId="14100"/>
          <ac:spMkLst>
            <pc:docMk/>
            <pc:sldMk cId="4055629343" sldId="260"/>
            <ac:spMk id="53" creationId="{58643B86-D7EB-5CB0-B91F-E9572AA7846A}"/>
          </ac:spMkLst>
        </pc:spChg>
        <pc:spChg chg="mod">
          <ac:chgData name="Kagitha,Hemanth Sai" userId="6bf6289c-8948-4f1b-8771-512e963dca02" providerId="ADAL" clId="{73B63E1C-FBBE-409C-A651-5A681D8FEEF9}" dt="2023-11-29T03:12:08.451" v="192" actId="113"/>
          <ac:spMkLst>
            <pc:docMk/>
            <pc:sldMk cId="4055629343" sldId="260"/>
            <ac:spMk id="57" creationId="{0CC04D79-C354-2E90-D1FE-5C9005A3DC78}"/>
          </ac:spMkLst>
        </pc:spChg>
        <pc:spChg chg="mod">
          <ac:chgData name="Kagitha,Hemanth Sai" userId="6bf6289c-8948-4f1b-8771-512e963dca02" providerId="ADAL" clId="{73B63E1C-FBBE-409C-A651-5A681D8FEEF9}" dt="2023-11-29T08:35:15.283" v="476" actId="1076"/>
          <ac:spMkLst>
            <pc:docMk/>
            <pc:sldMk cId="4055629343" sldId="260"/>
            <ac:spMk id="60" creationId="{F490273A-4437-A36E-5589-D47D91C388EB}"/>
          </ac:spMkLst>
        </pc:spChg>
        <pc:spChg chg="mod">
          <ac:chgData name="Kagitha,Hemanth Sai" userId="6bf6289c-8948-4f1b-8771-512e963dca02" providerId="ADAL" clId="{73B63E1C-FBBE-409C-A651-5A681D8FEEF9}" dt="2023-11-29T08:36:02.272" v="479" actId="1076"/>
          <ac:spMkLst>
            <pc:docMk/>
            <pc:sldMk cId="4055629343" sldId="260"/>
            <ac:spMk id="62" creationId="{1203297A-3BD1-4630-FA03-3C9FFEB07C7E}"/>
          </ac:spMkLst>
        </pc:spChg>
        <pc:spChg chg="mod">
          <ac:chgData name="Kagitha,Hemanth Sai" userId="6bf6289c-8948-4f1b-8771-512e963dca02" providerId="ADAL" clId="{73B63E1C-FBBE-409C-A651-5A681D8FEEF9}" dt="2023-11-29T03:11:25.615" v="190" actId="1076"/>
          <ac:spMkLst>
            <pc:docMk/>
            <pc:sldMk cId="4055629343" sldId="260"/>
            <ac:spMk id="65" creationId="{0B8E515D-7DAD-3664-F1A5-F84B0C0D8812}"/>
          </ac:spMkLst>
        </pc:spChg>
        <pc:grpChg chg="mod">
          <ac:chgData name="Kagitha,Hemanth Sai" userId="6bf6289c-8948-4f1b-8771-512e963dca02" providerId="ADAL" clId="{73B63E1C-FBBE-409C-A651-5A681D8FEEF9}" dt="2023-11-29T03:09:59.136" v="179" actId="1076"/>
          <ac:grpSpMkLst>
            <pc:docMk/>
            <pc:sldMk cId="4055629343" sldId="260"/>
            <ac:grpSpMk id="48" creationId="{77ADB025-0048-1884-F325-5AA63A97E251}"/>
          </ac:grpSpMkLst>
        </pc:grpChg>
        <pc:grpChg chg="mod">
          <ac:chgData name="Kagitha,Hemanth Sai" userId="6bf6289c-8948-4f1b-8771-512e963dca02" providerId="ADAL" clId="{73B63E1C-FBBE-409C-A651-5A681D8FEEF9}" dt="2023-11-29T08:35:15.283" v="476" actId="1076"/>
          <ac:grpSpMkLst>
            <pc:docMk/>
            <pc:sldMk cId="4055629343" sldId="260"/>
            <ac:grpSpMk id="58" creationId="{D38B3EDD-0280-CE3B-9F57-CBE0F9C08A08}"/>
          </ac:grpSpMkLst>
        </pc:grpChg>
        <pc:grpChg chg="mod">
          <ac:chgData name="Kagitha,Hemanth Sai" userId="6bf6289c-8948-4f1b-8771-512e963dca02" providerId="ADAL" clId="{73B63E1C-FBBE-409C-A651-5A681D8FEEF9}" dt="2023-11-29T03:11:18.774" v="189" actId="1076"/>
          <ac:grpSpMkLst>
            <pc:docMk/>
            <pc:sldMk cId="4055629343" sldId="260"/>
            <ac:grpSpMk id="63" creationId="{7F995ED4-9024-0BBF-0A2B-72EE82726858}"/>
          </ac:grpSpMkLst>
        </pc:grpChg>
        <pc:picChg chg="mod">
          <ac:chgData name="Kagitha,Hemanth Sai" userId="6bf6289c-8948-4f1b-8771-512e963dca02" providerId="ADAL" clId="{73B63E1C-FBBE-409C-A651-5A681D8FEEF9}" dt="2023-11-29T03:09:59.136" v="179" actId="1076"/>
          <ac:picMkLst>
            <pc:docMk/>
            <pc:sldMk cId="4055629343" sldId="260"/>
            <ac:picMk id="50" creationId="{85671E62-A473-3F7F-7298-405987DEB47B}"/>
          </ac:picMkLst>
        </pc:picChg>
        <pc:picChg chg="mod">
          <ac:chgData name="Kagitha,Hemanth Sai" userId="6bf6289c-8948-4f1b-8771-512e963dca02" providerId="ADAL" clId="{73B63E1C-FBBE-409C-A651-5A681D8FEEF9}" dt="2023-11-29T08:35:15.283" v="476" actId="1076"/>
          <ac:picMkLst>
            <pc:docMk/>
            <pc:sldMk cId="4055629343" sldId="260"/>
            <ac:picMk id="59" creationId="{6701BD19-01FE-4D0E-DBFA-4347F5CF5075}"/>
          </ac:picMkLst>
        </pc:picChg>
        <pc:picChg chg="mod">
          <ac:chgData name="Kagitha,Hemanth Sai" userId="6bf6289c-8948-4f1b-8771-512e963dca02" providerId="ADAL" clId="{73B63E1C-FBBE-409C-A651-5A681D8FEEF9}" dt="2023-11-29T03:11:18.774" v="189" actId="1076"/>
          <ac:picMkLst>
            <pc:docMk/>
            <pc:sldMk cId="4055629343" sldId="260"/>
            <ac:picMk id="64" creationId="{ADC8AFFE-3815-06F8-1E82-85B753179CD0}"/>
          </ac:picMkLst>
        </pc:picChg>
        <pc:cxnChg chg="mod">
          <ac:chgData name="Kagitha,Hemanth Sai" userId="6bf6289c-8948-4f1b-8771-512e963dca02" providerId="ADAL" clId="{73B63E1C-FBBE-409C-A651-5A681D8FEEF9}" dt="2023-11-29T08:35:24.533" v="477" actId="14100"/>
          <ac:cxnSpMkLst>
            <pc:docMk/>
            <pc:sldMk cId="4055629343" sldId="260"/>
            <ac:cxnSpMk id="3" creationId="{080A38EF-5911-2E27-8F6A-6DD805E41389}"/>
          </ac:cxnSpMkLst>
        </pc:cxnChg>
        <pc:cxnChg chg="mod">
          <ac:chgData name="Kagitha,Hemanth Sai" userId="6bf6289c-8948-4f1b-8771-512e963dca02" providerId="ADAL" clId="{73B63E1C-FBBE-409C-A651-5A681D8FEEF9}" dt="2023-11-29T08:35:55.437" v="478" actId="1076"/>
          <ac:cxnSpMkLst>
            <pc:docMk/>
            <pc:sldMk cId="4055629343" sldId="260"/>
            <ac:cxnSpMk id="61" creationId="{0D63EC61-768E-C017-4E20-313DCB700739}"/>
          </ac:cxnSpMkLst>
        </pc:cxnChg>
        <pc:cxnChg chg="mod">
          <ac:chgData name="Kagitha,Hemanth Sai" userId="6bf6289c-8948-4f1b-8771-512e963dca02" providerId="ADAL" clId="{73B63E1C-FBBE-409C-A651-5A681D8FEEF9}" dt="2023-11-29T03:11:10.089" v="188" actId="14100"/>
          <ac:cxnSpMkLst>
            <pc:docMk/>
            <pc:sldMk cId="4055629343" sldId="260"/>
            <ac:cxnSpMk id="67" creationId="{9F79B941-5329-999C-7756-3B47EF496705}"/>
          </ac:cxnSpMkLst>
        </pc:cxnChg>
      </pc:sldChg>
      <pc:sldChg chg="modSp">
        <pc:chgData name="Kagitha,Hemanth Sai" userId="6bf6289c-8948-4f1b-8771-512e963dca02" providerId="ADAL" clId="{73B63E1C-FBBE-409C-A651-5A681D8FEEF9}" dt="2023-11-29T03:25:05.813" v="265"/>
        <pc:sldMkLst>
          <pc:docMk/>
          <pc:sldMk cId="3089538279" sldId="270"/>
        </pc:sldMkLst>
        <pc:spChg chg="mod">
          <ac:chgData name="Kagitha,Hemanth Sai" userId="6bf6289c-8948-4f1b-8771-512e963dca02" providerId="ADAL" clId="{73B63E1C-FBBE-409C-A651-5A681D8FEEF9}" dt="2023-11-29T03:25:05.813" v="265"/>
          <ac:spMkLst>
            <pc:docMk/>
            <pc:sldMk cId="3089538279" sldId="270"/>
            <ac:spMk id="2" creationId="{F79BD375-7476-8FB2-B736-05C8E2A05846}"/>
          </ac:spMkLst>
        </pc:spChg>
      </pc:sldChg>
      <pc:sldChg chg="modSp mod">
        <pc:chgData name="Kagitha,Hemanth Sai" userId="6bf6289c-8948-4f1b-8771-512e963dca02" providerId="ADAL" clId="{73B63E1C-FBBE-409C-A651-5A681D8FEEF9}" dt="2023-11-29T02:40:46.400" v="16" actId="1076"/>
        <pc:sldMkLst>
          <pc:docMk/>
          <pc:sldMk cId="711463733" sldId="275"/>
        </pc:sldMkLst>
        <pc:spChg chg="mod">
          <ac:chgData name="Kagitha,Hemanth Sai" userId="6bf6289c-8948-4f1b-8771-512e963dca02" providerId="ADAL" clId="{73B63E1C-FBBE-409C-A651-5A681D8FEEF9}" dt="2023-11-29T02:38:34.620" v="2" actId="113"/>
          <ac:spMkLst>
            <pc:docMk/>
            <pc:sldMk cId="711463733" sldId="275"/>
            <ac:spMk id="2" creationId="{C95D1477-16DB-2877-AF92-2615BBD342A1}"/>
          </ac:spMkLst>
        </pc:spChg>
        <pc:spChg chg="mod">
          <ac:chgData name="Kagitha,Hemanth Sai" userId="6bf6289c-8948-4f1b-8771-512e963dca02" providerId="ADAL" clId="{73B63E1C-FBBE-409C-A651-5A681D8FEEF9}" dt="2023-11-29T02:40:03.151" v="14" actId="20577"/>
          <ac:spMkLst>
            <pc:docMk/>
            <pc:sldMk cId="711463733" sldId="275"/>
            <ac:spMk id="3" creationId="{34CB3FA5-73A9-86E2-8775-B8869D0CC256}"/>
          </ac:spMkLst>
        </pc:spChg>
        <pc:spChg chg="mod">
          <ac:chgData name="Kagitha,Hemanth Sai" userId="6bf6289c-8948-4f1b-8771-512e963dca02" providerId="ADAL" clId="{73B63E1C-FBBE-409C-A651-5A681D8FEEF9}" dt="2023-11-29T02:39:37.391" v="13" actId="115"/>
          <ac:spMkLst>
            <pc:docMk/>
            <pc:sldMk cId="711463733" sldId="275"/>
            <ac:spMk id="5" creationId="{E0C4DF03-149E-5532-3588-B460B242012D}"/>
          </ac:spMkLst>
        </pc:spChg>
        <pc:spChg chg="mod">
          <ac:chgData name="Kagitha,Hemanth Sai" userId="6bf6289c-8948-4f1b-8771-512e963dca02" providerId="ADAL" clId="{73B63E1C-FBBE-409C-A651-5A681D8FEEF9}" dt="2023-11-29T02:40:46.400" v="16" actId="1076"/>
          <ac:spMkLst>
            <pc:docMk/>
            <pc:sldMk cId="711463733" sldId="275"/>
            <ac:spMk id="6" creationId="{459ED3CF-B5D7-EA74-11A1-CD261F84D9BA}"/>
          </ac:spMkLst>
        </pc:spChg>
      </pc:sldChg>
      <pc:sldChg chg="modSp">
        <pc:chgData name="Kagitha,Hemanth Sai" userId="6bf6289c-8948-4f1b-8771-512e963dca02" providerId="ADAL" clId="{73B63E1C-FBBE-409C-A651-5A681D8FEEF9}" dt="2023-11-29T02:46:34.530" v="43"/>
        <pc:sldMkLst>
          <pc:docMk/>
          <pc:sldMk cId="1194284221" sldId="276"/>
        </pc:sldMkLst>
        <pc:spChg chg="mod">
          <ac:chgData name="Kagitha,Hemanth Sai" userId="6bf6289c-8948-4f1b-8771-512e963dca02" providerId="ADAL" clId="{73B63E1C-FBBE-409C-A651-5A681D8FEEF9}" dt="2023-11-29T02:46:34.530" v="43"/>
          <ac:spMkLst>
            <pc:docMk/>
            <pc:sldMk cId="1194284221" sldId="276"/>
            <ac:spMk id="2" creationId="{13C45F6C-CD8E-3B15-8039-B775DEB77D49}"/>
          </ac:spMkLst>
        </pc:spChg>
      </pc:sldChg>
      <pc:sldChg chg="modSp">
        <pc:chgData name="Kagitha,Hemanth Sai" userId="6bf6289c-8948-4f1b-8771-512e963dca02" providerId="ADAL" clId="{73B63E1C-FBBE-409C-A651-5A681D8FEEF9}" dt="2023-11-29T03:45:00.933" v="411"/>
        <pc:sldMkLst>
          <pc:docMk/>
          <pc:sldMk cId="429878415" sldId="280"/>
        </pc:sldMkLst>
        <pc:spChg chg="mod">
          <ac:chgData name="Kagitha,Hemanth Sai" userId="6bf6289c-8948-4f1b-8771-512e963dca02" providerId="ADAL" clId="{73B63E1C-FBBE-409C-A651-5A681D8FEEF9}" dt="2023-11-29T03:45:00.933" v="411"/>
          <ac:spMkLst>
            <pc:docMk/>
            <pc:sldMk cId="429878415" sldId="280"/>
            <ac:spMk id="2" creationId="{F1E88DA8-DF47-2096-6C81-ED0FF0410756}"/>
          </ac:spMkLst>
        </pc:spChg>
      </pc:sldChg>
      <pc:sldChg chg="modSp mod">
        <pc:chgData name="Kagitha,Hemanth Sai" userId="6bf6289c-8948-4f1b-8771-512e963dca02" providerId="ADAL" clId="{73B63E1C-FBBE-409C-A651-5A681D8FEEF9}" dt="2023-11-29T08:37:21.933" v="481" actId="255"/>
        <pc:sldMkLst>
          <pc:docMk/>
          <pc:sldMk cId="174228136" sldId="282"/>
        </pc:sldMkLst>
        <pc:spChg chg="mod">
          <ac:chgData name="Kagitha,Hemanth Sai" userId="6bf6289c-8948-4f1b-8771-512e963dca02" providerId="ADAL" clId="{73B63E1C-FBBE-409C-A651-5A681D8FEEF9}" dt="2023-11-29T03:04:51.050" v="161"/>
          <ac:spMkLst>
            <pc:docMk/>
            <pc:sldMk cId="174228136" sldId="282"/>
            <ac:spMk id="2" creationId="{029B9260-8473-5E8D-4C63-DC63E5EDC697}"/>
          </ac:spMkLst>
        </pc:spChg>
        <pc:spChg chg="mod">
          <ac:chgData name="Kagitha,Hemanth Sai" userId="6bf6289c-8948-4f1b-8771-512e963dca02" providerId="ADAL" clId="{73B63E1C-FBBE-409C-A651-5A681D8FEEF9}" dt="2023-11-29T08:37:21.933" v="481" actId="255"/>
          <ac:spMkLst>
            <pc:docMk/>
            <pc:sldMk cId="174228136" sldId="282"/>
            <ac:spMk id="3" creationId="{9CA65484-0C41-3301-1956-D97A6BBC4D03}"/>
          </ac:spMkLst>
        </pc:spChg>
      </pc:sldChg>
      <pc:sldChg chg="modSp mod">
        <pc:chgData name="Kagitha,Hemanth Sai" userId="6bf6289c-8948-4f1b-8771-512e963dca02" providerId="ADAL" clId="{73B63E1C-FBBE-409C-A651-5A681D8FEEF9}" dt="2023-11-29T08:36:53.500" v="480" actId="255"/>
        <pc:sldMkLst>
          <pc:docMk/>
          <pc:sldMk cId="165851426" sldId="283"/>
        </pc:sldMkLst>
        <pc:spChg chg="mod">
          <ac:chgData name="Kagitha,Hemanth Sai" userId="6bf6289c-8948-4f1b-8771-512e963dca02" providerId="ADAL" clId="{73B63E1C-FBBE-409C-A651-5A681D8FEEF9}" dt="2023-11-29T03:04:57.961" v="162"/>
          <ac:spMkLst>
            <pc:docMk/>
            <pc:sldMk cId="165851426" sldId="283"/>
            <ac:spMk id="2" creationId="{2BAEA131-32FC-2CC4-4D95-073A799DAA36}"/>
          </ac:spMkLst>
        </pc:spChg>
        <pc:spChg chg="mod">
          <ac:chgData name="Kagitha,Hemanth Sai" userId="6bf6289c-8948-4f1b-8771-512e963dca02" providerId="ADAL" clId="{73B63E1C-FBBE-409C-A651-5A681D8FEEF9}" dt="2023-11-29T08:36:53.500" v="480" actId="255"/>
          <ac:spMkLst>
            <pc:docMk/>
            <pc:sldMk cId="165851426" sldId="283"/>
            <ac:spMk id="3" creationId="{49559EDF-61C8-31ED-A66B-25BEA3238F31}"/>
          </ac:spMkLst>
        </pc:spChg>
      </pc:sldChg>
      <pc:sldChg chg="modSp mod">
        <pc:chgData name="Kagitha,Hemanth Sai" userId="6bf6289c-8948-4f1b-8771-512e963dca02" providerId="ADAL" clId="{73B63E1C-FBBE-409C-A651-5A681D8FEEF9}" dt="2023-11-29T14:23:34.064" v="615" actId="5793"/>
        <pc:sldMkLst>
          <pc:docMk/>
          <pc:sldMk cId="3138024419" sldId="284"/>
        </pc:sldMkLst>
        <pc:spChg chg="mod">
          <ac:chgData name="Kagitha,Hemanth Sai" userId="6bf6289c-8948-4f1b-8771-512e963dca02" providerId="ADAL" clId="{73B63E1C-FBBE-409C-A651-5A681D8FEEF9}" dt="2023-11-29T14:23:34.064" v="615" actId="5793"/>
          <ac:spMkLst>
            <pc:docMk/>
            <pc:sldMk cId="3138024419" sldId="284"/>
            <ac:spMk id="2" creationId="{5AD55C6F-CCF6-3B1E-8081-6033395A1281}"/>
          </ac:spMkLst>
        </pc:spChg>
        <pc:spChg chg="mod">
          <ac:chgData name="Kagitha,Hemanth Sai" userId="6bf6289c-8948-4f1b-8771-512e963dca02" providerId="ADAL" clId="{73B63E1C-FBBE-409C-A651-5A681D8FEEF9}" dt="2023-11-29T03:42:28.520" v="408" actId="20577"/>
          <ac:spMkLst>
            <pc:docMk/>
            <pc:sldMk cId="3138024419" sldId="284"/>
            <ac:spMk id="3" creationId="{4B920B39-72BD-DF1D-3677-B556C29D5E0B}"/>
          </ac:spMkLst>
        </pc:spChg>
      </pc:sldChg>
      <pc:sldChg chg="modSp mod">
        <pc:chgData name="Kagitha,Hemanth Sai" userId="6bf6289c-8948-4f1b-8771-512e963dca02" providerId="ADAL" clId="{73B63E1C-FBBE-409C-A651-5A681D8FEEF9}" dt="2023-11-29T14:44:59.024" v="616" actId="113"/>
        <pc:sldMkLst>
          <pc:docMk/>
          <pc:sldMk cId="3182679344" sldId="285"/>
        </pc:sldMkLst>
        <pc:spChg chg="mod">
          <ac:chgData name="Kagitha,Hemanth Sai" userId="6bf6289c-8948-4f1b-8771-512e963dca02" providerId="ADAL" clId="{73B63E1C-FBBE-409C-A651-5A681D8FEEF9}" dt="2023-11-29T03:21:34.247" v="248"/>
          <ac:spMkLst>
            <pc:docMk/>
            <pc:sldMk cId="3182679344" sldId="285"/>
            <ac:spMk id="2" creationId="{A55AC629-1A5E-0D95-C045-216DF529AF47}"/>
          </ac:spMkLst>
        </pc:spChg>
        <pc:graphicFrameChg chg="modGraphic">
          <ac:chgData name="Kagitha,Hemanth Sai" userId="6bf6289c-8948-4f1b-8771-512e963dca02" providerId="ADAL" clId="{73B63E1C-FBBE-409C-A651-5A681D8FEEF9}" dt="2023-11-29T14:44:59.024" v="616" actId="113"/>
          <ac:graphicFrameMkLst>
            <pc:docMk/>
            <pc:sldMk cId="3182679344" sldId="285"/>
            <ac:graphicFrameMk id="5" creationId="{DD5E3F8A-4588-3C0C-2DC3-61917CE62032}"/>
          </ac:graphicFrameMkLst>
        </pc:graphicFrameChg>
      </pc:sldChg>
      <pc:sldChg chg="modSp mod">
        <pc:chgData name="Kagitha,Hemanth Sai" userId="6bf6289c-8948-4f1b-8771-512e963dca02" providerId="ADAL" clId="{73B63E1C-FBBE-409C-A651-5A681D8FEEF9}" dt="2023-11-29T03:44:46.109" v="409"/>
        <pc:sldMkLst>
          <pc:docMk/>
          <pc:sldMk cId="4129897461" sldId="286"/>
        </pc:sldMkLst>
        <pc:spChg chg="mod">
          <ac:chgData name="Kagitha,Hemanth Sai" userId="6bf6289c-8948-4f1b-8771-512e963dca02" providerId="ADAL" clId="{73B63E1C-FBBE-409C-A651-5A681D8FEEF9}" dt="2023-11-29T03:44:46.109" v="409"/>
          <ac:spMkLst>
            <pc:docMk/>
            <pc:sldMk cId="4129897461" sldId="286"/>
            <ac:spMk id="2" creationId="{37F8CE26-DEBA-507E-65A9-E6A7406BDB19}"/>
          </ac:spMkLst>
        </pc:spChg>
        <pc:spChg chg="mod">
          <ac:chgData name="Kagitha,Hemanth Sai" userId="6bf6289c-8948-4f1b-8771-512e963dca02" providerId="ADAL" clId="{73B63E1C-FBBE-409C-A651-5A681D8FEEF9}" dt="2023-11-29T03:18:52.412" v="232" actId="1076"/>
          <ac:spMkLst>
            <pc:docMk/>
            <pc:sldMk cId="4129897461" sldId="286"/>
            <ac:spMk id="27" creationId="{85541853-EB9B-2DD9-6A8C-2586E085DA98}"/>
          </ac:spMkLst>
        </pc:spChg>
        <pc:spChg chg="mod">
          <ac:chgData name="Kagitha,Hemanth Sai" userId="6bf6289c-8948-4f1b-8771-512e963dca02" providerId="ADAL" clId="{73B63E1C-FBBE-409C-A651-5A681D8FEEF9}" dt="2023-11-29T03:20:50.027" v="245" actId="1076"/>
          <ac:spMkLst>
            <pc:docMk/>
            <pc:sldMk cId="4129897461" sldId="286"/>
            <ac:spMk id="50" creationId="{D61D81D8-457E-0849-F5A9-A75086D04586}"/>
          </ac:spMkLst>
        </pc:spChg>
        <pc:spChg chg="mod">
          <ac:chgData name="Kagitha,Hemanth Sai" userId="6bf6289c-8948-4f1b-8771-512e963dca02" providerId="ADAL" clId="{73B63E1C-FBBE-409C-A651-5A681D8FEEF9}" dt="2023-11-29T03:20:13.233" v="240" actId="1076"/>
          <ac:spMkLst>
            <pc:docMk/>
            <pc:sldMk cId="4129897461" sldId="286"/>
            <ac:spMk id="53" creationId="{A329B856-FE5E-4492-A6B1-70C63A7CDBD9}"/>
          </ac:spMkLst>
        </pc:spChg>
        <pc:spChg chg="mod">
          <ac:chgData name="Kagitha,Hemanth Sai" userId="6bf6289c-8948-4f1b-8771-512e963dca02" providerId="ADAL" clId="{73B63E1C-FBBE-409C-A651-5A681D8FEEF9}" dt="2023-11-29T03:20:37.490" v="243" actId="1076"/>
          <ac:spMkLst>
            <pc:docMk/>
            <pc:sldMk cId="4129897461" sldId="286"/>
            <ac:spMk id="56" creationId="{E04EFE99-342C-9D81-8C09-20C8421F6E8A}"/>
          </ac:spMkLst>
        </pc:spChg>
        <pc:grpChg chg="mod">
          <ac:chgData name="Kagitha,Hemanth Sai" userId="6bf6289c-8948-4f1b-8771-512e963dca02" providerId="ADAL" clId="{73B63E1C-FBBE-409C-A651-5A681D8FEEF9}" dt="2023-11-29T03:18:47.272" v="231" actId="14100"/>
          <ac:grpSpMkLst>
            <pc:docMk/>
            <pc:sldMk cId="4129897461" sldId="286"/>
            <ac:grpSpMk id="25" creationId="{5F196CB4-AD17-43EA-3469-F7D6A04F88AA}"/>
          </ac:grpSpMkLst>
        </pc:grpChg>
        <pc:grpChg chg="mod">
          <ac:chgData name="Kagitha,Hemanth Sai" userId="6bf6289c-8948-4f1b-8771-512e963dca02" providerId="ADAL" clId="{73B63E1C-FBBE-409C-A651-5A681D8FEEF9}" dt="2023-11-29T03:20:50.027" v="245" actId="1076"/>
          <ac:grpSpMkLst>
            <pc:docMk/>
            <pc:sldMk cId="4129897461" sldId="286"/>
            <ac:grpSpMk id="48" creationId="{282A92B5-EE93-11F1-5ECD-F1614D9E682B}"/>
          </ac:grpSpMkLst>
        </pc:grpChg>
        <pc:grpChg chg="mod">
          <ac:chgData name="Kagitha,Hemanth Sai" userId="6bf6289c-8948-4f1b-8771-512e963dca02" providerId="ADAL" clId="{73B63E1C-FBBE-409C-A651-5A681D8FEEF9}" dt="2023-11-29T03:20:13.233" v="240" actId="1076"/>
          <ac:grpSpMkLst>
            <pc:docMk/>
            <pc:sldMk cId="4129897461" sldId="286"/>
            <ac:grpSpMk id="51" creationId="{52882C92-70BA-0CD4-0A44-052227316651}"/>
          </ac:grpSpMkLst>
        </pc:grpChg>
        <pc:grpChg chg="mod">
          <ac:chgData name="Kagitha,Hemanth Sai" userId="6bf6289c-8948-4f1b-8771-512e963dca02" providerId="ADAL" clId="{73B63E1C-FBBE-409C-A651-5A681D8FEEF9}" dt="2023-11-29T03:20:37.490" v="243" actId="1076"/>
          <ac:grpSpMkLst>
            <pc:docMk/>
            <pc:sldMk cId="4129897461" sldId="286"/>
            <ac:grpSpMk id="54" creationId="{FF33F9A6-1CD2-417D-218F-F7A318CF8C29}"/>
          </ac:grpSpMkLst>
        </pc:grpChg>
        <pc:picChg chg="mod">
          <ac:chgData name="Kagitha,Hemanth Sai" userId="6bf6289c-8948-4f1b-8771-512e963dca02" providerId="ADAL" clId="{73B63E1C-FBBE-409C-A651-5A681D8FEEF9}" dt="2023-11-29T03:18:47.272" v="231" actId="14100"/>
          <ac:picMkLst>
            <pc:docMk/>
            <pc:sldMk cId="4129897461" sldId="286"/>
            <ac:picMk id="26" creationId="{996B88C7-7C47-3CD4-99D4-44704D54D8CB}"/>
          </ac:picMkLst>
        </pc:picChg>
        <pc:picChg chg="mod">
          <ac:chgData name="Kagitha,Hemanth Sai" userId="6bf6289c-8948-4f1b-8771-512e963dca02" providerId="ADAL" clId="{73B63E1C-FBBE-409C-A651-5A681D8FEEF9}" dt="2023-11-29T03:20:50.027" v="245" actId="1076"/>
          <ac:picMkLst>
            <pc:docMk/>
            <pc:sldMk cId="4129897461" sldId="286"/>
            <ac:picMk id="49" creationId="{63D85CE1-9AF0-1E6F-9C92-7D43F0BB86FD}"/>
          </ac:picMkLst>
        </pc:picChg>
        <pc:picChg chg="mod">
          <ac:chgData name="Kagitha,Hemanth Sai" userId="6bf6289c-8948-4f1b-8771-512e963dca02" providerId="ADAL" clId="{73B63E1C-FBBE-409C-A651-5A681D8FEEF9}" dt="2023-11-29T03:20:13.233" v="240" actId="1076"/>
          <ac:picMkLst>
            <pc:docMk/>
            <pc:sldMk cId="4129897461" sldId="286"/>
            <ac:picMk id="52" creationId="{48731FB2-7F4C-590B-C2A2-63C556EA31DD}"/>
          </ac:picMkLst>
        </pc:picChg>
        <pc:picChg chg="mod">
          <ac:chgData name="Kagitha,Hemanth Sai" userId="6bf6289c-8948-4f1b-8771-512e963dca02" providerId="ADAL" clId="{73B63E1C-FBBE-409C-A651-5A681D8FEEF9}" dt="2023-11-29T03:20:37.490" v="243" actId="1076"/>
          <ac:picMkLst>
            <pc:docMk/>
            <pc:sldMk cId="4129897461" sldId="286"/>
            <ac:picMk id="55" creationId="{B486EFC2-64A2-E21B-733F-983C1087CE75}"/>
          </ac:picMkLst>
        </pc:picChg>
        <pc:cxnChg chg="mod">
          <ac:chgData name="Kagitha,Hemanth Sai" userId="6bf6289c-8948-4f1b-8771-512e963dca02" providerId="ADAL" clId="{73B63E1C-FBBE-409C-A651-5A681D8FEEF9}" dt="2023-11-29T03:19:07.216" v="235" actId="14100"/>
          <ac:cxnSpMkLst>
            <pc:docMk/>
            <pc:sldMk cId="4129897461" sldId="286"/>
            <ac:cxnSpMk id="59" creationId="{C3966F60-48F6-9E62-AD27-33D66A6C4210}"/>
          </ac:cxnSpMkLst>
        </pc:cxnChg>
        <pc:cxnChg chg="mod">
          <ac:chgData name="Kagitha,Hemanth Sai" userId="6bf6289c-8948-4f1b-8771-512e963dca02" providerId="ADAL" clId="{73B63E1C-FBBE-409C-A651-5A681D8FEEF9}" dt="2023-11-29T03:19:49.302" v="239" actId="14100"/>
          <ac:cxnSpMkLst>
            <pc:docMk/>
            <pc:sldMk cId="4129897461" sldId="286"/>
            <ac:cxnSpMk id="61" creationId="{D9C83AAB-9AB3-A101-192B-DD975C6C0736}"/>
          </ac:cxnSpMkLst>
        </pc:cxnChg>
        <pc:cxnChg chg="mod">
          <ac:chgData name="Kagitha,Hemanth Sai" userId="6bf6289c-8948-4f1b-8771-512e963dca02" providerId="ADAL" clId="{73B63E1C-FBBE-409C-A651-5A681D8FEEF9}" dt="2023-11-29T03:21:12.590" v="247" actId="14100"/>
          <ac:cxnSpMkLst>
            <pc:docMk/>
            <pc:sldMk cId="4129897461" sldId="286"/>
            <ac:cxnSpMk id="62" creationId="{80D449BE-7640-9AC0-53DD-CCA8E81E4ED9}"/>
          </ac:cxnSpMkLst>
        </pc:cxnChg>
        <pc:cxnChg chg="mod">
          <ac:chgData name="Kagitha,Hemanth Sai" userId="6bf6289c-8948-4f1b-8771-512e963dca02" providerId="ADAL" clId="{73B63E1C-FBBE-409C-A651-5A681D8FEEF9}" dt="2023-11-29T03:20:45.093" v="244" actId="1076"/>
          <ac:cxnSpMkLst>
            <pc:docMk/>
            <pc:sldMk cId="4129897461" sldId="286"/>
            <ac:cxnSpMk id="64" creationId="{1CA88CBC-559A-DC80-E6FA-9D235BF94C66}"/>
          </ac:cxnSpMkLst>
        </pc:cxnChg>
      </pc:sldChg>
      <pc:sldChg chg="delSp modSp mod">
        <pc:chgData name="Kagitha,Hemanth Sai" userId="6bf6289c-8948-4f1b-8771-512e963dca02" providerId="ADAL" clId="{73B63E1C-FBBE-409C-A651-5A681D8FEEF9}" dt="2023-11-29T08:41:42.939" v="567" actId="113"/>
        <pc:sldMkLst>
          <pc:docMk/>
          <pc:sldMk cId="2548504635" sldId="287"/>
        </pc:sldMkLst>
        <pc:spChg chg="mod">
          <ac:chgData name="Kagitha,Hemanth Sai" userId="6bf6289c-8948-4f1b-8771-512e963dca02" providerId="ADAL" clId="{73B63E1C-FBBE-409C-A651-5A681D8FEEF9}" dt="2023-11-29T03:26:37.179" v="275"/>
          <ac:spMkLst>
            <pc:docMk/>
            <pc:sldMk cId="2548504635" sldId="287"/>
            <ac:spMk id="2" creationId="{77478291-251B-5CF1-07B0-15B1E0942595}"/>
          </ac:spMkLst>
        </pc:spChg>
        <pc:spChg chg="mod">
          <ac:chgData name="Kagitha,Hemanth Sai" userId="6bf6289c-8948-4f1b-8771-512e963dca02" providerId="ADAL" clId="{73B63E1C-FBBE-409C-A651-5A681D8FEEF9}" dt="2023-11-29T08:41:42.939" v="567" actId="113"/>
          <ac:spMkLst>
            <pc:docMk/>
            <pc:sldMk cId="2548504635" sldId="287"/>
            <ac:spMk id="3" creationId="{90994EF6-94E3-4F4D-562F-7156CC0AB0AE}"/>
          </ac:spMkLst>
        </pc:spChg>
        <pc:picChg chg="del">
          <ac:chgData name="Kagitha,Hemanth Sai" userId="6bf6289c-8948-4f1b-8771-512e963dca02" providerId="ADAL" clId="{73B63E1C-FBBE-409C-A651-5A681D8FEEF9}" dt="2023-11-29T03:26:02.319" v="271" actId="478"/>
          <ac:picMkLst>
            <pc:docMk/>
            <pc:sldMk cId="2548504635" sldId="287"/>
            <ac:picMk id="2050" creationId="{9FEDD467-CA7A-D7F3-B6F4-679FF4DCA6A8}"/>
          </ac:picMkLst>
        </pc:picChg>
      </pc:sldChg>
      <pc:sldChg chg="modSp mod">
        <pc:chgData name="Kagitha,Hemanth Sai" userId="6bf6289c-8948-4f1b-8771-512e963dca02" providerId="ADAL" clId="{73B63E1C-FBBE-409C-A651-5A681D8FEEF9}" dt="2023-11-29T04:25:35.269" v="436" actId="20577"/>
        <pc:sldMkLst>
          <pc:docMk/>
          <pc:sldMk cId="1542404852" sldId="288"/>
        </pc:sldMkLst>
        <pc:spChg chg="mod">
          <ac:chgData name="Kagitha,Hemanth Sai" userId="6bf6289c-8948-4f1b-8771-512e963dca02" providerId="ADAL" clId="{73B63E1C-FBBE-409C-A651-5A681D8FEEF9}" dt="2023-11-29T03:35:13.555" v="363"/>
          <ac:spMkLst>
            <pc:docMk/>
            <pc:sldMk cId="1542404852" sldId="288"/>
            <ac:spMk id="2" creationId="{400B647A-B468-4646-A172-93562311AF6A}"/>
          </ac:spMkLst>
        </pc:spChg>
        <pc:spChg chg="mod">
          <ac:chgData name="Kagitha,Hemanth Sai" userId="6bf6289c-8948-4f1b-8771-512e963dca02" providerId="ADAL" clId="{73B63E1C-FBBE-409C-A651-5A681D8FEEF9}" dt="2023-11-29T04:25:35.269" v="436" actId="20577"/>
          <ac:spMkLst>
            <pc:docMk/>
            <pc:sldMk cId="1542404852" sldId="288"/>
            <ac:spMk id="7" creationId="{EEC14539-0B13-BF4F-0FB9-EF3A769B3EC4}"/>
          </ac:spMkLst>
        </pc:spChg>
        <pc:spChg chg="mod">
          <ac:chgData name="Kagitha,Hemanth Sai" userId="6bf6289c-8948-4f1b-8771-512e963dca02" providerId="ADAL" clId="{73B63E1C-FBBE-409C-A651-5A681D8FEEF9}" dt="2023-11-29T03:35:23.360" v="364" actId="1076"/>
          <ac:spMkLst>
            <pc:docMk/>
            <pc:sldMk cId="1542404852" sldId="288"/>
            <ac:spMk id="11" creationId="{C0D770C1-8C0F-199C-DEF7-5C2DB9FB4BAF}"/>
          </ac:spMkLst>
        </pc:spChg>
      </pc:sldChg>
      <pc:sldChg chg="modSp mod">
        <pc:chgData name="Kagitha,Hemanth Sai" userId="6bf6289c-8948-4f1b-8771-512e963dca02" providerId="ADAL" clId="{73B63E1C-FBBE-409C-A651-5A681D8FEEF9}" dt="2023-11-29T08:42:41.959" v="581" actId="20577"/>
        <pc:sldMkLst>
          <pc:docMk/>
          <pc:sldMk cId="2074019055" sldId="289"/>
        </pc:sldMkLst>
        <pc:spChg chg="mod">
          <ac:chgData name="Kagitha,Hemanth Sai" userId="6bf6289c-8948-4f1b-8771-512e963dca02" providerId="ADAL" clId="{73B63E1C-FBBE-409C-A651-5A681D8FEEF9}" dt="2023-11-29T03:45:11.569" v="412"/>
          <ac:spMkLst>
            <pc:docMk/>
            <pc:sldMk cId="2074019055" sldId="289"/>
            <ac:spMk id="2" creationId="{96A8FFD5-C0CD-88B3-CDFE-3BFD9203A700}"/>
          </ac:spMkLst>
        </pc:spChg>
        <pc:spChg chg="mod">
          <ac:chgData name="Kagitha,Hemanth Sai" userId="6bf6289c-8948-4f1b-8771-512e963dca02" providerId="ADAL" clId="{73B63E1C-FBBE-409C-A651-5A681D8FEEF9}" dt="2023-11-29T08:42:41.959" v="581" actId="20577"/>
          <ac:spMkLst>
            <pc:docMk/>
            <pc:sldMk cId="2074019055" sldId="289"/>
            <ac:spMk id="3" creationId="{79B24A08-8837-C596-AB76-3B3F727C3847}"/>
          </ac:spMkLst>
        </pc:spChg>
        <pc:picChg chg="mod">
          <ac:chgData name="Kagitha,Hemanth Sai" userId="6bf6289c-8948-4f1b-8771-512e963dca02" providerId="ADAL" clId="{73B63E1C-FBBE-409C-A651-5A681D8FEEF9}" dt="2023-11-29T06:06:29.395" v="440" actId="1036"/>
          <ac:picMkLst>
            <pc:docMk/>
            <pc:sldMk cId="2074019055" sldId="289"/>
            <ac:picMk id="1028" creationId="{0B1C4B1F-8CB4-D111-74CE-A94D3AE8F030}"/>
          </ac:picMkLst>
        </pc:picChg>
      </pc:sldChg>
      <pc:sldChg chg="modSp mod">
        <pc:chgData name="Kagitha,Hemanth Sai" userId="6bf6289c-8948-4f1b-8771-512e963dca02" providerId="ADAL" clId="{73B63E1C-FBBE-409C-A651-5A681D8FEEF9}" dt="2023-11-29T08:44:13.645" v="603" actId="20577"/>
        <pc:sldMkLst>
          <pc:docMk/>
          <pc:sldMk cId="3194923306" sldId="290"/>
        </pc:sldMkLst>
        <pc:spChg chg="mod">
          <ac:chgData name="Kagitha,Hemanth Sai" userId="6bf6289c-8948-4f1b-8771-512e963dca02" providerId="ADAL" clId="{73B63E1C-FBBE-409C-A651-5A681D8FEEF9}" dt="2023-11-29T03:45:18.634" v="413"/>
          <ac:spMkLst>
            <pc:docMk/>
            <pc:sldMk cId="3194923306" sldId="290"/>
            <ac:spMk id="2" creationId="{12D1E69A-B64E-BA00-89C2-0A85003933C3}"/>
          </ac:spMkLst>
        </pc:spChg>
        <pc:spChg chg="mod">
          <ac:chgData name="Kagitha,Hemanth Sai" userId="6bf6289c-8948-4f1b-8771-512e963dca02" providerId="ADAL" clId="{73B63E1C-FBBE-409C-A651-5A681D8FEEF9}" dt="2023-11-29T08:44:13.645" v="603" actId="20577"/>
          <ac:spMkLst>
            <pc:docMk/>
            <pc:sldMk cId="3194923306" sldId="290"/>
            <ac:spMk id="3" creationId="{A2D52E04-9E94-6AF0-8350-703C5C24E68A}"/>
          </ac:spMkLst>
        </pc:spChg>
        <pc:picChg chg="mod">
          <ac:chgData name="Kagitha,Hemanth Sai" userId="6bf6289c-8948-4f1b-8771-512e963dca02" providerId="ADAL" clId="{73B63E1C-FBBE-409C-A651-5A681D8FEEF9}" dt="2023-11-29T08:43:46.163" v="594" actId="1076"/>
          <ac:picMkLst>
            <pc:docMk/>
            <pc:sldMk cId="3194923306" sldId="290"/>
            <ac:picMk id="1026" creationId="{CAC36C8B-48F0-104D-31C0-C00FFDC5E363}"/>
          </ac:picMkLst>
        </pc:picChg>
      </pc:sldChg>
      <pc:sldChg chg="modSp">
        <pc:chgData name="Kagitha,Hemanth Sai" userId="6bf6289c-8948-4f1b-8771-512e963dca02" providerId="ADAL" clId="{73B63E1C-FBBE-409C-A651-5A681D8FEEF9}" dt="2023-11-29T03:45:37.961" v="415"/>
        <pc:sldMkLst>
          <pc:docMk/>
          <pc:sldMk cId="2917530029" sldId="291"/>
        </pc:sldMkLst>
        <pc:spChg chg="mod">
          <ac:chgData name="Kagitha,Hemanth Sai" userId="6bf6289c-8948-4f1b-8771-512e963dca02" providerId="ADAL" clId="{73B63E1C-FBBE-409C-A651-5A681D8FEEF9}" dt="2023-11-29T03:45:37.961" v="415"/>
          <ac:spMkLst>
            <pc:docMk/>
            <pc:sldMk cId="2917530029" sldId="291"/>
            <ac:spMk id="2" creationId="{8E6437CE-939F-9978-4373-5609617CCF3E}"/>
          </ac:spMkLst>
        </pc:spChg>
      </pc:sldChg>
      <pc:sldChg chg="modSp">
        <pc:chgData name="Kagitha,Hemanth Sai" userId="6bf6289c-8948-4f1b-8771-512e963dca02" providerId="ADAL" clId="{73B63E1C-FBBE-409C-A651-5A681D8FEEF9}" dt="2023-11-29T03:45:45.046" v="416"/>
        <pc:sldMkLst>
          <pc:docMk/>
          <pc:sldMk cId="2739886989" sldId="292"/>
        </pc:sldMkLst>
        <pc:spChg chg="mod">
          <ac:chgData name="Kagitha,Hemanth Sai" userId="6bf6289c-8948-4f1b-8771-512e963dca02" providerId="ADAL" clId="{73B63E1C-FBBE-409C-A651-5A681D8FEEF9}" dt="2023-11-29T03:45:45.046" v="416"/>
          <ac:spMkLst>
            <pc:docMk/>
            <pc:sldMk cId="2739886989" sldId="292"/>
            <ac:spMk id="2" creationId="{D467C8C5-FBB2-6CD7-6393-ABE319714C06}"/>
          </ac:spMkLst>
        </pc:spChg>
      </pc:sldChg>
      <pc:sldChg chg="modSp">
        <pc:chgData name="Kagitha,Hemanth Sai" userId="6bf6289c-8948-4f1b-8771-512e963dca02" providerId="ADAL" clId="{73B63E1C-FBBE-409C-A651-5A681D8FEEF9}" dt="2023-12-01T09:36:44.946" v="617" actId="1035"/>
        <pc:sldMkLst>
          <pc:docMk/>
          <pc:sldMk cId="3508228892" sldId="293"/>
        </pc:sldMkLst>
        <pc:spChg chg="mod">
          <ac:chgData name="Kagitha,Hemanth Sai" userId="6bf6289c-8948-4f1b-8771-512e963dca02" providerId="ADAL" clId="{73B63E1C-FBBE-409C-A651-5A681D8FEEF9}" dt="2023-11-29T03:45:50.267" v="417"/>
          <ac:spMkLst>
            <pc:docMk/>
            <pc:sldMk cId="3508228892" sldId="293"/>
            <ac:spMk id="2" creationId="{ABEA31D2-A06B-DC79-54E9-7F52DCF3F5A1}"/>
          </ac:spMkLst>
        </pc:spChg>
        <pc:picChg chg="mod">
          <ac:chgData name="Kagitha,Hemanth Sai" userId="6bf6289c-8948-4f1b-8771-512e963dca02" providerId="ADAL" clId="{73B63E1C-FBBE-409C-A651-5A681D8FEEF9}" dt="2023-12-01T09:36:44.946" v="617" actId="1035"/>
          <ac:picMkLst>
            <pc:docMk/>
            <pc:sldMk cId="3508228892" sldId="293"/>
            <ac:picMk id="5124" creationId="{4C941F62-63A5-8A06-0DB0-BDCB72863C0D}"/>
          </ac:picMkLst>
        </pc:picChg>
      </pc:sldChg>
      <pc:sldChg chg="modSp">
        <pc:chgData name="Kagitha,Hemanth Sai" userId="6bf6289c-8948-4f1b-8771-512e963dca02" providerId="ADAL" clId="{73B63E1C-FBBE-409C-A651-5A681D8FEEF9}" dt="2023-11-29T03:46:04.403" v="419"/>
        <pc:sldMkLst>
          <pc:docMk/>
          <pc:sldMk cId="113341483" sldId="294"/>
        </pc:sldMkLst>
        <pc:spChg chg="mod">
          <ac:chgData name="Kagitha,Hemanth Sai" userId="6bf6289c-8948-4f1b-8771-512e963dca02" providerId="ADAL" clId="{73B63E1C-FBBE-409C-A651-5A681D8FEEF9}" dt="2023-11-29T03:46:04.403" v="419"/>
          <ac:spMkLst>
            <pc:docMk/>
            <pc:sldMk cId="113341483" sldId="294"/>
            <ac:spMk id="2" creationId="{753AE680-563C-7235-0607-9409FE7E50C0}"/>
          </ac:spMkLst>
        </pc:spChg>
      </pc:sldChg>
      <pc:sldChg chg="modSp modNotesTx">
        <pc:chgData name="Kagitha,Hemanth Sai" userId="6bf6289c-8948-4f1b-8771-512e963dca02" providerId="ADAL" clId="{73B63E1C-FBBE-409C-A651-5A681D8FEEF9}" dt="2023-11-29T06:43:22.679" v="465" actId="20577"/>
        <pc:sldMkLst>
          <pc:docMk/>
          <pc:sldMk cId="1894583353" sldId="295"/>
        </pc:sldMkLst>
        <pc:spChg chg="mod">
          <ac:chgData name="Kagitha,Hemanth Sai" userId="6bf6289c-8948-4f1b-8771-512e963dca02" providerId="ADAL" clId="{73B63E1C-FBBE-409C-A651-5A681D8FEEF9}" dt="2023-11-29T03:45:55.111" v="418"/>
          <ac:spMkLst>
            <pc:docMk/>
            <pc:sldMk cId="1894583353" sldId="295"/>
            <ac:spMk id="2" creationId="{64750272-532F-F250-AAEE-7E3F7DD350C3}"/>
          </ac:spMkLst>
        </pc:spChg>
      </pc:sldChg>
      <pc:sldChg chg="modSp mod">
        <pc:chgData name="Kagitha,Hemanth Sai" userId="6bf6289c-8948-4f1b-8771-512e963dca02" providerId="ADAL" clId="{73B63E1C-FBBE-409C-A651-5A681D8FEEF9}" dt="2023-11-29T08:32:59.345" v="469" actId="20577"/>
        <pc:sldMkLst>
          <pc:docMk/>
          <pc:sldMk cId="3060065816" sldId="296"/>
        </pc:sldMkLst>
        <pc:spChg chg="mod">
          <ac:chgData name="Kagitha,Hemanth Sai" userId="6bf6289c-8948-4f1b-8771-512e963dca02" providerId="ADAL" clId="{73B63E1C-FBBE-409C-A651-5A681D8FEEF9}" dt="2023-11-29T02:45:00.392" v="41"/>
          <ac:spMkLst>
            <pc:docMk/>
            <pc:sldMk cId="3060065816" sldId="296"/>
            <ac:spMk id="2" creationId="{DAEF5889-369C-707D-2003-6D84DC35DDEB}"/>
          </ac:spMkLst>
        </pc:spChg>
        <pc:spChg chg="mod">
          <ac:chgData name="Kagitha,Hemanth Sai" userId="6bf6289c-8948-4f1b-8771-512e963dca02" providerId="ADAL" clId="{73B63E1C-FBBE-409C-A651-5A681D8FEEF9}" dt="2023-11-29T08:32:25.259" v="466" actId="1076"/>
          <ac:spMkLst>
            <pc:docMk/>
            <pc:sldMk cId="3060065816" sldId="296"/>
            <ac:spMk id="24" creationId="{28C7305D-7993-A459-6431-8CC192D02308}"/>
          </ac:spMkLst>
        </pc:spChg>
        <pc:spChg chg="mod">
          <ac:chgData name="Kagitha,Hemanth Sai" userId="6bf6289c-8948-4f1b-8771-512e963dca02" providerId="ADAL" clId="{73B63E1C-FBBE-409C-A651-5A681D8FEEF9}" dt="2023-11-29T02:42:41.153" v="26" actId="1076"/>
          <ac:spMkLst>
            <pc:docMk/>
            <pc:sldMk cId="3060065816" sldId="296"/>
            <ac:spMk id="28" creationId="{3BAA8E0C-0B0D-4F1A-0E89-F80644CB3B3A}"/>
          </ac:spMkLst>
        </pc:spChg>
        <pc:spChg chg="mod">
          <ac:chgData name="Kagitha,Hemanth Sai" userId="6bf6289c-8948-4f1b-8771-512e963dca02" providerId="ADAL" clId="{73B63E1C-FBBE-409C-A651-5A681D8FEEF9}" dt="2023-11-29T02:42:22.249" v="25" actId="1076"/>
          <ac:spMkLst>
            <pc:docMk/>
            <pc:sldMk cId="3060065816" sldId="296"/>
            <ac:spMk id="29" creationId="{2A6E3412-5D94-D426-C5EC-931937C9F73C}"/>
          </ac:spMkLst>
        </pc:spChg>
        <pc:spChg chg="mod">
          <ac:chgData name="Kagitha,Hemanth Sai" userId="6bf6289c-8948-4f1b-8771-512e963dca02" providerId="ADAL" clId="{73B63E1C-FBBE-409C-A651-5A681D8FEEF9}" dt="2023-11-29T08:32:59.345" v="469" actId="20577"/>
          <ac:spMkLst>
            <pc:docMk/>
            <pc:sldMk cId="3060065816" sldId="296"/>
            <ac:spMk id="30" creationId="{0459628E-BCC7-684F-1A86-14A49CD95EEF}"/>
          </ac:spMkLst>
        </pc:spChg>
        <pc:spChg chg="mod">
          <ac:chgData name="Kagitha,Hemanth Sai" userId="6bf6289c-8948-4f1b-8771-512e963dca02" providerId="ADAL" clId="{73B63E1C-FBBE-409C-A651-5A681D8FEEF9}" dt="2023-11-29T03:22:03.123" v="249" actId="1076"/>
          <ac:spMkLst>
            <pc:docMk/>
            <pc:sldMk cId="3060065816" sldId="296"/>
            <ac:spMk id="31" creationId="{A755A567-F2BA-993D-8036-DA3A7ACB2E8F}"/>
          </ac:spMkLst>
        </pc:spChg>
        <pc:spChg chg="mod">
          <ac:chgData name="Kagitha,Hemanth Sai" userId="6bf6289c-8948-4f1b-8771-512e963dca02" providerId="ADAL" clId="{73B63E1C-FBBE-409C-A651-5A681D8FEEF9}" dt="2023-11-29T08:32:35.338" v="467" actId="1076"/>
          <ac:spMkLst>
            <pc:docMk/>
            <pc:sldMk cId="3060065816" sldId="296"/>
            <ac:spMk id="32" creationId="{5BDE28CC-D06D-73A4-6036-4FA5572C03DA}"/>
          </ac:spMkLst>
        </pc:spChg>
        <pc:spChg chg="mod">
          <ac:chgData name="Kagitha,Hemanth Sai" userId="6bf6289c-8948-4f1b-8771-512e963dca02" providerId="ADAL" clId="{73B63E1C-FBBE-409C-A651-5A681D8FEEF9}" dt="2023-11-29T02:43:41.099" v="34" actId="1076"/>
          <ac:spMkLst>
            <pc:docMk/>
            <pc:sldMk cId="3060065816" sldId="296"/>
            <ac:spMk id="34" creationId="{310FCCCC-AAD3-4B73-5153-FC8756D89CA9}"/>
          </ac:spMkLst>
        </pc:spChg>
        <pc:spChg chg="mod">
          <ac:chgData name="Kagitha,Hemanth Sai" userId="6bf6289c-8948-4f1b-8771-512e963dca02" providerId="ADAL" clId="{73B63E1C-FBBE-409C-A651-5A681D8FEEF9}" dt="2023-11-29T02:41:56.512" v="23" actId="1076"/>
          <ac:spMkLst>
            <pc:docMk/>
            <pc:sldMk cId="3060065816" sldId="296"/>
            <ac:spMk id="37" creationId="{9CCEE596-92BD-9857-A839-B250FE6D81DE}"/>
          </ac:spMkLst>
        </pc:spChg>
        <pc:picChg chg="mod">
          <ac:chgData name="Kagitha,Hemanth Sai" userId="6bf6289c-8948-4f1b-8771-512e963dca02" providerId="ADAL" clId="{73B63E1C-FBBE-409C-A651-5A681D8FEEF9}" dt="2023-11-29T02:42:18.128" v="24" actId="1076"/>
          <ac:picMkLst>
            <pc:docMk/>
            <pc:sldMk cId="3060065816" sldId="296"/>
            <ac:picMk id="20" creationId="{53A23BD4-9324-AA97-4178-F3FA0FC60C03}"/>
          </ac:picMkLst>
        </pc:picChg>
        <pc:picChg chg="mod">
          <ac:chgData name="Kagitha,Hemanth Sai" userId="6bf6289c-8948-4f1b-8771-512e963dca02" providerId="ADAL" clId="{73B63E1C-FBBE-409C-A651-5A681D8FEEF9}" dt="2023-11-29T02:41:48.842" v="22" actId="1076"/>
          <ac:picMkLst>
            <pc:docMk/>
            <pc:sldMk cId="3060065816" sldId="296"/>
            <ac:picMk id="21" creationId="{39AA9E60-B049-00B9-C11B-049EA56C580C}"/>
          </ac:picMkLst>
        </pc:picChg>
        <pc:picChg chg="mod">
          <ac:chgData name="Kagitha,Hemanth Sai" userId="6bf6289c-8948-4f1b-8771-512e963dca02" providerId="ADAL" clId="{73B63E1C-FBBE-409C-A651-5A681D8FEEF9}" dt="2023-11-29T02:43:08.637" v="29" actId="1076"/>
          <ac:picMkLst>
            <pc:docMk/>
            <pc:sldMk cId="3060065816" sldId="296"/>
            <ac:picMk id="33" creationId="{8EA32C67-AD0A-445D-4BD3-7906419A623F}"/>
          </ac:picMkLst>
        </pc:picChg>
        <pc:picChg chg="mod">
          <ac:chgData name="Kagitha,Hemanth Sai" userId="6bf6289c-8948-4f1b-8771-512e963dca02" providerId="ADAL" clId="{73B63E1C-FBBE-409C-A651-5A681D8FEEF9}" dt="2023-11-29T03:22:59.072" v="254" actId="1076"/>
          <ac:picMkLst>
            <pc:docMk/>
            <pc:sldMk cId="3060065816" sldId="296"/>
            <ac:picMk id="35" creationId="{81F582B5-22BD-C329-F64A-2DDDBA9C8147}"/>
          </ac:picMkLst>
        </pc:picChg>
        <pc:picChg chg="mod">
          <ac:chgData name="Kagitha,Hemanth Sai" userId="6bf6289c-8948-4f1b-8771-512e963dca02" providerId="ADAL" clId="{73B63E1C-FBBE-409C-A651-5A681D8FEEF9}" dt="2023-11-29T02:41:36.493" v="20" actId="1076"/>
          <ac:picMkLst>
            <pc:docMk/>
            <pc:sldMk cId="3060065816" sldId="296"/>
            <ac:picMk id="36" creationId="{286D12FC-18BC-E39F-C94C-DF6D8C3FB46B}"/>
          </ac:picMkLst>
        </pc:picChg>
        <pc:cxnChg chg="mod">
          <ac:chgData name="Kagitha,Hemanth Sai" userId="6bf6289c-8948-4f1b-8771-512e963dca02" providerId="ADAL" clId="{73B63E1C-FBBE-409C-A651-5A681D8FEEF9}" dt="2023-11-29T02:42:58.337" v="28" actId="1076"/>
          <ac:cxnSpMkLst>
            <pc:docMk/>
            <pc:sldMk cId="3060065816" sldId="296"/>
            <ac:cxnSpMk id="22" creationId="{D31E7152-97B4-48CD-0FCF-DB34B252117B}"/>
          </ac:cxnSpMkLst>
        </pc:cxnChg>
        <pc:cxnChg chg="mod">
          <ac:chgData name="Kagitha,Hemanth Sai" userId="6bf6289c-8948-4f1b-8771-512e963dca02" providerId="ADAL" clId="{73B63E1C-FBBE-409C-A651-5A681D8FEEF9}" dt="2023-11-29T02:42:18.128" v="24" actId="1076"/>
          <ac:cxnSpMkLst>
            <pc:docMk/>
            <pc:sldMk cId="3060065816" sldId="296"/>
            <ac:cxnSpMk id="25" creationId="{910FBACD-EC0C-DC89-33D3-17B4F9212FA7}"/>
          </ac:cxnSpMkLst>
        </pc:cxnChg>
        <pc:cxnChg chg="mod">
          <ac:chgData name="Kagitha,Hemanth Sai" userId="6bf6289c-8948-4f1b-8771-512e963dca02" providerId="ADAL" clId="{73B63E1C-FBBE-409C-A651-5A681D8FEEF9}" dt="2023-11-29T02:44:39.987" v="40" actId="1076"/>
          <ac:cxnSpMkLst>
            <pc:docMk/>
            <pc:sldMk cId="3060065816" sldId="296"/>
            <ac:cxnSpMk id="26" creationId="{2A2EB8D1-AFAC-D59D-3C62-7953A131E087}"/>
          </ac:cxnSpMkLst>
        </pc:cxnChg>
        <pc:cxnChg chg="mod">
          <ac:chgData name="Kagitha,Hemanth Sai" userId="6bf6289c-8948-4f1b-8771-512e963dca02" providerId="ADAL" clId="{73B63E1C-FBBE-409C-A651-5A681D8FEEF9}" dt="2023-11-29T02:44:15.561" v="38" actId="14100"/>
          <ac:cxnSpMkLst>
            <pc:docMk/>
            <pc:sldMk cId="3060065816" sldId="296"/>
            <ac:cxnSpMk id="27" creationId="{0F8A0E64-BBE3-5404-9A9C-8C08500F6F0C}"/>
          </ac:cxnSpMkLst>
        </pc:cxnChg>
      </pc:sldChg>
      <pc:sldChg chg="addSp delSp modSp mod addAnim delAnim modAnim">
        <pc:chgData name="Kagitha,Hemanth Sai" userId="6bf6289c-8948-4f1b-8771-512e963dca02" providerId="ADAL" clId="{73B63E1C-FBBE-409C-A651-5A681D8FEEF9}" dt="2023-11-29T08:33:53.892" v="471" actId="1076"/>
        <pc:sldMkLst>
          <pc:docMk/>
          <pc:sldMk cId="3380031037" sldId="297"/>
        </pc:sldMkLst>
        <pc:spChg chg="mod">
          <ac:chgData name="Kagitha,Hemanth Sai" userId="6bf6289c-8948-4f1b-8771-512e963dca02" providerId="ADAL" clId="{73B63E1C-FBBE-409C-A651-5A681D8FEEF9}" dt="2023-11-29T02:46:44.827" v="44"/>
          <ac:spMkLst>
            <pc:docMk/>
            <pc:sldMk cId="3380031037" sldId="297"/>
            <ac:spMk id="2" creationId="{71C0922B-1A55-34B2-9E47-C4AF5E6B2AF6}"/>
          </ac:spMkLst>
        </pc:spChg>
        <pc:spChg chg="mod">
          <ac:chgData name="Kagitha,Hemanth Sai" userId="6bf6289c-8948-4f1b-8771-512e963dca02" providerId="ADAL" clId="{73B63E1C-FBBE-409C-A651-5A681D8FEEF9}" dt="2023-11-29T08:33:53.892" v="471" actId="1076"/>
          <ac:spMkLst>
            <pc:docMk/>
            <pc:sldMk cId="3380031037" sldId="297"/>
            <ac:spMk id="43" creationId="{82ADFD1B-BDAA-303F-09ED-CCDD5343402C}"/>
          </ac:spMkLst>
        </pc:spChg>
        <pc:spChg chg="mod">
          <ac:chgData name="Kagitha,Hemanth Sai" userId="6bf6289c-8948-4f1b-8771-512e963dca02" providerId="ADAL" clId="{73B63E1C-FBBE-409C-A651-5A681D8FEEF9}" dt="2023-11-29T02:57:30.374" v="114" actId="1076"/>
          <ac:spMkLst>
            <pc:docMk/>
            <pc:sldMk cId="3380031037" sldId="297"/>
            <ac:spMk id="50" creationId="{8265F8FF-A064-77F1-1D7F-1333E23F8F63}"/>
          </ac:spMkLst>
        </pc:spChg>
        <pc:spChg chg="mod">
          <ac:chgData name="Kagitha,Hemanth Sai" userId="6bf6289c-8948-4f1b-8771-512e963dca02" providerId="ADAL" clId="{73B63E1C-FBBE-409C-A651-5A681D8FEEF9}" dt="2023-11-29T02:57:30.374" v="114" actId="1076"/>
          <ac:spMkLst>
            <pc:docMk/>
            <pc:sldMk cId="3380031037" sldId="297"/>
            <ac:spMk id="51" creationId="{B01E5A68-039E-7623-1BED-C61CB9737084}"/>
          </ac:spMkLst>
        </pc:spChg>
        <pc:spChg chg="mod">
          <ac:chgData name="Kagitha,Hemanth Sai" userId="6bf6289c-8948-4f1b-8771-512e963dca02" providerId="ADAL" clId="{73B63E1C-FBBE-409C-A651-5A681D8FEEF9}" dt="2023-11-29T03:23:55.587" v="258" actId="1076"/>
          <ac:spMkLst>
            <pc:docMk/>
            <pc:sldMk cId="3380031037" sldId="297"/>
            <ac:spMk id="52" creationId="{14710024-5DF7-940C-364D-4E2BF572B034}"/>
          </ac:spMkLst>
        </pc:spChg>
        <pc:spChg chg="mod">
          <ac:chgData name="Kagitha,Hemanth Sai" userId="6bf6289c-8948-4f1b-8771-512e963dca02" providerId="ADAL" clId="{73B63E1C-FBBE-409C-A651-5A681D8FEEF9}" dt="2023-11-29T03:00:28.624" v="135" actId="1076"/>
          <ac:spMkLst>
            <pc:docMk/>
            <pc:sldMk cId="3380031037" sldId="297"/>
            <ac:spMk id="53" creationId="{8D019F4C-0BDA-8972-B7F7-14343F1AB822}"/>
          </ac:spMkLst>
        </pc:spChg>
        <pc:spChg chg="mod">
          <ac:chgData name="Kagitha,Hemanth Sai" userId="6bf6289c-8948-4f1b-8771-512e963dca02" providerId="ADAL" clId="{73B63E1C-FBBE-409C-A651-5A681D8FEEF9}" dt="2023-11-29T08:33:42.154" v="470" actId="1076"/>
          <ac:spMkLst>
            <pc:docMk/>
            <pc:sldMk cId="3380031037" sldId="297"/>
            <ac:spMk id="54" creationId="{CF6876F8-6D6E-6C83-E1E0-3573388E617E}"/>
          </ac:spMkLst>
        </pc:spChg>
        <pc:spChg chg="mod">
          <ac:chgData name="Kagitha,Hemanth Sai" userId="6bf6289c-8948-4f1b-8771-512e963dca02" providerId="ADAL" clId="{73B63E1C-FBBE-409C-A651-5A681D8FEEF9}" dt="2023-11-29T03:04:00.298" v="160" actId="1076"/>
          <ac:spMkLst>
            <pc:docMk/>
            <pc:sldMk cId="3380031037" sldId="297"/>
            <ac:spMk id="56" creationId="{1B0DF675-E745-CB92-06B1-4FE9B058634C}"/>
          </ac:spMkLst>
        </pc:spChg>
        <pc:spChg chg="mod">
          <ac:chgData name="Kagitha,Hemanth Sai" userId="6bf6289c-8948-4f1b-8771-512e963dca02" providerId="ADAL" clId="{73B63E1C-FBBE-409C-A651-5A681D8FEEF9}" dt="2023-11-29T02:57:30.374" v="114" actId="1076"/>
          <ac:spMkLst>
            <pc:docMk/>
            <pc:sldMk cId="3380031037" sldId="297"/>
            <ac:spMk id="57" creationId="{7529B70E-2998-6AA8-98A8-FE27DFD7C6FA}"/>
          </ac:spMkLst>
        </pc:spChg>
        <pc:spChg chg="mod">
          <ac:chgData name="Kagitha,Hemanth Sai" userId="6bf6289c-8948-4f1b-8771-512e963dca02" providerId="ADAL" clId="{73B63E1C-FBBE-409C-A651-5A681D8FEEF9}" dt="2023-11-29T03:24:01.533" v="259" actId="1076"/>
          <ac:spMkLst>
            <pc:docMk/>
            <pc:sldMk cId="3380031037" sldId="297"/>
            <ac:spMk id="59" creationId="{84F490C1-5F23-9FB8-100F-ED80CF076CCF}"/>
          </ac:spMkLst>
        </pc:spChg>
        <pc:picChg chg="add mod">
          <ac:chgData name="Kagitha,Hemanth Sai" userId="6bf6289c-8948-4f1b-8771-512e963dca02" providerId="ADAL" clId="{73B63E1C-FBBE-409C-A651-5A681D8FEEF9}" dt="2023-11-29T03:02:10.317" v="146" actId="1076"/>
          <ac:picMkLst>
            <pc:docMk/>
            <pc:sldMk cId="3380031037" sldId="297"/>
            <ac:picMk id="5" creationId="{D9B7A964-E93F-C104-AD97-A323EEA57754}"/>
          </ac:picMkLst>
        </pc:picChg>
        <pc:picChg chg="add del mod">
          <ac:chgData name="Kagitha,Hemanth Sai" userId="6bf6289c-8948-4f1b-8771-512e963dca02" providerId="ADAL" clId="{73B63E1C-FBBE-409C-A651-5A681D8FEEF9}" dt="2023-11-29T02:52:01.721" v="88"/>
          <ac:picMkLst>
            <pc:docMk/>
            <pc:sldMk cId="3380031037" sldId="297"/>
            <ac:picMk id="6" creationId="{D58DCE97-CAFF-B269-5274-04396AC32BD7}"/>
          </ac:picMkLst>
        </pc:picChg>
        <pc:picChg chg="add del mod">
          <ac:chgData name="Kagitha,Hemanth Sai" userId="6bf6289c-8948-4f1b-8771-512e963dca02" providerId="ADAL" clId="{73B63E1C-FBBE-409C-A651-5A681D8FEEF9}" dt="2023-11-29T02:52:01.213" v="87"/>
          <ac:picMkLst>
            <pc:docMk/>
            <pc:sldMk cId="3380031037" sldId="297"/>
            <ac:picMk id="7" creationId="{9DC2B3A9-F943-A1A4-0E09-B38520619100}"/>
          </ac:picMkLst>
        </pc:picChg>
        <pc:picChg chg="del">
          <ac:chgData name="Kagitha,Hemanth Sai" userId="6bf6289c-8948-4f1b-8771-512e963dca02" providerId="ADAL" clId="{73B63E1C-FBBE-409C-A651-5A681D8FEEF9}" dt="2023-11-29T02:48:42.602" v="48" actId="478"/>
          <ac:picMkLst>
            <pc:docMk/>
            <pc:sldMk cId="3380031037" sldId="297"/>
            <ac:picMk id="44" creationId="{152BC69D-C69B-9046-35FC-2B0A396AA460}"/>
          </ac:picMkLst>
        </pc:picChg>
        <pc:picChg chg="add del mod">
          <ac:chgData name="Kagitha,Hemanth Sai" userId="6bf6289c-8948-4f1b-8771-512e963dca02" providerId="ADAL" clId="{73B63E1C-FBBE-409C-A651-5A681D8FEEF9}" dt="2023-11-29T02:57:30.374" v="114" actId="1076"/>
          <ac:picMkLst>
            <pc:docMk/>
            <pc:sldMk cId="3380031037" sldId="297"/>
            <ac:picMk id="45" creationId="{C17097B7-E307-08CA-997B-6DEB0BD00ED2}"/>
          </ac:picMkLst>
        </pc:picChg>
        <pc:picChg chg="mod">
          <ac:chgData name="Kagitha,Hemanth Sai" userId="6bf6289c-8948-4f1b-8771-512e963dca02" providerId="ADAL" clId="{73B63E1C-FBBE-409C-A651-5A681D8FEEF9}" dt="2023-11-29T03:23:42.965" v="256" actId="1076"/>
          <ac:picMkLst>
            <pc:docMk/>
            <pc:sldMk cId="3380031037" sldId="297"/>
            <ac:picMk id="55" creationId="{F35E5639-CA22-3B1B-2CCF-AC023A5BECC8}"/>
          </ac:picMkLst>
        </pc:picChg>
        <pc:picChg chg="mod">
          <ac:chgData name="Kagitha,Hemanth Sai" userId="6bf6289c-8948-4f1b-8771-512e963dca02" providerId="ADAL" clId="{73B63E1C-FBBE-409C-A651-5A681D8FEEF9}" dt="2023-11-29T03:24:09.566" v="260" actId="1076"/>
          <ac:picMkLst>
            <pc:docMk/>
            <pc:sldMk cId="3380031037" sldId="297"/>
            <ac:picMk id="58" creationId="{47897D1A-BE0D-27B8-6F2E-E38E620DC870}"/>
          </ac:picMkLst>
        </pc:picChg>
        <pc:picChg chg="add del mod">
          <ac:chgData name="Kagitha,Hemanth Sai" userId="6bf6289c-8948-4f1b-8771-512e963dca02" providerId="ADAL" clId="{73B63E1C-FBBE-409C-A651-5A681D8FEEF9}" dt="2023-11-29T02:57:30.374" v="114" actId="1076"/>
          <ac:picMkLst>
            <pc:docMk/>
            <pc:sldMk cId="3380031037" sldId="297"/>
            <ac:picMk id="60" creationId="{615B2217-20A0-2152-6826-29192A79BEB7}"/>
          </ac:picMkLst>
        </pc:picChg>
        <pc:cxnChg chg="mod">
          <ac:chgData name="Kagitha,Hemanth Sai" userId="6bf6289c-8948-4f1b-8771-512e963dca02" providerId="ADAL" clId="{73B63E1C-FBBE-409C-A651-5A681D8FEEF9}" dt="2023-11-29T03:02:14.266" v="147" actId="14100"/>
          <ac:cxnSpMkLst>
            <pc:docMk/>
            <pc:sldMk cId="3380031037" sldId="297"/>
            <ac:cxnSpMk id="46" creationId="{897C90DC-C0CA-CAED-C2D8-006710104D1D}"/>
          </ac:cxnSpMkLst>
        </pc:cxnChg>
        <pc:cxnChg chg="mod">
          <ac:chgData name="Kagitha,Hemanth Sai" userId="6bf6289c-8948-4f1b-8771-512e963dca02" providerId="ADAL" clId="{73B63E1C-FBBE-409C-A651-5A681D8FEEF9}" dt="2023-11-29T03:02:25.235" v="149" actId="14100"/>
          <ac:cxnSpMkLst>
            <pc:docMk/>
            <pc:sldMk cId="3380031037" sldId="297"/>
            <ac:cxnSpMk id="47" creationId="{694F33F0-0B66-1CA5-44BB-2E46C8D58E08}"/>
          </ac:cxnSpMkLst>
        </pc:cxnChg>
        <pc:cxnChg chg="mod">
          <ac:chgData name="Kagitha,Hemanth Sai" userId="6bf6289c-8948-4f1b-8771-512e963dca02" providerId="ADAL" clId="{73B63E1C-FBBE-409C-A651-5A681D8FEEF9}" dt="2023-11-29T03:02:31.708" v="150" actId="14100"/>
          <ac:cxnSpMkLst>
            <pc:docMk/>
            <pc:sldMk cId="3380031037" sldId="297"/>
            <ac:cxnSpMk id="48" creationId="{D4B6C162-B0D2-796C-9628-2AA1792547C9}"/>
          </ac:cxnSpMkLst>
        </pc:cxnChg>
        <pc:cxnChg chg="mod">
          <ac:chgData name="Kagitha,Hemanth Sai" userId="6bf6289c-8948-4f1b-8771-512e963dca02" providerId="ADAL" clId="{73B63E1C-FBBE-409C-A651-5A681D8FEEF9}" dt="2023-11-29T03:23:49.702" v="257" actId="1076"/>
          <ac:cxnSpMkLst>
            <pc:docMk/>
            <pc:sldMk cId="3380031037" sldId="297"/>
            <ac:cxnSpMk id="49" creationId="{F4ABB463-652E-850E-BF30-3E3C05005426}"/>
          </ac:cxnSpMkLst>
        </pc:cxnChg>
      </pc:sldChg>
      <pc:sldChg chg="modSp mod">
        <pc:chgData name="Kagitha,Hemanth Sai" userId="6bf6289c-8948-4f1b-8771-512e963dca02" providerId="ADAL" clId="{73B63E1C-FBBE-409C-A651-5A681D8FEEF9}" dt="2023-11-29T14:23:15.888" v="609" actId="5793"/>
        <pc:sldMkLst>
          <pc:docMk/>
          <pc:sldMk cId="2116349418" sldId="298"/>
        </pc:sldMkLst>
        <pc:spChg chg="mod">
          <ac:chgData name="Kagitha,Hemanth Sai" userId="6bf6289c-8948-4f1b-8771-512e963dca02" providerId="ADAL" clId="{73B63E1C-FBBE-409C-A651-5A681D8FEEF9}" dt="2023-11-29T14:23:15.888" v="609" actId="5793"/>
          <ac:spMkLst>
            <pc:docMk/>
            <pc:sldMk cId="2116349418" sldId="298"/>
            <ac:spMk id="2" creationId="{2B9E4B1A-004E-9DFC-DA3B-258579F8ECBF}"/>
          </ac:spMkLst>
        </pc:spChg>
        <pc:spChg chg="mod">
          <ac:chgData name="Kagitha,Hemanth Sai" userId="6bf6289c-8948-4f1b-8771-512e963dca02" providerId="ADAL" clId="{73B63E1C-FBBE-409C-A651-5A681D8FEEF9}" dt="2023-11-29T03:24:31.339" v="261" actId="1076"/>
          <ac:spMkLst>
            <pc:docMk/>
            <pc:sldMk cId="2116349418" sldId="298"/>
            <ac:spMk id="8" creationId="{5FFB70EC-9AE6-8A56-1349-70F496991667}"/>
          </ac:spMkLst>
        </pc:spChg>
        <pc:spChg chg="mod">
          <ac:chgData name="Kagitha,Hemanth Sai" userId="6bf6289c-8948-4f1b-8771-512e963dca02" providerId="ADAL" clId="{73B63E1C-FBBE-409C-A651-5A681D8FEEF9}" dt="2023-11-29T08:34:25.980" v="473" actId="20577"/>
          <ac:spMkLst>
            <pc:docMk/>
            <pc:sldMk cId="2116349418" sldId="298"/>
            <ac:spMk id="9" creationId="{B4978E58-8E09-8C8B-C1D1-B1BB35B167BB}"/>
          </ac:spMkLst>
        </pc:spChg>
        <pc:spChg chg="mod">
          <ac:chgData name="Kagitha,Hemanth Sai" userId="6bf6289c-8948-4f1b-8771-512e963dca02" providerId="ADAL" clId="{73B63E1C-FBBE-409C-A651-5A681D8FEEF9}" dt="2023-11-29T03:24:46.432" v="263" actId="1076"/>
          <ac:spMkLst>
            <pc:docMk/>
            <pc:sldMk cId="2116349418" sldId="298"/>
            <ac:spMk id="10" creationId="{A0D745EA-4981-7452-9C0C-FD98D2D71373}"/>
          </ac:spMkLst>
        </pc:spChg>
        <pc:spChg chg="mod">
          <ac:chgData name="Kagitha,Hemanth Sai" userId="6bf6289c-8948-4f1b-8771-512e963dca02" providerId="ADAL" clId="{73B63E1C-FBBE-409C-A651-5A681D8FEEF9}" dt="2023-11-29T08:34:31.402" v="475" actId="20577"/>
          <ac:spMkLst>
            <pc:docMk/>
            <pc:sldMk cId="2116349418" sldId="298"/>
            <ac:spMk id="13" creationId="{63103896-D8B7-F8AA-8A76-CDA86F23BD1C}"/>
          </ac:spMkLst>
        </pc:spChg>
        <pc:picChg chg="mod">
          <ac:chgData name="Kagitha,Hemanth Sai" userId="6bf6289c-8948-4f1b-8771-512e963dca02" providerId="ADAL" clId="{73B63E1C-FBBE-409C-A651-5A681D8FEEF9}" dt="2023-11-29T03:35:49.930" v="365" actId="1076"/>
          <ac:picMkLst>
            <pc:docMk/>
            <pc:sldMk cId="2116349418" sldId="298"/>
            <ac:picMk id="6" creationId="{7C3FE08C-E500-3BB3-84DA-070EE5862BA3}"/>
          </ac:picMkLst>
        </pc:picChg>
      </pc:sldChg>
      <pc:sldChg chg="modSp mod modAnim">
        <pc:chgData name="Kagitha,Hemanth Sai" userId="6bf6289c-8948-4f1b-8771-512e963dca02" providerId="ADAL" clId="{73B63E1C-FBBE-409C-A651-5A681D8FEEF9}" dt="2023-11-29T03:16:50.728" v="218" actId="113"/>
        <pc:sldMkLst>
          <pc:docMk/>
          <pc:sldMk cId="568627246" sldId="299"/>
        </pc:sldMkLst>
        <pc:spChg chg="mod">
          <ac:chgData name="Kagitha,Hemanth Sai" userId="6bf6289c-8948-4f1b-8771-512e963dca02" providerId="ADAL" clId="{73B63E1C-FBBE-409C-A651-5A681D8FEEF9}" dt="2023-11-29T03:09:08.350" v="174"/>
          <ac:spMkLst>
            <pc:docMk/>
            <pc:sldMk cId="568627246" sldId="299"/>
            <ac:spMk id="2" creationId="{475ACDFF-AF70-560D-31F3-1D93D707B25C}"/>
          </ac:spMkLst>
        </pc:spChg>
        <pc:spChg chg="mod">
          <ac:chgData name="Kagitha,Hemanth Sai" userId="6bf6289c-8948-4f1b-8771-512e963dca02" providerId="ADAL" clId="{73B63E1C-FBBE-409C-A651-5A681D8FEEF9}" dt="2023-11-29T03:16:38.088" v="217" actId="108"/>
          <ac:spMkLst>
            <pc:docMk/>
            <pc:sldMk cId="568627246" sldId="299"/>
            <ac:spMk id="3" creationId="{89A21A1F-B5B2-7668-2BCB-2AE08178AD4D}"/>
          </ac:spMkLst>
        </pc:spChg>
        <pc:spChg chg="mod">
          <ac:chgData name="Kagitha,Hemanth Sai" userId="6bf6289c-8948-4f1b-8771-512e963dca02" providerId="ADAL" clId="{73B63E1C-FBBE-409C-A651-5A681D8FEEF9}" dt="2023-11-29T03:14:38.935" v="208" actId="113"/>
          <ac:spMkLst>
            <pc:docMk/>
            <pc:sldMk cId="568627246" sldId="299"/>
            <ac:spMk id="36" creationId="{08483590-4B2B-CA43-1202-7904A121F72B}"/>
          </ac:spMkLst>
        </pc:spChg>
        <pc:spChg chg="mod">
          <ac:chgData name="Kagitha,Hemanth Sai" userId="6bf6289c-8948-4f1b-8771-512e963dca02" providerId="ADAL" clId="{73B63E1C-FBBE-409C-A651-5A681D8FEEF9}" dt="2023-11-29T03:16:50.728" v="218" actId="113"/>
          <ac:spMkLst>
            <pc:docMk/>
            <pc:sldMk cId="568627246" sldId="299"/>
            <ac:spMk id="50" creationId="{388BF9C0-C265-4717-B9DF-1116B4170F5C}"/>
          </ac:spMkLst>
        </pc:spChg>
        <pc:cxnChg chg="mod">
          <ac:chgData name="Kagitha,Hemanth Sai" userId="6bf6289c-8948-4f1b-8771-512e963dca02" providerId="ADAL" clId="{73B63E1C-FBBE-409C-A651-5A681D8FEEF9}" dt="2023-11-29T03:14:46.168" v="209" actId="108"/>
          <ac:cxnSpMkLst>
            <pc:docMk/>
            <pc:sldMk cId="568627246" sldId="299"/>
            <ac:cxnSpMk id="47" creationId="{7C9D1BB5-F59D-8156-01C3-6B9125A673DA}"/>
          </ac:cxnSpMkLst>
        </pc:cxnChg>
        <pc:cxnChg chg="mod">
          <ac:chgData name="Kagitha,Hemanth Sai" userId="6bf6289c-8948-4f1b-8771-512e963dca02" providerId="ADAL" clId="{73B63E1C-FBBE-409C-A651-5A681D8FEEF9}" dt="2023-11-29T03:15:07.566" v="210" actId="108"/>
          <ac:cxnSpMkLst>
            <pc:docMk/>
            <pc:sldMk cId="568627246" sldId="299"/>
            <ac:cxnSpMk id="58" creationId="{26C99A16-614B-EA4B-923B-2FE1AA82A6A3}"/>
          </ac:cxnSpMkLst>
        </pc:cxnChg>
        <pc:cxnChg chg="mod">
          <ac:chgData name="Kagitha,Hemanth Sai" userId="6bf6289c-8948-4f1b-8771-512e963dca02" providerId="ADAL" clId="{73B63E1C-FBBE-409C-A651-5A681D8FEEF9}" dt="2023-11-29T03:15:13.643" v="211" actId="108"/>
          <ac:cxnSpMkLst>
            <pc:docMk/>
            <pc:sldMk cId="568627246" sldId="299"/>
            <ac:cxnSpMk id="60" creationId="{D427FB57-3E86-368F-0277-43E5AEC1B22A}"/>
          </ac:cxnSpMkLst>
        </pc:cxnChg>
        <pc:cxnChg chg="mod">
          <ac:chgData name="Kagitha,Hemanth Sai" userId="6bf6289c-8948-4f1b-8771-512e963dca02" providerId="ADAL" clId="{73B63E1C-FBBE-409C-A651-5A681D8FEEF9}" dt="2023-11-29T03:14:30.767" v="207" actId="108"/>
          <ac:cxnSpMkLst>
            <pc:docMk/>
            <pc:sldMk cId="568627246" sldId="299"/>
            <ac:cxnSpMk id="65" creationId="{0138BF36-0BA2-F906-9514-408A422A58DE}"/>
          </ac:cxnSpMkLst>
        </pc:cxnChg>
      </pc:sldChg>
      <pc:sldChg chg="modSp">
        <pc:chgData name="Kagitha,Hemanth Sai" userId="6bf6289c-8948-4f1b-8771-512e963dca02" providerId="ADAL" clId="{73B63E1C-FBBE-409C-A651-5A681D8FEEF9}" dt="2023-11-29T03:45:27.100" v="414"/>
        <pc:sldMkLst>
          <pc:docMk/>
          <pc:sldMk cId="1846990455" sldId="300"/>
        </pc:sldMkLst>
        <pc:spChg chg="mod">
          <ac:chgData name="Kagitha,Hemanth Sai" userId="6bf6289c-8948-4f1b-8771-512e963dca02" providerId="ADAL" clId="{73B63E1C-FBBE-409C-A651-5A681D8FEEF9}" dt="2023-11-29T03:45:27.100" v="414"/>
          <ac:spMkLst>
            <pc:docMk/>
            <pc:sldMk cId="1846990455" sldId="300"/>
            <ac:spMk id="2" creationId="{67BB18D4-1C1A-89BF-5AAD-61CB9ADCE00D}"/>
          </ac:spMkLst>
        </pc:spChg>
      </pc:sldChg>
      <pc:sldChg chg="modSp mod">
        <pc:chgData name="Kagitha,Hemanth Sai" userId="6bf6289c-8948-4f1b-8771-512e963dca02" providerId="ADAL" clId="{73B63E1C-FBBE-409C-A651-5A681D8FEEF9}" dt="2023-11-29T08:41:59.512" v="570" actId="20577"/>
        <pc:sldMkLst>
          <pc:docMk/>
          <pc:sldMk cId="921182717" sldId="301"/>
        </pc:sldMkLst>
        <pc:spChg chg="mod">
          <ac:chgData name="Kagitha,Hemanth Sai" userId="6bf6289c-8948-4f1b-8771-512e963dca02" providerId="ADAL" clId="{73B63E1C-FBBE-409C-A651-5A681D8FEEF9}" dt="2023-11-29T03:31:45.984" v="290" actId="1076"/>
          <ac:spMkLst>
            <pc:docMk/>
            <pc:sldMk cId="921182717" sldId="301"/>
            <ac:spMk id="2" creationId="{D2750C72-1F04-EF77-A0E8-7875F0FDDA2B}"/>
          </ac:spMkLst>
        </pc:spChg>
        <pc:spChg chg="mod">
          <ac:chgData name="Kagitha,Hemanth Sai" userId="6bf6289c-8948-4f1b-8771-512e963dca02" providerId="ADAL" clId="{73B63E1C-FBBE-409C-A651-5A681D8FEEF9}" dt="2023-11-29T08:41:59.512" v="570" actId="20577"/>
          <ac:spMkLst>
            <pc:docMk/>
            <pc:sldMk cId="921182717" sldId="301"/>
            <ac:spMk id="3" creationId="{6B07E334-3514-D98C-B730-B18F863C141E}"/>
          </ac:spMkLst>
        </pc:spChg>
      </pc:sldChg>
      <pc:sldChg chg="del">
        <pc:chgData name="Kagitha,Hemanth Sai" userId="6bf6289c-8948-4f1b-8771-512e963dca02" providerId="ADAL" clId="{73B63E1C-FBBE-409C-A651-5A681D8FEEF9}" dt="2023-11-29T03:27:32.511" v="279" actId="47"/>
        <pc:sldMkLst>
          <pc:docMk/>
          <pc:sldMk cId="2500279774" sldId="302"/>
        </pc:sldMkLst>
      </pc:sldChg>
    </pc:docChg>
  </pc:docChgLst>
  <pc:docChgLst>
    <pc:chgData name="Kagitha,Hemanth Sai" userId="6bf6289c-8948-4f1b-8771-512e963dca02" providerId="ADAL" clId="{7CFF1B43-17A4-4B4F-9D22-227E97CC1389}"/>
    <pc:docChg chg="undo custSel addSld modSld sldOrd">
      <pc:chgData name="Kagitha,Hemanth Sai" userId="6bf6289c-8948-4f1b-8771-512e963dca02" providerId="ADAL" clId="{7CFF1B43-17A4-4B4F-9D22-227E97CC1389}" dt="2023-11-29T02:36:11.227" v="958" actId="113"/>
      <pc:docMkLst>
        <pc:docMk/>
      </pc:docMkLst>
      <pc:sldChg chg="modSp">
        <pc:chgData name="Kagitha,Hemanth Sai" userId="6bf6289c-8948-4f1b-8771-512e963dca02" providerId="ADAL" clId="{7CFF1B43-17A4-4B4F-9D22-227E97CC1389}" dt="2023-11-28T10:27:05.934" v="610" actId="20577"/>
        <pc:sldMkLst>
          <pc:docMk/>
          <pc:sldMk cId="4055629343" sldId="260"/>
        </pc:sldMkLst>
        <pc:spChg chg="mod">
          <ac:chgData name="Kagitha,Hemanth Sai" userId="6bf6289c-8948-4f1b-8771-512e963dca02" providerId="ADAL" clId="{7CFF1B43-17A4-4B4F-9D22-227E97CC1389}" dt="2023-11-28T10:27:05.934" v="610" actId="20577"/>
          <ac:spMkLst>
            <pc:docMk/>
            <pc:sldMk cId="4055629343" sldId="260"/>
            <ac:spMk id="24" creationId="{D96C2AF5-8907-B4A2-4B20-1FCEFD482F63}"/>
          </ac:spMkLst>
        </pc:spChg>
      </pc:sldChg>
      <pc:sldChg chg="modSp mod">
        <pc:chgData name="Kagitha,Hemanth Sai" userId="6bf6289c-8948-4f1b-8771-512e963dca02" providerId="ADAL" clId="{7CFF1B43-17A4-4B4F-9D22-227E97CC1389}" dt="2023-11-28T10:26:50.721" v="608" actId="115"/>
        <pc:sldMkLst>
          <pc:docMk/>
          <pc:sldMk cId="3089538279" sldId="270"/>
        </pc:sldMkLst>
        <pc:spChg chg="mod">
          <ac:chgData name="Kagitha,Hemanth Sai" userId="6bf6289c-8948-4f1b-8771-512e963dca02" providerId="ADAL" clId="{7CFF1B43-17A4-4B4F-9D22-227E97CC1389}" dt="2023-11-28T10:26:50.721" v="608" actId="115"/>
          <ac:spMkLst>
            <pc:docMk/>
            <pc:sldMk cId="3089538279" sldId="270"/>
            <ac:spMk id="2" creationId="{F79BD375-7476-8FB2-B736-05C8E2A05846}"/>
          </ac:spMkLst>
        </pc:spChg>
      </pc:sldChg>
      <pc:sldChg chg="modSp mod">
        <pc:chgData name="Kagitha,Hemanth Sai" userId="6bf6289c-8948-4f1b-8771-512e963dca02" providerId="ADAL" clId="{7CFF1B43-17A4-4B4F-9D22-227E97CC1389}" dt="2023-11-29T02:36:11.227" v="958" actId="113"/>
        <pc:sldMkLst>
          <pc:docMk/>
          <pc:sldMk cId="711463733" sldId="275"/>
        </pc:sldMkLst>
        <pc:spChg chg="mod">
          <ac:chgData name="Kagitha,Hemanth Sai" userId="6bf6289c-8948-4f1b-8771-512e963dca02" providerId="ADAL" clId="{7CFF1B43-17A4-4B4F-9D22-227E97CC1389}" dt="2023-11-29T02:36:11.227" v="958" actId="113"/>
          <ac:spMkLst>
            <pc:docMk/>
            <pc:sldMk cId="711463733" sldId="275"/>
            <ac:spMk id="2" creationId="{C95D1477-16DB-2877-AF92-2615BBD342A1}"/>
          </ac:spMkLst>
        </pc:spChg>
        <pc:spChg chg="mod">
          <ac:chgData name="Kagitha,Hemanth Sai" userId="6bf6289c-8948-4f1b-8771-512e963dca02" providerId="ADAL" clId="{7CFF1B43-17A4-4B4F-9D22-227E97CC1389}" dt="2023-11-28T10:00:37.422" v="192" actId="1076"/>
          <ac:spMkLst>
            <pc:docMk/>
            <pc:sldMk cId="711463733" sldId="275"/>
            <ac:spMk id="6" creationId="{459ED3CF-B5D7-EA74-11A1-CD261F84D9BA}"/>
          </ac:spMkLst>
        </pc:spChg>
        <pc:spChg chg="mod">
          <ac:chgData name="Kagitha,Hemanth Sai" userId="6bf6289c-8948-4f1b-8771-512e963dca02" providerId="ADAL" clId="{7CFF1B43-17A4-4B4F-9D22-227E97CC1389}" dt="2023-11-28T07:14:20.261" v="26" actId="113"/>
          <ac:spMkLst>
            <pc:docMk/>
            <pc:sldMk cId="711463733" sldId="275"/>
            <ac:spMk id="7" creationId="{CAAC072B-CC63-3535-767D-96ADEE2A5DD7}"/>
          </ac:spMkLst>
        </pc:spChg>
      </pc:sldChg>
      <pc:sldChg chg="modSp mod">
        <pc:chgData name="Kagitha,Hemanth Sai" userId="6bf6289c-8948-4f1b-8771-512e963dca02" providerId="ADAL" clId="{7CFF1B43-17A4-4B4F-9D22-227E97CC1389}" dt="2023-11-28T10:01:12.085" v="196" actId="1076"/>
        <pc:sldMkLst>
          <pc:docMk/>
          <pc:sldMk cId="1194284221" sldId="276"/>
        </pc:sldMkLst>
        <pc:spChg chg="mod">
          <ac:chgData name="Kagitha,Hemanth Sai" userId="6bf6289c-8948-4f1b-8771-512e963dca02" providerId="ADAL" clId="{7CFF1B43-17A4-4B4F-9D22-227E97CC1389}" dt="2023-11-28T10:01:12.085" v="196" actId="1076"/>
          <ac:spMkLst>
            <pc:docMk/>
            <pc:sldMk cId="1194284221" sldId="276"/>
            <ac:spMk id="2" creationId="{13C45F6C-CD8E-3B15-8039-B775DEB77D49}"/>
          </ac:spMkLst>
        </pc:spChg>
        <pc:picChg chg="mod">
          <ac:chgData name="Kagitha,Hemanth Sai" userId="6bf6289c-8948-4f1b-8771-512e963dca02" providerId="ADAL" clId="{7CFF1B43-17A4-4B4F-9D22-227E97CC1389}" dt="2023-11-28T10:00:52.064" v="195" actId="1036"/>
          <ac:picMkLst>
            <pc:docMk/>
            <pc:sldMk cId="1194284221" sldId="276"/>
            <ac:picMk id="6" creationId="{D8ADDE7F-B7E0-8A75-6621-4F30F683A066}"/>
          </ac:picMkLst>
        </pc:picChg>
      </pc:sldChg>
      <pc:sldChg chg="modSp mod">
        <pc:chgData name="Kagitha,Hemanth Sai" userId="6bf6289c-8948-4f1b-8771-512e963dca02" providerId="ADAL" clId="{7CFF1B43-17A4-4B4F-9D22-227E97CC1389}" dt="2023-11-28T10:30:18.225" v="631" actId="20577"/>
        <pc:sldMkLst>
          <pc:docMk/>
          <pc:sldMk cId="429878415" sldId="280"/>
        </pc:sldMkLst>
        <pc:spChg chg="mod">
          <ac:chgData name="Kagitha,Hemanth Sai" userId="6bf6289c-8948-4f1b-8771-512e963dca02" providerId="ADAL" clId="{7CFF1B43-17A4-4B4F-9D22-227E97CC1389}" dt="2023-11-28T10:30:18.225" v="631" actId="20577"/>
          <ac:spMkLst>
            <pc:docMk/>
            <pc:sldMk cId="429878415" sldId="280"/>
            <ac:spMk id="2" creationId="{F1E88DA8-DF47-2096-6C81-ED0FF0410756}"/>
          </ac:spMkLst>
        </pc:spChg>
      </pc:sldChg>
      <pc:sldChg chg="modSp mod">
        <pc:chgData name="Kagitha,Hemanth Sai" userId="6bf6289c-8948-4f1b-8771-512e963dca02" providerId="ADAL" clId="{7CFF1B43-17A4-4B4F-9D22-227E97CC1389}" dt="2023-11-28T10:28:31.932" v="617" actId="12"/>
        <pc:sldMkLst>
          <pc:docMk/>
          <pc:sldMk cId="174228136" sldId="282"/>
        </pc:sldMkLst>
        <pc:spChg chg="mod">
          <ac:chgData name="Kagitha,Hemanth Sai" userId="6bf6289c-8948-4f1b-8771-512e963dca02" providerId="ADAL" clId="{7CFF1B43-17A4-4B4F-9D22-227E97CC1389}" dt="2023-11-28T10:27:26.651" v="616" actId="20577"/>
          <ac:spMkLst>
            <pc:docMk/>
            <pc:sldMk cId="174228136" sldId="282"/>
            <ac:spMk id="2" creationId="{029B9260-8473-5E8D-4C63-DC63E5EDC697}"/>
          </ac:spMkLst>
        </pc:spChg>
        <pc:spChg chg="mod">
          <ac:chgData name="Kagitha,Hemanth Sai" userId="6bf6289c-8948-4f1b-8771-512e963dca02" providerId="ADAL" clId="{7CFF1B43-17A4-4B4F-9D22-227E97CC1389}" dt="2023-11-28T10:28:31.932" v="617" actId="12"/>
          <ac:spMkLst>
            <pc:docMk/>
            <pc:sldMk cId="174228136" sldId="282"/>
            <ac:spMk id="3" creationId="{9CA65484-0C41-3301-1956-D97A6BBC4D03}"/>
          </ac:spMkLst>
        </pc:spChg>
      </pc:sldChg>
      <pc:sldChg chg="modSp mod">
        <pc:chgData name="Kagitha,Hemanth Sai" userId="6bf6289c-8948-4f1b-8771-512e963dca02" providerId="ADAL" clId="{7CFF1B43-17A4-4B4F-9D22-227E97CC1389}" dt="2023-11-28T10:27:18.695" v="613" actId="20577"/>
        <pc:sldMkLst>
          <pc:docMk/>
          <pc:sldMk cId="165851426" sldId="283"/>
        </pc:sldMkLst>
        <pc:spChg chg="mod">
          <ac:chgData name="Kagitha,Hemanth Sai" userId="6bf6289c-8948-4f1b-8771-512e963dca02" providerId="ADAL" clId="{7CFF1B43-17A4-4B4F-9D22-227E97CC1389}" dt="2023-11-28T10:27:18.695" v="613" actId="20577"/>
          <ac:spMkLst>
            <pc:docMk/>
            <pc:sldMk cId="165851426" sldId="283"/>
            <ac:spMk id="2" creationId="{2BAEA131-32FC-2CC4-4D95-073A799DAA36}"/>
          </ac:spMkLst>
        </pc:spChg>
      </pc:sldChg>
      <pc:sldChg chg="modSp mod">
        <pc:chgData name="Kagitha,Hemanth Sai" userId="6bf6289c-8948-4f1b-8771-512e963dca02" providerId="ADAL" clId="{7CFF1B43-17A4-4B4F-9D22-227E97CC1389}" dt="2023-11-28T21:07:42.090" v="945" actId="20577"/>
        <pc:sldMkLst>
          <pc:docMk/>
          <pc:sldMk cId="3138024419" sldId="284"/>
        </pc:sldMkLst>
        <pc:spChg chg="mod">
          <ac:chgData name="Kagitha,Hemanth Sai" userId="6bf6289c-8948-4f1b-8771-512e963dca02" providerId="ADAL" clId="{7CFF1B43-17A4-4B4F-9D22-227E97CC1389}" dt="2023-11-28T10:20:04.353" v="335" actId="115"/>
          <ac:spMkLst>
            <pc:docMk/>
            <pc:sldMk cId="3138024419" sldId="284"/>
            <ac:spMk id="2" creationId="{5AD55C6F-CCF6-3B1E-8081-6033395A1281}"/>
          </ac:spMkLst>
        </pc:spChg>
        <pc:spChg chg="mod">
          <ac:chgData name="Kagitha,Hemanth Sai" userId="6bf6289c-8948-4f1b-8771-512e963dca02" providerId="ADAL" clId="{7CFF1B43-17A4-4B4F-9D22-227E97CC1389}" dt="2023-11-28T21:07:42.090" v="945" actId="20577"/>
          <ac:spMkLst>
            <pc:docMk/>
            <pc:sldMk cId="3138024419" sldId="284"/>
            <ac:spMk id="3" creationId="{4B920B39-72BD-DF1D-3677-B556C29D5E0B}"/>
          </ac:spMkLst>
        </pc:spChg>
      </pc:sldChg>
      <pc:sldChg chg="modSp mod ord">
        <pc:chgData name="Kagitha,Hemanth Sai" userId="6bf6289c-8948-4f1b-8771-512e963dca02" providerId="ADAL" clId="{7CFF1B43-17A4-4B4F-9D22-227E97CC1389}" dt="2023-11-28T10:29:23.263" v="624"/>
        <pc:sldMkLst>
          <pc:docMk/>
          <pc:sldMk cId="3182679344" sldId="285"/>
        </pc:sldMkLst>
        <pc:spChg chg="mod">
          <ac:chgData name="Kagitha,Hemanth Sai" userId="6bf6289c-8948-4f1b-8771-512e963dca02" providerId="ADAL" clId="{7CFF1B43-17A4-4B4F-9D22-227E97CC1389}" dt="2023-11-28T10:29:05.773" v="622" actId="20577"/>
          <ac:spMkLst>
            <pc:docMk/>
            <pc:sldMk cId="3182679344" sldId="285"/>
            <ac:spMk id="2" creationId="{A55AC629-1A5E-0D95-C045-216DF529AF47}"/>
          </ac:spMkLst>
        </pc:spChg>
      </pc:sldChg>
      <pc:sldChg chg="modSp mod">
        <pc:chgData name="Kagitha,Hemanth Sai" userId="6bf6289c-8948-4f1b-8771-512e963dca02" providerId="ADAL" clId="{7CFF1B43-17A4-4B4F-9D22-227E97CC1389}" dt="2023-11-28T10:28:55.994" v="619" actId="20577"/>
        <pc:sldMkLst>
          <pc:docMk/>
          <pc:sldMk cId="4129897461" sldId="286"/>
        </pc:sldMkLst>
        <pc:spChg chg="mod">
          <ac:chgData name="Kagitha,Hemanth Sai" userId="6bf6289c-8948-4f1b-8771-512e963dca02" providerId="ADAL" clId="{7CFF1B43-17A4-4B4F-9D22-227E97CC1389}" dt="2023-11-28T10:28:55.994" v="619" actId="20577"/>
          <ac:spMkLst>
            <pc:docMk/>
            <pc:sldMk cId="4129897461" sldId="286"/>
            <ac:spMk id="2" creationId="{37F8CE26-DEBA-507E-65A9-E6A7406BDB19}"/>
          </ac:spMkLst>
        </pc:spChg>
      </pc:sldChg>
      <pc:sldChg chg="modSp mod">
        <pc:chgData name="Kagitha,Hemanth Sai" userId="6bf6289c-8948-4f1b-8771-512e963dca02" providerId="ADAL" clId="{7CFF1B43-17A4-4B4F-9D22-227E97CC1389}" dt="2023-11-28T09:59:47.855" v="191" actId="1076"/>
        <pc:sldMkLst>
          <pc:docMk/>
          <pc:sldMk cId="2548504635" sldId="287"/>
        </pc:sldMkLst>
        <pc:spChg chg="mod">
          <ac:chgData name="Kagitha,Hemanth Sai" userId="6bf6289c-8948-4f1b-8771-512e963dca02" providerId="ADAL" clId="{7CFF1B43-17A4-4B4F-9D22-227E97CC1389}" dt="2023-11-28T09:59:47.855" v="191" actId="1076"/>
          <ac:spMkLst>
            <pc:docMk/>
            <pc:sldMk cId="2548504635" sldId="287"/>
            <ac:spMk id="2" creationId="{77478291-251B-5CF1-07B0-15B1E0942595}"/>
          </ac:spMkLst>
        </pc:spChg>
        <pc:spChg chg="mod">
          <ac:chgData name="Kagitha,Hemanth Sai" userId="6bf6289c-8948-4f1b-8771-512e963dca02" providerId="ADAL" clId="{7CFF1B43-17A4-4B4F-9D22-227E97CC1389}" dt="2023-11-28T09:57:02.988" v="188" actId="255"/>
          <ac:spMkLst>
            <pc:docMk/>
            <pc:sldMk cId="2548504635" sldId="287"/>
            <ac:spMk id="3" creationId="{90994EF6-94E3-4F4D-562F-7156CC0AB0AE}"/>
          </ac:spMkLst>
        </pc:spChg>
        <pc:picChg chg="mod">
          <ac:chgData name="Kagitha,Hemanth Sai" userId="6bf6289c-8948-4f1b-8771-512e963dca02" providerId="ADAL" clId="{7CFF1B43-17A4-4B4F-9D22-227E97CC1389}" dt="2023-11-28T09:59:30.507" v="190" actId="1076"/>
          <ac:picMkLst>
            <pc:docMk/>
            <pc:sldMk cId="2548504635" sldId="287"/>
            <ac:picMk id="2050" creationId="{9FEDD467-CA7A-D7F3-B6F4-679FF4DCA6A8}"/>
          </ac:picMkLst>
        </pc:picChg>
      </pc:sldChg>
      <pc:sldChg chg="modSp mod">
        <pc:chgData name="Kagitha,Hemanth Sai" userId="6bf6289c-8948-4f1b-8771-512e963dca02" providerId="ADAL" clId="{7CFF1B43-17A4-4B4F-9D22-227E97CC1389}" dt="2023-11-28T10:29:45.687" v="627" actId="20577"/>
        <pc:sldMkLst>
          <pc:docMk/>
          <pc:sldMk cId="1542404852" sldId="288"/>
        </pc:sldMkLst>
        <pc:spChg chg="mod">
          <ac:chgData name="Kagitha,Hemanth Sai" userId="6bf6289c-8948-4f1b-8771-512e963dca02" providerId="ADAL" clId="{7CFF1B43-17A4-4B4F-9D22-227E97CC1389}" dt="2023-11-28T10:29:45.687" v="627" actId="20577"/>
          <ac:spMkLst>
            <pc:docMk/>
            <pc:sldMk cId="1542404852" sldId="288"/>
            <ac:spMk id="2" creationId="{400B647A-B468-4646-A172-93562311AF6A}"/>
          </ac:spMkLst>
        </pc:spChg>
      </pc:sldChg>
      <pc:sldChg chg="modSp mod">
        <pc:chgData name="Kagitha,Hemanth Sai" userId="6bf6289c-8948-4f1b-8771-512e963dca02" providerId="ADAL" clId="{7CFF1B43-17A4-4B4F-9D22-227E97CC1389}" dt="2023-11-28T09:12:14.435" v="132" actId="20577"/>
        <pc:sldMkLst>
          <pc:docMk/>
          <pc:sldMk cId="2074019055" sldId="289"/>
        </pc:sldMkLst>
        <pc:spChg chg="mod">
          <ac:chgData name="Kagitha,Hemanth Sai" userId="6bf6289c-8948-4f1b-8771-512e963dca02" providerId="ADAL" clId="{7CFF1B43-17A4-4B4F-9D22-227E97CC1389}" dt="2023-11-28T09:06:22.269" v="91" actId="20577"/>
          <ac:spMkLst>
            <pc:docMk/>
            <pc:sldMk cId="2074019055" sldId="289"/>
            <ac:spMk id="2" creationId="{96A8FFD5-C0CD-88B3-CDFE-3BFD9203A700}"/>
          </ac:spMkLst>
        </pc:spChg>
        <pc:spChg chg="mod">
          <ac:chgData name="Kagitha,Hemanth Sai" userId="6bf6289c-8948-4f1b-8771-512e963dca02" providerId="ADAL" clId="{7CFF1B43-17A4-4B4F-9D22-227E97CC1389}" dt="2023-11-28T09:12:14.435" v="132" actId="20577"/>
          <ac:spMkLst>
            <pc:docMk/>
            <pc:sldMk cId="2074019055" sldId="289"/>
            <ac:spMk id="3" creationId="{79B24A08-8837-C596-AB76-3B3F727C3847}"/>
          </ac:spMkLst>
        </pc:spChg>
      </pc:sldChg>
      <pc:sldChg chg="modSp mod">
        <pc:chgData name="Kagitha,Hemanth Sai" userId="6bf6289c-8948-4f1b-8771-512e963dca02" providerId="ADAL" clId="{7CFF1B43-17A4-4B4F-9D22-227E97CC1389}" dt="2023-11-28T09:06:02.557" v="88" actId="20577"/>
        <pc:sldMkLst>
          <pc:docMk/>
          <pc:sldMk cId="3194923306" sldId="290"/>
        </pc:sldMkLst>
        <pc:spChg chg="mod">
          <ac:chgData name="Kagitha,Hemanth Sai" userId="6bf6289c-8948-4f1b-8771-512e963dca02" providerId="ADAL" clId="{7CFF1B43-17A4-4B4F-9D22-227E97CC1389}" dt="2023-11-28T09:06:02.557" v="88" actId="20577"/>
          <ac:spMkLst>
            <pc:docMk/>
            <pc:sldMk cId="3194923306" sldId="290"/>
            <ac:spMk id="2" creationId="{12D1E69A-B64E-BA00-89C2-0A85003933C3}"/>
          </ac:spMkLst>
        </pc:spChg>
      </pc:sldChg>
      <pc:sldChg chg="modSp mod">
        <pc:chgData name="Kagitha,Hemanth Sai" userId="6bf6289c-8948-4f1b-8771-512e963dca02" providerId="ADAL" clId="{7CFF1B43-17A4-4B4F-9D22-227E97CC1389}" dt="2023-11-28T09:05:34.983" v="85" actId="20577"/>
        <pc:sldMkLst>
          <pc:docMk/>
          <pc:sldMk cId="2917530029" sldId="291"/>
        </pc:sldMkLst>
        <pc:spChg chg="mod">
          <ac:chgData name="Kagitha,Hemanth Sai" userId="6bf6289c-8948-4f1b-8771-512e963dca02" providerId="ADAL" clId="{7CFF1B43-17A4-4B4F-9D22-227E97CC1389}" dt="2023-11-28T09:05:34.983" v="85" actId="20577"/>
          <ac:spMkLst>
            <pc:docMk/>
            <pc:sldMk cId="2917530029" sldId="291"/>
            <ac:spMk id="2" creationId="{8E6437CE-939F-9978-4373-5609617CCF3E}"/>
          </ac:spMkLst>
        </pc:spChg>
      </pc:sldChg>
      <pc:sldChg chg="modSp mod">
        <pc:chgData name="Kagitha,Hemanth Sai" userId="6bf6289c-8948-4f1b-8771-512e963dca02" providerId="ADAL" clId="{7CFF1B43-17A4-4B4F-9D22-227E97CC1389}" dt="2023-11-28T07:22:04.354" v="57" actId="20577"/>
        <pc:sldMkLst>
          <pc:docMk/>
          <pc:sldMk cId="2739886989" sldId="292"/>
        </pc:sldMkLst>
        <pc:spChg chg="mod">
          <ac:chgData name="Kagitha,Hemanth Sai" userId="6bf6289c-8948-4f1b-8771-512e963dca02" providerId="ADAL" clId="{7CFF1B43-17A4-4B4F-9D22-227E97CC1389}" dt="2023-11-28T07:22:04.354" v="57" actId="20577"/>
          <ac:spMkLst>
            <pc:docMk/>
            <pc:sldMk cId="2739886989" sldId="292"/>
            <ac:spMk id="2" creationId="{D467C8C5-FBB2-6CD7-6393-ABE319714C06}"/>
          </ac:spMkLst>
        </pc:spChg>
      </pc:sldChg>
      <pc:sldChg chg="modSp mod">
        <pc:chgData name="Kagitha,Hemanth Sai" userId="6bf6289c-8948-4f1b-8771-512e963dca02" providerId="ADAL" clId="{7CFF1B43-17A4-4B4F-9D22-227E97CC1389}" dt="2023-11-28T07:21:13.425" v="54" actId="20577"/>
        <pc:sldMkLst>
          <pc:docMk/>
          <pc:sldMk cId="3508228892" sldId="293"/>
        </pc:sldMkLst>
        <pc:spChg chg="mod">
          <ac:chgData name="Kagitha,Hemanth Sai" userId="6bf6289c-8948-4f1b-8771-512e963dca02" providerId="ADAL" clId="{7CFF1B43-17A4-4B4F-9D22-227E97CC1389}" dt="2023-11-28T07:21:13.425" v="54" actId="20577"/>
          <ac:spMkLst>
            <pc:docMk/>
            <pc:sldMk cId="3508228892" sldId="293"/>
            <ac:spMk id="2" creationId="{ABEA31D2-A06B-DC79-54E9-7F52DCF3F5A1}"/>
          </ac:spMkLst>
        </pc:spChg>
      </pc:sldChg>
      <pc:sldChg chg="modSp mod">
        <pc:chgData name="Kagitha,Hemanth Sai" userId="6bf6289c-8948-4f1b-8771-512e963dca02" providerId="ADAL" clId="{7CFF1B43-17A4-4B4F-9D22-227E97CC1389}" dt="2023-11-28T07:25:50.127" v="79" actId="12"/>
        <pc:sldMkLst>
          <pc:docMk/>
          <pc:sldMk cId="113341483" sldId="294"/>
        </pc:sldMkLst>
        <pc:spChg chg="mod">
          <ac:chgData name="Kagitha,Hemanth Sai" userId="6bf6289c-8948-4f1b-8771-512e963dca02" providerId="ADAL" clId="{7CFF1B43-17A4-4B4F-9D22-227E97CC1389}" dt="2023-11-28T07:23:04.666" v="60" actId="20577"/>
          <ac:spMkLst>
            <pc:docMk/>
            <pc:sldMk cId="113341483" sldId="294"/>
            <ac:spMk id="2" creationId="{753AE680-563C-7235-0607-9409FE7E50C0}"/>
          </ac:spMkLst>
        </pc:spChg>
        <pc:spChg chg="mod">
          <ac:chgData name="Kagitha,Hemanth Sai" userId="6bf6289c-8948-4f1b-8771-512e963dca02" providerId="ADAL" clId="{7CFF1B43-17A4-4B4F-9D22-227E97CC1389}" dt="2023-11-28T07:25:50.127" v="79" actId="12"/>
          <ac:spMkLst>
            <pc:docMk/>
            <pc:sldMk cId="113341483" sldId="294"/>
            <ac:spMk id="3" creationId="{EBBFC775-06D9-A3E1-3294-AF51276F7387}"/>
          </ac:spMkLst>
        </pc:spChg>
      </pc:sldChg>
      <pc:sldChg chg="modSp mod">
        <pc:chgData name="Kagitha,Hemanth Sai" userId="6bf6289c-8948-4f1b-8771-512e963dca02" providerId="ADAL" clId="{7CFF1B43-17A4-4B4F-9D22-227E97CC1389}" dt="2023-11-28T07:26:22.560" v="82" actId="113"/>
        <pc:sldMkLst>
          <pc:docMk/>
          <pc:sldMk cId="1894583353" sldId="295"/>
        </pc:sldMkLst>
        <pc:spChg chg="mod">
          <ac:chgData name="Kagitha,Hemanth Sai" userId="6bf6289c-8948-4f1b-8771-512e963dca02" providerId="ADAL" clId="{7CFF1B43-17A4-4B4F-9D22-227E97CC1389}" dt="2023-11-28T07:20:39.036" v="47" actId="20577"/>
          <ac:spMkLst>
            <pc:docMk/>
            <pc:sldMk cId="1894583353" sldId="295"/>
            <ac:spMk id="2" creationId="{64750272-532F-F250-AAEE-7E3F7DD350C3}"/>
          </ac:spMkLst>
        </pc:spChg>
        <pc:spChg chg="mod">
          <ac:chgData name="Kagitha,Hemanth Sai" userId="6bf6289c-8948-4f1b-8771-512e963dca02" providerId="ADAL" clId="{7CFF1B43-17A4-4B4F-9D22-227E97CC1389}" dt="2023-11-28T07:26:22.560" v="82" actId="113"/>
          <ac:spMkLst>
            <pc:docMk/>
            <pc:sldMk cId="1894583353" sldId="295"/>
            <ac:spMk id="3" creationId="{0AA2B3C3-34D9-BB1C-3317-D80046C3D691}"/>
          </ac:spMkLst>
        </pc:spChg>
      </pc:sldChg>
      <pc:sldChg chg="modSp mod">
        <pc:chgData name="Kagitha,Hemanth Sai" userId="6bf6289c-8948-4f1b-8771-512e963dca02" providerId="ADAL" clId="{7CFF1B43-17A4-4B4F-9D22-227E97CC1389}" dt="2023-11-28T21:05:43.639" v="929" actId="1076"/>
        <pc:sldMkLst>
          <pc:docMk/>
          <pc:sldMk cId="3060065816" sldId="296"/>
        </pc:sldMkLst>
        <pc:spChg chg="mod">
          <ac:chgData name="Kagitha,Hemanth Sai" userId="6bf6289c-8948-4f1b-8771-512e963dca02" providerId="ADAL" clId="{7CFF1B43-17A4-4B4F-9D22-227E97CC1389}" dt="2023-11-28T21:05:04.451" v="922" actId="688"/>
          <ac:spMkLst>
            <pc:docMk/>
            <pc:sldMk cId="3060065816" sldId="296"/>
            <ac:spMk id="24" creationId="{28C7305D-7993-A459-6431-8CC192D02308}"/>
          </ac:spMkLst>
        </pc:spChg>
        <pc:spChg chg="mod">
          <ac:chgData name="Kagitha,Hemanth Sai" userId="6bf6289c-8948-4f1b-8771-512e963dca02" providerId="ADAL" clId="{7CFF1B43-17A4-4B4F-9D22-227E97CC1389}" dt="2023-11-28T21:05:26.348" v="925" actId="1076"/>
          <ac:spMkLst>
            <pc:docMk/>
            <pc:sldMk cId="3060065816" sldId="296"/>
            <ac:spMk id="29" creationId="{2A6E3412-5D94-D426-C5EC-931937C9F73C}"/>
          </ac:spMkLst>
        </pc:spChg>
        <pc:spChg chg="mod">
          <ac:chgData name="Kagitha,Hemanth Sai" userId="6bf6289c-8948-4f1b-8771-512e963dca02" providerId="ADAL" clId="{7CFF1B43-17A4-4B4F-9D22-227E97CC1389}" dt="2023-11-28T07:03:53.424" v="4" actId="1076"/>
          <ac:spMkLst>
            <pc:docMk/>
            <pc:sldMk cId="3060065816" sldId="296"/>
            <ac:spMk id="31" creationId="{A755A567-F2BA-993D-8036-DA3A7ACB2E8F}"/>
          </ac:spMkLst>
        </pc:spChg>
        <pc:spChg chg="mod">
          <ac:chgData name="Kagitha,Hemanth Sai" userId="6bf6289c-8948-4f1b-8771-512e963dca02" providerId="ADAL" clId="{7CFF1B43-17A4-4B4F-9D22-227E97CC1389}" dt="2023-11-28T07:04:36.605" v="9" actId="1076"/>
          <ac:spMkLst>
            <pc:docMk/>
            <pc:sldMk cId="3060065816" sldId="296"/>
            <ac:spMk id="32" creationId="{5BDE28CC-D06D-73A4-6036-4FA5572C03DA}"/>
          </ac:spMkLst>
        </pc:spChg>
        <pc:picChg chg="mod">
          <ac:chgData name="Kagitha,Hemanth Sai" userId="6bf6289c-8948-4f1b-8771-512e963dca02" providerId="ADAL" clId="{7CFF1B43-17A4-4B4F-9D22-227E97CC1389}" dt="2023-11-28T21:04:39.692" v="916" actId="1076"/>
          <ac:picMkLst>
            <pc:docMk/>
            <pc:sldMk cId="3060065816" sldId="296"/>
            <ac:picMk id="20" creationId="{53A23BD4-9324-AA97-4178-F3FA0FC60C03}"/>
          </ac:picMkLst>
        </pc:picChg>
        <pc:picChg chg="mod">
          <ac:chgData name="Kagitha,Hemanth Sai" userId="6bf6289c-8948-4f1b-8771-512e963dca02" providerId="ADAL" clId="{7CFF1B43-17A4-4B4F-9D22-227E97CC1389}" dt="2023-11-28T21:05:38.987" v="928" actId="14100"/>
          <ac:picMkLst>
            <pc:docMk/>
            <pc:sldMk cId="3060065816" sldId="296"/>
            <ac:picMk id="21" creationId="{39AA9E60-B049-00B9-C11B-049EA56C580C}"/>
          </ac:picMkLst>
        </pc:picChg>
        <pc:picChg chg="mod">
          <ac:chgData name="Kagitha,Hemanth Sai" userId="6bf6289c-8948-4f1b-8771-512e963dca02" providerId="ADAL" clId="{7CFF1B43-17A4-4B4F-9D22-227E97CC1389}" dt="2023-11-28T21:05:43.639" v="929" actId="1076"/>
          <ac:picMkLst>
            <pc:docMk/>
            <pc:sldMk cId="3060065816" sldId="296"/>
            <ac:picMk id="33" creationId="{8EA32C67-AD0A-445D-4BD3-7906419A623F}"/>
          </ac:picMkLst>
        </pc:picChg>
        <pc:picChg chg="mod">
          <ac:chgData name="Kagitha,Hemanth Sai" userId="6bf6289c-8948-4f1b-8771-512e963dca02" providerId="ADAL" clId="{7CFF1B43-17A4-4B4F-9D22-227E97CC1389}" dt="2023-11-28T21:05:34.669" v="927" actId="14100"/>
          <ac:picMkLst>
            <pc:docMk/>
            <pc:sldMk cId="3060065816" sldId="296"/>
            <ac:picMk id="36" creationId="{286D12FC-18BC-E39F-C94C-DF6D8C3FB46B}"/>
          </ac:picMkLst>
        </pc:picChg>
        <pc:cxnChg chg="mod">
          <ac:chgData name="Kagitha,Hemanth Sai" userId="6bf6289c-8948-4f1b-8771-512e963dca02" providerId="ADAL" clId="{7CFF1B43-17A4-4B4F-9D22-227E97CC1389}" dt="2023-11-28T21:04:48.988" v="919" actId="14100"/>
          <ac:cxnSpMkLst>
            <pc:docMk/>
            <pc:sldMk cId="3060065816" sldId="296"/>
            <ac:cxnSpMk id="25" creationId="{910FBACD-EC0C-DC89-33D3-17B4F9212FA7}"/>
          </ac:cxnSpMkLst>
        </pc:cxnChg>
      </pc:sldChg>
      <pc:sldChg chg="modSp mod">
        <pc:chgData name="Kagitha,Hemanth Sai" userId="6bf6289c-8948-4f1b-8771-512e963dca02" providerId="ADAL" clId="{7CFF1B43-17A4-4B4F-9D22-227E97CC1389}" dt="2023-11-28T10:01:37.379" v="197" actId="1076"/>
        <pc:sldMkLst>
          <pc:docMk/>
          <pc:sldMk cId="3380031037" sldId="297"/>
        </pc:sldMkLst>
        <pc:spChg chg="mod">
          <ac:chgData name="Kagitha,Hemanth Sai" userId="6bf6289c-8948-4f1b-8771-512e963dca02" providerId="ADAL" clId="{7CFF1B43-17A4-4B4F-9D22-227E97CC1389}" dt="2023-11-28T10:01:37.379" v="197" actId="1076"/>
          <ac:spMkLst>
            <pc:docMk/>
            <pc:sldMk cId="3380031037" sldId="297"/>
            <ac:spMk id="2" creationId="{71C0922B-1A55-34B2-9E47-C4AF5E6B2AF6}"/>
          </ac:spMkLst>
        </pc:spChg>
        <pc:spChg chg="mod">
          <ac:chgData name="Kagitha,Hemanth Sai" userId="6bf6289c-8948-4f1b-8771-512e963dca02" providerId="ADAL" clId="{7CFF1B43-17A4-4B4F-9D22-227E97CC1389}" dt="2023-11-28T07:06:39.360" v="18" actId="1076"/>
          <ac:spMkLst>
            <pc:docMk/>
            <pc:sldMk cId="3380031037" sldId="297"/>
            <ac:spMk id="43" creationId="{82ADFD1B-BDAA-303F-09ED-CCDD5343402C}"/>
          </ac:spMkLst>
        </pc:spChg>
        <pc:spChg chg="mod">
          <ac:chgData name="Kagitha,Hemanth Sai" userId="6bf6289c-8948-4f1b-8771-512e963dca02" providerId="ADAL" clId="{7CFF1B43-17A4-4B4F-9D22-227E97CC1389}" dt="2023-11-28T07:06:48.483" v="19" actId="1076"/>
          <ac:spMkLst>
            <pc:docMk/>
            <pc:sldMk cId="3380031037" sldId="297"/>
            <ac:spMk id="54" creationId="{CF6876F8-6D6E-6C83-E1E0-3573388E617E}"/>
          </ac:spMkLst>
        </pc:spChg>
        <pc:picChg chg="mod">
          <ac:chgData name="Kagitha,Hemanth Sai" userId="6bf6289c-8948-4f1b-8771-512e963dca02" providerId="ADAL" clId="{7CFF1B43-17A4-4B4F-9D22-227E97CC1389}" dt="2023-11-28T07:06:23.844" v="17" actId="1076"/>
          <ac:picMkLst>
            <pc:docMk/>
            <pc:sldMk cId="3380031037" sldId="297"/>
            <ac:picMk id="44" creationId="{152BC69D-C69B-9046-35FC-2B0A396AA460}"/>
          </ac:picMkLst>
        </pc:picChg>
        <pc:picChg chg="mod">
          <ac:chgData name="Kagitha,Hemanth Sai" userId="6bf6289c-8948-4f1b-8771-512e963dca02" providerId="ADAL" clId="{7CFF1B43-17A4-4B4F-9D22-227E97CC1389}" dt="2023-11-28T07:06:15.307" v="15" actId="1076"/>
          <ac:picMkLst>
            <pc:docMk/>
            <pc:sldMk cId="3380031037" sldId="297"/>
            <ac:picMk id="45" creationId="{C17097B7-E307-08CA-997B-6DEB0BD00ED2}"/>
          </ac:picMkLst>
        </pc:picChg>
        <pc:picChg chg="mod">
          <ac:chgData name="Kagitha,Hemanth Sai" userId="6bf6289c-8948-4f1b-8771-512e963dca02" providerId="ADAL" clId="{7CFF1B43-17A4-4B4F-9D22-227E97CC1389}" dt="2023-11-28T07:06:19.665" v="16" actId="1076"/>
          <ac:picMkLst>
            <pc:docMk/>
            <pc:sldMk cId="3380031037" sldId="297"/>
            <ac:picMk id="60" creationId="{615B2217-20A0-2152-6826-29192A79BEB7}"/>
          </ac:picMkLst>
        </pc:picChg>
      </pc:sldChg>
      <pc:sldChg chg="modSp mod">
        <pc:chgData name="Kagitha,Hemanth Sai" userId="6bf6289c-8948-4f1b-8771-512e963dca02" providerId="ADAL" clId="{7CFF1B43-17A4-4B4F-9D22-227E97CC1389}" dt="2023-11-28T10:02:30.300" v="200" actId="20577"/>
        <pc:sldMkLst>
          <pc:docMk/>
          <pc:sldMk cId="2116349418" sldId="298"/>
        </pc:sldMkLst>
        <pc:spChg chg="mod">
          <ac:chgData name="Kagitha,Hemanth Sai" userId="6bf6289c-8948-4f1b-8771-512e963dca02" providerId="ADAL" clId="{7CFF1B43-17A4-4B4F-9D22-227E97CC1389}" dt="2023-11-28T10:02:30.300" v="200" actId="20577"/>
          <ac:spMkLst>
            <pc:docMk/>
            <pc:sldMk cId="2116349418" sldId="298"/>
            <ac:spMk id="2" creationId="{2B9E4B1A-004E-9DFC-DA3B-258579F8ECBF}"/>
          </ac:spMkLst>
        </pc:spChg>
      </pc:sldChg>
      <pc:sldChg chg="addSp delSp modSp mod delAnim modAnim chgLayout">
        <pc:chgData name="Kagitha,Hemanth Sai" userId="6bf6289c-8948-4f1b-8771-512e963dca02" providerId="ADAL" clId="{7CFF1B43-17A4-4B4F-9D22-227E97CC1389}" dt="2023-11-28T20:49:11.518" v="883" actId="1076"/>
        <pc:sldMkLst>
          <pc:docMk/>
          <pc:sldMk cId="568627246" sldId="299"/>
        </pc:sldMkLst>
        <pc:spChg chg="mod ord">
          <ac:chgData name="Kagitha,Hemanth Sai" userId="6bf6289c-8948-4f1b-8771-512e963dca02" providerId="ADAL" clId="{7CFF1B43-17A4-4B4F-9D22-227E97CC1389}" dt="2023-11-28T10:16:26.694" v="323" actId="6264"/>
          <ac:spMkLst>
            <pc:docMk/>
            <pc:sldMk cId="568627246" sldId="299"/>
            <ac:spMk id="2" creationId="{475ACDFF-AF70-560D-31F3-1D93D707B25C}"/>
          </ac:spMkLst>
        </pc:spChg>
        <pc:spChg chg="mod ord">
          <ac:chgData name="Kagitha,Hemanth Sai" userId="6bf6289c-8948-4f1b-8771-512e963dca02" providerId="ADAL" clId="{7CFF1B43-17A4-4B4F-9D22-227E97CC1389}" dt="2023-11-28T10:16:26.694" v="323" actId="6264"/>
          <ac:spMkLst>
            <pc:docMk/>
            <pc:sldMk cId="568627246" sldId="299"/>
            <ac:spMk id="3" creationId="{89A21A1F-B5B2-7668-2BCB-2AE08178AD4D}"/>
          </ac:spMkLst>
        </pc:spChg>
        <pc:spChg chg="mod ord">
          <ac:chgData name="Kagitha,Hemanth Sai" userId="6bf6289c-8948-4f1b-8771-512e963dca02" providerId="ADAL" clId="{7CFF1B43-17A4-4B4F-9D22-227E97CC1389}" dt="2023-11-28T10:16:26.694" v="323" actId="6264"/>
          <ac:spMkLst>
            <pc:docMk/>
            <pc:sldMk cId="568627246" sldId="299"/>
            <ac:spMk id="4" creationId="{B1930AD7-606A-311E-B52D-528A15470004}"/>
          </ac:spMkLst>
        </pc:spChg>
        <pc:spChg chg="add del mod">
          <ac:chgData name="Kagitha,Hemanth Sai" userId="6bf6289c-8948-4f1b-8771-512e963dca02" providerId="ADAL" clId="{7CFF1B43-17A4-4B4F-9D22-227E97CC1389}" dt="2023-11-28T10:10:21.142" v="252" actId="478"/>
          <ac:spMkLst>
            <pc:docMk/>
            <pc:sldMk cId="568627246" sldId="299"/>
            <ac:spMk id="5" creationId="{7B27C8DC-7421-661D-DA29-9A365891C810}"/>
          </ac:spMkLst>
        </pc:spChg>
        <pc:spChg chg="add mod">
          <ac:chgData name="Kagitha,Hemanth Sai" userId="6bf6289c-8948-4f1b-8771-512e963dca02" providerId="ADAL" clId="{7CFF1B43-17A4-4B4F-9D22-227E97CC1389}" dt="2023-11-28T20:48:09.795" v="880" actId="164"/>
          <ac:spMkLst>
            <pc:docMk/>
            <pc:sldMk cId="568627246" sldId="299"/>
            <ac:spMk id="6" creationId="{F6B3CAA4-C223-D489-BC4D-7E705B589F4B}"/>
          </ac:spMkLst>
        </pc:spChg>
        <pc:spChg chg="add del mod">
          <ac:chgData name="Kagitha,Hemanth Sai" userId="6bf6289c-8948-4f1b-8771-512e963dca02" providerId="ADAL" clId="{7CFF1B43-17A4-4B4F-9D22-227E97CC1389}" dt="2023-11-28T10:08:28.970" v="233"/>
          <ac:spMkLst>
            <pc:docMk/>
            <pc:sldMk cId="568627246" sldId="299"/>
            <ac:spMk id="14" creationId="{8643A1A4-3996-0C9F-55E3-7BE52A1A2A23}"/>
          </ac:spMkLst>
        </pc:spChg>
        <pc:spChg chg="add del mod">
          <ac:chgData name="Kagitha,Hemanth Sai" userId="6bf6289c-8948-4f1b-8771-512e963dca02" providerId="ADAL" clId="{7CFF1B43-17A4-4B4F-9D22-227E97CC1389}" dt="2023-11-28T10:08:36.108" v="235"/>
          <ac:spMkLst>
            <pc:docMk/>
            <pc:sldMk cId="568627246" sldId="299"/>
            <ac:spMk id="19" creationId="{644B3558-21D3-4019-2A5F-11BE1EFA76DA}"/>
          </ac:spMkLst>
        </pc:spChg>
        <pc:spChg chg="add del mod">
          <ac:chgData name="Kagitha,Hemanth Sai" userId="6bf6289c-8948-4f1b-8771-512e963dca02" providerId="ADAL" clId="{7CFF1B43-17A4-4B4F-9D22-227E97CC1389}" dt="2023-11-28T10:08:51.425" v="237"/>
          <ac:spMkLst>
            <pc:docMk/>
            <pc:sldMk cId="568627246" sldId="299"/>
            <ac:spMk id="24" creationId="{DF7F0E7B-8F21-B9C5-C24A-E659C9B4382D}"/>
          </ac:spMkLst>
        </pc:spChg>
        <pc:spChg chg="add del mod">
          <ac:chgData name="Kagitha,Hemanth Sai" userId="6bf6289c-8948-4f1b-8771-512e963dca02" providerId="ADAL" clId="{7CFF1B43-17A4-4B4F-9D22-227E97CC1389}" dt="2023-11-28T10:10:23.828" v="253" actId="478"/>
          <ac:spMkLst>
            <pc:docMk/>
            <pc:sldMk cId="568627246" sldId="299"/>
            <ac:spMk id="29" creationId="{4176D7FF-64D4-78C0-F806-E2D5A9477307}"/>
          </ac:spMkLst>
        </pc:spChg>
        <pc:spChg chg="add mod">
          <ac:chgData name="Kagitha,Hemanth Sai" userId="6bf6289c-8948-4f1b-8771-512e963dca02" providerId="ADAL" clId="{7CFF1B43-17A4-4B4F-9D22-227E97CC1389}" dt="2023-11-28T10:10:35.400" v="256" actId="1076"/>
          <ac:spMkLst>
            <pc:docMk/>
            <pc:sldMk cId="568627246" sldId="299"/>
            <ac:spMk id="30" creationId="{19776B54-DCA9-5785-0F27-26D157592ED2}"/>
          </ac:spMkLst>
        </pc:spChg>
        <pc:spChg chg="del">
          <ac:chgData name="Kagitha,Hemanth Sai" userId="6bf6289c-8948-4f1b-8771-512e963dca02" providerId="ADAL" clId="{7CFF1B43-17A4-4B4F-9D22-227E97CC1389}" dt="2023-11-28T10:09:43.930" v="244" actId="478"/>
          <ac:spMkLst>
            <pc:docMk/>
            <pc:sldMk cId="568627246" sldId="299"/>
            <ac:spMk id="32" creationId="{4AFFE5A0-8CA8-4EC8-1876-98BF954BEC39}"/>
          </ac:spMkLst>
        </pc:spChg>
        <pc:spChg chg="del mod">
          <ac:chgData name="Kagitha,Hemanth Sai" userId="6bf6289c-8948-4f1b-8771-512e963dca02" providerId="ADAL" clId="{7CFF1B43-17A4-4B4F-9D22-227E97CC1389}" dt="2023-11-28T10:06:41.682" v="203" actId="478"/>
          <ac:spMkLst>
            <pc:docMk/>
            <pc:sldMk cId="568627246" sldId="299"/>
            <ac:spMk id="33" creationId="{2B71E688-42BD-C8B9-22C7-93702C2D449E}"/>
          </ac:spMkLst>
        </pc:spChg>
        <pc:spChg chg="del mod">
          <ac:chgData name="Kagitha,Hemanth Sai" userId="6bf6289c-8948-4f1b-8771-512e963dca02" providerId="ADAL" clId="{7CFF1B43-17A4-4B4F-9D22-227E97CC1389}" dt="2023-11-28T10:08:19.762" v="231" actId="478"/>
          <ac:spMkLst>
            <pc:docMk/>
            <pc:sldMk cId="568627246" sldId="299"/>
            <ac:spMk id="34" creationId="{AD11C6D1-6F48-0990-ED8D-4D9FE06814C4}"/>
          </ac:spMkLst>
        </pc:spChg>
        <pc:spChg chg="add del mod">
          <ac:chgData name="Kagitha,Hemanth Sai" userId="6bf6289c-8948-4f1b-8771-512e963dca02" providerId="ADAL" clId="{7CFF1B43-17A4-4B4F-9D22-227E97CC1389}" dt="2023-11-28T10:09:59.458" v="246" actId="478"/>
          <ac:spMkLst>
            <pc:docMk/>
            <pc:sldMk cId="568627246" sldId="299"/>
            <ac:spMk id="35" creationId="{F7A17FA2-3743-0EB2-A30F-6B67193A17F4}"/>
          </ac:spMkLst>
        </pc:spChg>
        <pc:spChg chg="mod">
          <ac:chgData name="Kagitha,Hemanth Sai" userId="6bf6289c-8948-4f1b-8771-512e963dca02" providerId="ADAL" clId="{7CFF1B43-17A4-4B4F-9D22-227E97CC1389}" dt="2023-11-28T20:49:11.518" v="883" actId="1076"/>
          <ac:spMkLst>
            <pc:docMk/>
            <pc:sldMk cId="568627246" sldId="299"/>
            <ac:spMk id="36" creationId="{08483590-4B2B-CA43-1202-7904A121F72B}"/>
          </ac:spMkLst>
        </pc:spChg>
        <pc:spChg chg="add mod">
          <ac:chgData name="Kagitha,Hemanth Sai" userId="6bf6289c-8948-4f1b-8771-512e963dca02" providerId="ADAL" clId="{7CFF1B43-17A4-4B4F-9D22-227E97CC1389}" dt="2023-11-28T10:13:35.104" v="309" actId="1076"/>
          <ac:spMkLst>
            <pc:docMk/>
            <pc:sldMk cId="568627246" sldId="299"/>
            <ac:spMk id="37" creationId="{8F953E25-703B-EC76-F2D3-5116EE1BAB76}"/>
          </ac:spMkLst>
        </pc:spChg>
        <pc:spChg chg="del mod">
          <ac:chgData name="Kagitha,Hemanth Sai" userId="6bf6289c-8948-4f1b-8771-512e963dca02" providerId="ADAL" clId="{7CFF1B43-17A4-4B4F-9D22-227E97CC1389}" dt="2023-11-28T10:10:13.072" v="250" actId="478"/>
          <ac:spMkLst>
            <pc:docMk/>
            <pc:sldMk cId="568627246" sldId="299"/>
            <ac:spMk id="38" creationId="{D41631F3-8848-4909-84EC-C686E3917F80}"/>
          </ac:spMkLst>
        </pc:spChg>
        <pc:spChg chg="add mod">
          <ac:chgData name="Kagitha,Hemanth Sai" userId="6bf6289c-8948-4f1b-8771-512e963dca02" providerId="ADAL" clId="{7CFF1B43-17A4-4B4F-9D22-227E97CC1389}" dt="2023-11-28T10:13:40.183" v="310" actId="1076"/>
          <ac:spMkLst>
            <pc:docMk/>
            <pc:sldMk cId="568627246" sldId="299"/>
            <ac:spMk id="41" creationId="{EE46BFE0-EEF0-D3CC-41DE-B9236F2DECD2}"/>
          </ac:spMkLst>
        </pc:spChg>
        <pc:spChg chg="add mod">
          <ac:chgData name="Kagitha,Hemanth Sai" userId="6bf6289c-8948-4f1b-8771-512e963dca02" providerId="ADAL" clId="{7CFF1B43-17A4-4B4F-9D22-227E97CC1389}" dt="2023-11-28T10:12:12.468" v="301" actId="20577"/>
          <ac:spMkLst>
            <pc:docMk/>
            <pc:sldMk cId="568627246" sldId="299"/>
            <ac:spMk id="42" creationId="{CC840E84-C75C-8627-0B0C-B5BC868574D1}"/>
          </ac:spMkLst>
        </pc:spChg>
        <pc:spChg chg="del mod">
          <ac:chgData name="Kagitha,Hemanth Sai" userId="6bf6289c-8948-4f1b-8771-512e963dca02" providerId="ADAL" clId="{7CFF1B43-17A4-4B4F-9D22-227E97CC1389}" dt="2023-11-28T10:09:29.625" v="241" actId="478"/>
          <ac:spMkLst>
            <pc:docMk/>
            <pc:sldMk cId="568627246" sldId="299"/>
            <ac:spMk id="45" creationId="{BF03B2CA-B19C-7EC3-A1F2-55F6635D689C}"/>
          </ac:spMkLst>
        </pc:spChg>
        <pc:spChg chg="add mod">
          <ac:chgData name="Kagitha,Hemanth Sai" userId="6bf6289c-8948-4f1b-8771-512e963dca02" providerId="ADAL" clId="{7CFF1B43-17A4-4B4F-9D22-227E97CC1389}" dt="2023-11-28T10:13:19.618" v="307" actId="1076"/>
          <ac:spMkLst>
            <pc:docMk/>
            <pc:sldMk cId="568627246" sldId="299"/>
            <ac:spMk id="50" creationId="{388BF9C0-C265-4717-B9DF-1116B4170F5C}"/>
          </ac:spMkLst>
        </pc:spChg>
        <pc:spChg chg="add del mod">
          <ac:chgData name="Kagitha,Hemanth Sai" userId="6bf6289c-8948-4f1b-8771-512e963dca02" providerId="ADAL" clId="{7CFF1B43-17A4-4B4F-9D22-227E97CC1389}" dt="2023-11-28T10:16:26.694" v="323" actId="6264"/>
          <ac:spMkLst>
            <pc:docMk/>
            <pc:sldMk cId="568627246" sldId="299"/>
            <ac:spMk id="67" creationId="{9320C82F-8456-D0DD-E492-D8C0F597618C}"/>
          </ac:spMkLst>
        </pc:spChg>
        <pc:spChg chg="add del mod">
          <ac:chgData name="Kagitha,Hemanth Sai" userId="6bf6289c-8948-4f1b-8771-512e963dca02" providerId="ADAL" clId="{7CFF1B43-17A4-4B4F-9D22-227E97CC1389}" dt="2023-11-28T10:16:26.694" v="323" actId="6264"/>
          <ac:spMkLst>
            <pc:docMk/>
            <pc:sldMk cId="568627246" sldId="299"/>
            <ac:spMk id="68" creationId="{55B316E2-02C6-1EC2-A644-2676DA72C6F3}"/>
          </ac:spMkLst>
        </pc:spChg>
        <pc:spChg chg="add del mod">
          <ac:chgData name="Kagitha,Hemanth Sai" userId="6bf6289c-8948-4f1b-8771-512e963dca02" providerId="ADAL" clId="{7CFF1B43-17A4-4B4F-9D22-227E97CC1389}" dt="2023-11-28T10:16:26.694" v="323" actId="6264"/>
          <ac:spMkLst>
            <pc:docMk/>
            <pc:sldMk cId="568627246" sldId="299"/>
            <ac:spMk id="69" creationId="{45E6B77D-6595-299F-6E86-5C21F8DB2DF3}"/>
          </ac:spMkLst>
        </pc:spChg>
        <pc:grpChg chg="add mod">
          <ac:chgData name="Kagitha,Hemanth Sai" userId="6bf6289c-8948-4f1b-8771-512e963dca02" providerId="ADAL" clId="{7CFF1B43-17A4-4B4F-9D22-227E97CC1389}" dt="2023-11-28T20:48:16.588" v="881" actId="1076"/>
          <ac:grpSpMkLst>
            <pc:docMk/>
            <pc:sldMk cId="568627246" sldId="299"/>
            <ac:grpSpMk id="5" creationId="{7D258A69-D0B0-9DF0-E704-7045471371F5}"/>
          </ac:grpSpMkLst>
        </pc:grpChg>
        <pc:grpChg chg="del">
          <ac:chgData name="Kagitha,Hemanth Sai" userId="6bf6289c-8948-4f1b-8771-512e963dca02" providerId="ADAL" clId="{7CFF1B43-17A4-4B4F-9D22-227E97CC1389}" dt="2023-11-28T10:07:17.484" v="222" actId="478"/>
          <ac:grpSpMkLst>
            <pc:docMk/>
            <pc:sldMk cId="568627246" sldId="299"/>
            <ac:grpSpMk id="31" creationId="{9A22AAE0-3B9F-3155-65B7-BAF3A9E2CEDB}"/>
          </ac:grpSpMkLst>
        </pc:grpChg>
        <pc:cxnChg chg="add mod">
          <ac:chgData name="Kagitha,Hemanth Sai" userId="6bf6289c-8948-4f1b-8771-512e963dca02" providerId="ADAL" clId="{7CFF1B43-17A4-4B4F-9D22-227E97CC1389}" dt="2023-11-28T20:48:09.795" v="880" actId="164"/>
          <ac:cxnSpMkLst>
            <pc:docMk/>
            <pc:sldMk cId="568627246" sldId="299"/>
            <ac:cxnSpMk id="7" creationId="{EA721F68-6BD2-883F-8B26-4809D31E4AB8}"/>
          </ac:cxnSpMkLst>
        </pc:cxnChg>
        <pc:cxnChg chg="add mod">
          <ac:chgData name="Kagitha,Hemanth Sai" userId="6bf6289c-8948-4f1b-8771-512e963dca02" providerId="ADAL" clId="{7CFF1B43-17A4-4B4F-9D22-227E97CC1389}" dt="2023-11-28T20:48:09.795" v="880" actId="164"/>
          <ac:cxnSpMkLst>
            <pc:docMk/>
            <pc:sldMk cId="568627246" sldId="299"/>
            <ac:cxnSpMk id="8" creationId="{FA93E40F-C052-0213-2800-F7A5B5F0A4D0}"/>
          </ac:cxnSpMkLst>
        </pc:cxnChg>
        <pc:cxnChg chg="add mod">
          <ac:chgData name="Kagitha,Hemanth Sai" userId="6bf6289c-8948-4f1b-8771-512e963dca02" providerId="ADAL" clId="{7CFF1B43-17A4-4B4F-9D22-227E97CC1389}" dt="2023-11-28T20:48:09.795" v="880" actId="164"/>
          <ac:cxnSpMkLst>
            <pc:docMk/>
            <pc:sldMk cId="568627246" sldId="299"/>
            <ac:cxnSpMk id="9" creationId="{E06ECD15-0952-BFFC-B65F-08767F5B9D76}"/>
          </ac:cxnSpMkLst>
        </pc:cxnChg>
        <pc:cxnChg chg="add mod">
          <ac:chgData name="Kagitha,Hemanth Sai" userId="6bf6289c-8948-4f1b-8771-512e963dca02" providerId="ADAL" clId="{7CFF1B43-17A4-4B4F-9D22-227E97CC1389}" dt="2023-11-28T20:48:09.795" v="880" actId="164"/>
          <ac:cxnSpMkLst>
            <pc:docMk/>
            <pc:sldMk cId="568627246" sldId="299"/>
            <ac:cxnSpMk id="10" creationId="{080BDD95-3B76-F0E0-03B2-48FB34EAF6C3}"/>
          </ac:cxnSpMkLst>
        </pc:cxnChg>
        <pc:cxnChg chg="add del mod">
          <ac:chgData name="Kagitha,Hemanth Sai" userId="6bf6289c-8948-4f1b-8771-512e963dca02" providerId="ADAL" clId="{7CFF1B43-17A4-4B4F-9D22-227E97CC1389}" dt="2023-11-28T10:08:28.970" v="233"/>
          <ac:cxnSpMkLst>
            <pc:docMk/>
            <pc:sldMk cId="568627246" sldId="299"/>
            <ac:cxnSpMk id="15" creationId="{BAEEF8A6-DB2D-91CD-3001-33E8E16E1DD3}"/>
          </ac:cxnSpMkLst>
        </pc:cxnChg>
        <pc:cxnChg chg="add del mod">
          <ac:chgData name="Kagitha,Hemanth Sai" userId="6bf6289c-8948-4f1b-8771-512e963dca02" providerId="ADAL" clId="{7CFF1B43-17A4-4B4F-9D22-227E97CC1389}" dt="2023-11-28T10:08:28.970" v="233"/>
          <ac:cxnSpMkLst>
            <pc:docMk/>
            <pc:sldMk cId="568627246" sldId="299"/>
            <ac:cxnSpMk id="16" creationId="{0355319F-6B52-0AFF-86E2-ED5ACB82A2C3}"/>
          </ac:cxnSpMkLst>
        </pc:cxnChg>
        <pc:cxnChg chg="add del mod">
          <ac:chgData name="Kagitha,Hemanth Sai" userId="6bf6289c-8948-4f1b-8771-512e963dca02" providerId="ADAL" clId="{7CFF1B43-17A4-4B4F-9D22-227E97CC1389}" dt="2023-11-28T10:08:28.970" v="233"/>
          <ac:cxnSpMkLst>
            <pc:docMk/>
            <pc:sldMk cId="568627246" sldId="299"/>
            <ac:cxnSpMk id="17" creationId="{4B6B4901-F226-D097-0021-AA41654176F5}"/>
          </ac:cxnSpMkLst>
        </pc:cxnChg>
        <pc:cxnChg chg="add del mod">
          <ac:chgData name="Kagitha,Hemanth Sai" userId="6bf6289c-8948-4f1b-8771-512e963dca02" providerId="ADAL" clId="{7CFF1B43-17A4-4B4F-9D22-227E97CC1389}" dt="2023-11-28T10:08:28.970" v="233"/>
          <ac:cxnSpMkLst>
            <pc:docMk/>
            <pc:sldMk cId="568627246" sldId="299"/>
            <ac:cxnSpMk id="18" creationId="{07A39708-2BDC-AF54-28A9-11BFAEB70ADB}"/>
          </ac:cxnSpMkLst>
        </pc:cxnChg>
        <pc:cxnChg chg="add del mod">
          <ac:chgData name="Kagitha,Hemanth Sai" userId="6bf6289c-8948-4f1b-8771-512e963dca02" providerId="ADAL" clId="{7CFF1B43-17A4-4B4F-9D22-227E97CC1389}" dt="2023-11-28T10:08:36.108" v="235"/>
          <ac:cxnSpMkLst>
            <pc:docMk/>
            <pc:sldMk cId="568627246" sldId="299"/>
            <ac:cxnSpMk id="20" creationId="{394BE94E-EB24-D3C1-7991-D08FC0831B5B}"/>
          </ac:cxnSpMkLst>
        </pc:cxnChg>
        <pc:cxnChg chg="add del mod">
          <ac:chgData name="Kagitha,Hemanth Sai" userId="6bf6289c-8948-4f1b-8771-512e963dca02" providerId="ADAL" clId="{7CFF1B43-17A4-4B4F-9D22-227E97CC1389}" dt="2023-11-28T10:08:36.108" v="235"/>
          <ac:cxnSpMkLst>
            <pc:docMk/>
            <pc:sldMk cId="568627246" sldId="299"/>
            <ac:cxnSpMk id="21" creationId="{CEDCABFD-183F-99DD-0B8D-A971217F0EB6}"/>
          </ac:cxnSpMkLst>
        </pc:cxnChg>
        <pc:cxnChg chg="add del mod">
          <ac:chgData name="Kagitha,Hemanth Sai" userId="6bf6289c-8948-4f1b-8771-512e963dca02" providerId="ADAL" clId="{7CFF1B43-17A4-4B4F-9D22-227E97CC1389}" dt="2023-11-28T10:08:36.108" v="235"/>
          <ac:cxnSpMkLst>
            <pc:docMk/>
            <pc:sldMk cId="568627246" sldId="299"/>
            <ac:cxnSpMk id="22" creationId="{9ECF12FE-0C2E-64FA-1D50-605124DA5FA0}"/>
          </ac:cxnSpMkLst>
        </pc:cxnChg>
        <pc:cxnChg chg="add del mod">
          <ac:chgData name="Kagitha,Hemanth Sai" userId="6bf6289c-8948-4f1b-8771-512e963dca02" providerId="ADAL" clId="{7CFF1B43-17A4-4B4F-9D22-227E97CC1389}" dt="2023-11-28T10:08:36.108" v="235"/>
          <ac:cxnSpMkLst>
            <pc:docMk/>
            <pc:sldMk cId="568627246" sldId="299"/>
            <ac:cxnSpMk id="23" creationId="{2C6CECF0-8996-F40E-E741-26C3067EB728}"/>
          </ac:cxnSpMkLst>
        </pc:cxnChg>
        <pc:cxnChg chg="add del mod">
          <ac:chgData name="Kagitha,Hemanth Sai" userId="6bf6289c-8948-4f1b-8771-512e963dca02" providerId="ADAL" clId="{7CFF1B43-17A4-4B4F-9D22-227E97CC1389}" dt="2023-11-28T10:08:51.425" v="237"/>
          <ac:cxnSpMkLst>
            <pc:docMk/>
            <pc:sldMk cId="568627246" sldId="299"/>
            <ac:cxnSpMk id="25" creationId="{B6C17C20-D9EE-C30A-A1FC-46717540E4DA}"/>
          </ac:cxnSpMkLst>
        </pc:cxnChg>
        <pc:cxnChg chg="add del mod">
          <ac:chgData name="Kagitha,Hemanth Sai" userId="6bf6289c-8948-4f1b-8771-512e963dca02" providerId="ADAL" clId="{7CFF1B43-17A4-4B4F-9D22-227E97CC1389}" dt="2023-11-28T10:08:51.425" v="237"/>
          <ac:cxnSpMkLst>
            <pc:docMk/>
            <pc:sldMk cId="568627246" sldId="299"/>
            <ac:cxnSpMk id="26" creationId="{933B0CE8-4DB2-4CCE-8D73-9AC17E0DAF4D}"/>
          </ac:cxnSpMkLst>
        </pc:cxnChg>
        <pc:cxnChg chg="add del mod">
          <ac:chgData name="Kagitha,Hemanth Sai" userId="6bf6289c-8948-4f1b-8771-512e963dca02" providerId="ADAL" clId="{7CFF1B43-17A4-4B4F-9D22-227E97CC1389}" dt="2023-11-28T10:08:51.425" v="237"/>
          <ac:cxnSpMkLst>
            <pc:docMk/>
            <pc:sldMk cId="568627246" sldId="299"/>
            <ac:cxnSpMk id="27" creationId="{330DA6BA-65E8-5656-26C3-D9C85458B6E4}"/>
          </ac:cxnSpMkLst>
        </pc:cxnChg>
        <pc:cxnChg chg="add del mod">
          <ac:chgData name="Kagitha,Hemanth Sai" userId="6bf6289c-8948-4f1b-8771-512e963dca02" providerId="ADAL" clId="{7CFF1B43-17A4-4B4F-9D22-227E97CC1389}" dt="2023-11-28T10:08:51.425" v="237"/>
          <ac:cxnSpMkLst>
            <pc:docMk/>
            <pc:sldMk cId="568627246" sldId="299"/>
            <ac:cxnSpMk id="28" creationId="{238A1305-32FB-73F5-E46D-C424701ABB79}"/>
          </ac:cxnSpMkLst>
        </pc:cxnChg>
        <pc:cxnChg chg="del mod">
          <ac:chgData name="Kagitha,Hemanth Sai" userId="6bf6289c-8948-4f1b-8771-512e963dca02" providerId="ADAL" clId="{7CFF1B43-17A4-4B4F-9D22-227E97CC1389}" dt="2023-11-28T10:10:05.489" v="247" actId="478"/>
          <ac:cxnSpMkLst>
            <pc:docMk/>
            <pc:sldMk cId="568627246" sldId="299"/>
            <ac:cxnSpMk id="39" creationId="{20EA8793-639D-94BC-095D-70C8F919C1F2}"/>
          </ac:cxnSpMkLst>
        </pc:cxnChg>
        <pc:cxnChg chg="del mod">
          <ac:chgData name="Kagitha,Hemanth Sai" userId="6bf6289c-8948-4f1b-8771-512e963dca02" providerId="ADAL" clId="{7CFF1B43-17A4-4B4F-9D22-227E97CC1389}" dt="2023-11-28T10:10:07.875" v="248" actId="478"/>
          <ac:cxnSpMkLst>
            <pc:docMk/>
            <pc:sldMk cId="568627246" sldId="299"/>
            <ac:cxnSpMk id="40" creationId="{07219E50-5214-080F-B405-982115842D94}"/>
          </ac:cxnSpMkLst>
        </pc:cxnChg>
        <pc:cxnChg chg="del">
          <ac:chgData name="Kagitha,Hemanth Sai" userId="6bf6289c-8948-4f1b-8771-512e963dca02" providerId="ADAL" clId="{7CFF1B43-17A4-4B4F-9D22-227E97CC1389}" dt="2023-11-28T10:10:25.698" v="254" actId="478"/>
          <ac:cxnSpMkLst>
            <pc:docMk/>
            <pc:sldMk cId="568627246" sldId="299"/>
            <ac:cxnSpMk id="43" creationId="{3C246DD5-6A5D-B472-2938-B8DCECFF0583}"/>
          </ac:cxnSpMkLst>
        </pc:cxnChg>
        <pc:cxnChg chg="del mod">
          <ac:chgData name="Kagitha,Hemanth Sai" userId="6bf6289c-8948-4f1b-8771-512e963dca02" providerId="ADAL" clId="{7CFF1B43-17A4-4B4F-9D22-227E97CC1389}" dt="2023-11-28T10:10:27.692" v="255" actId="478"/>
          <ac:cxnSpMkLst>
            <pc:docMk/>
            <pc:sldMk cId="568627246" sldId="299"/>
            <ac:cxnSpMk id="44" creationId="{D20D9BDB-1412-A49A-F0E9-A4BBA2B73687}"/>
          </ac:cxnSpMkLst>
        </pc:cxnChg>
        <pc:cxnChg chg="add mod">
          <ac:chgData name="Kagitha,Hemanth Sai" userId="6bf6289c-8948-4f1b-8771-512e963dca02" providerId="ADAL" clId="{7CFF1B43-17A4-4B4F-9D22-227E97CC1389}" dt="2023-11-28T10:13:45.429" v="311" actId="14100"/>
          <ac:cxnSpMkLst>
            <pc:docMk/>
            <pc:sldMk cId="568627246" sldId="299"/>
            <ac:cxnSpMk id="47" creationId="{7C9D1BB5-F59D-8156-01C3-6B9125A673DA}"/>
          </ac:cxnSpMkLst>
        </pc:cxnChg>
        <pc:cxnChg chg="add del">
          <ac:chgData name="Kagitha,Hemanth Sai" userId="6bf6289c-8948-4f1b-8771-512e963dca02" providerId="ADAL" clId="{7CFF1B43-17A4-4B4F-9D22-227E97CC1389}" dt="2023-11-28T10:13:10.337" v="306" actId="478"/>
          <ac:cxnSpMkLst>
            <pc:docMk/>
            <pc:sldMk cId="568627246" sldId="299"/>
            <ac:cxnSpMk id="49" creationId="{AF35C180-F347-8AE4-53BC-FAFDE5CD125D}"/>
          </ac:cxnSpMkLst>
        </pc:cxnChg>
        <pc:cxnChg chg="add mod">
          <ac:chgData name="Kagitha,Hemanth Sai" userId="6bf6289c-8948-4f1b-8771-512e963dca02" providerId="ADAL" clId="{7CFF1B43-17A4-4B4F-9D22-227E97CC1389}" dt="2023-11-28T10:14:40.879" v="317" actId="14100"/>
          <ac:cxnSpMkLst>
            <pc:docMk/>
            <pc:sldMk cId="568627246" sldId="299"/>
            <ac:cxnSpMk id="58" creationId="{26C99A16-614B-EA4B-923B-2FE1AA82A6A3}"/>
          </ac:cxnSpMkLst>
        </pc:cxnChg>
        <pc:cxnChg chg="add mod">
          <ac:chgData name="Kagitha,Hemanth Sai" userId="6bf6289c-8948-4f1b-8771-512e963dca02" providerId="ADAL" clId="{7CFF1B43-17A4-4B4F-9D22-227E97CC1389}" dt="2023-11-28T10:14:47.270" v="318" actId="14100"/>
          <ac:cxnSpMkLst>
            <pc:docMk/>
            <pc:sldMk cId="568627246" sldId="299"/>
            <ac:cxnSpMk id="60" creationId="{D427FB57-3E86-368F-0277-43E5AEC1B22A}"/>
          </ac:cxnSpMkLst>
        </pc:cxnChg>
        <pc:cxnChg chg="add mod">
          <ac:chgData name="Kagitha,Hemanth Sai" userId="6bf6289c-8948-4f1b-8771-512e963dca02" providerId="ADAL" clId="{7CFF1B43-17A4-4B4F-9D22-227E97CC1389}" dt="2023-11-28T10:15:05.523" v="321" actId="13822"/>
          <ac:cxnSpMkLst>
            <pc:docMk/>
            <pc:sldMk cId="568627246" sldId="299"/>
            <ac:cxnSpMk id="65" creationId="{0138BF36-0BA2-F906-9514-408A422A58DE}"/>
          </ac:cxnSpMkLst>
        </pc:cxnChg>
      </pc:sldChg>
      <pc:sldChg chg="addSp delSp modSp new mod">
        <pc:chgData name="Kagitha,Hemanth Sai" userId="6bf6289c-8948-4f1b-8771-512e963dca02" providerId="ADAL" clId="{7CFF1B43-17A4-4B4F-9D22-227E97CC1389}" dt="2023-11-28T21:01:48.736" v="911" actId="1076"/>
        <pc:sldMkLst>
          <pc:docMk/>
          <pc:sldMk cId="1846990455" sldId="300"/>
        </pc:sldMkLst>
        <pc:spChg chg="mod">
          <ac:chgData name="Kagitha,Hemanth Sai" userId="6bf6289c-8948-4f1b-8771-512e963dca02" providerId="ADAL" clId="{7CFF1B43-17A4-4B4F-9D22-227E97CC1389}" dt="2023-11-28T21:00:24.851" v="900" actId="1076"/>
          <ac:spMkLst>
            <pc:docMk/>
            <pc:sldMk cId="1846990455" sldId="300"/>
            <ac:spMk id="2" creationId="{67BB18D4-1C1A-89BF-5AAD-61CB9ADCE00D}"/>
          </ac:spMkLst>
        </pc:spChg>
        <pc:spChg chg="del">
          <ac:chgData name="Kagitha,Hemanth Sai" userId="6bf6289c-8948-4f1b-8771-512e963dca02" providerId="ADAL" clId="{7CFF1B43-17A4-4B4F-9D22-227E97CC1389}" dt="2023-11-28T20:59:05.885" v="884"/>
          <ac:spMkLst>
            <pc:docMk/>
            <pc:sldMk cId="1846990455" sldId="300"/>
            <ac:spMk id="3" creationId="{441D5B63-DA53-23B8-6B26-8F98C8422161}"/>
          </ac:spMkLst>
        </pc:spChg>
        <pc:picChg chg="add mod">
          <ac:chgData name="Kagitha,Hemanth Sai" userId="6bf6289c-8948-4f1b-8771-512e963dca02" providerId="ADAL" clId="{7CFF1B43-17A4-4B4F-9D22-227E97CC1389}" dt="2023-11-28T21:01:48.736" v="911" actId="1076"/>
          <ac:picMkLst>
            <pc:docMk/>
            <pc:sldMk cId="1846990455" sldId="300"/>
            <ac:picMk id="6" creationId="{5AB8C3EB-84C5-1D6D-6AC3-651FB61B17AA}"/>
          </ac:picMkLst>
        </pc:picChg>
      </pc:sldChg>
      <pc:sldChg chg="addSp delSp modSp new mod">
        <pc:chgData name="Kagitha,Hemanth Sai" userId="6bf6289c-8948-4f1b-8771-512e963dca02" providerId="ADAL" clId="{7CFF1B43-17A4-4B4F-9D22-227E97CC1389}" dt="2023-11-28T10:46:58.592" v="874" actId="20577"/>
        <pc:sldMkLst>
          <pc:docMk/>
          <pc:sldMk cId="921182717" sldId="301"/>
        </pc:sldMkLst>
        <pc:spChg chg="mod">
          <ac:chgData name="Kagitha,Hemanth Sai" userId="6bf6289c-8948-4f1b-8771-512e963dca02" providerId="ADAL" clId="{7CFF1B43-17A4-4B4F-9D22-227E97CC1389}" dt="2023-11-28T09:52:41.206" v="187" actId="27636"/>
          <ac:spMkLst>
            <pc:docMk/>
            <pc:sldMk cId="921182717" sldId="301"/>
            <ac:spMk id="2" creationId="{D2750C72-1F04-EF77-A0E8-7875F0FDDA2B}"/>
          </ac:spMkLst>
        </pc:spChg>
        <pc:spChg chg="mod">
          <ac:chgData name="Kagitha,Hemanth Sai" userId="6bf6289c-8948-4f1b-8771-512e963dca02" providerId="ADAL" clId="{7CFF1B43-17A4-4B4F-9D22-227E97CC1389}" dt="2023-11-28T10:46:58.592" v="874" actId="20577"/>
          <ac:spMkLst>
            <pc:docMk/>
            <pc:sldMk cId="921182717" sldId="301"/>
            <ac:spMk id="3" creationId="{6B07E334-3514-D98C-B730-B18F863C141E}"/>
          </ac:spMkLst>
        </pc:spChg>
        <pc:spChg chg="add del">
          <ac:chgData name="Kagitha,Hemanth Sai" userId="6bf6289c-8948-4f1b-8771-512e963dca02" providerId="ADAL" clId="{7CFF1B43-17A4-4B4F-9D22-227E97CC1389}" dt="2023-11-28T10:45:47.559" v="805"/>
          <ac:spMkLst>
            <pc:docMk/>
            <pc:sldMk cId="921182717" sldId="301"/>
            <ac:spMk id="5" creationId="{A8B56ECE-3B09-A548-F007-9CF337E74975}"/>
          </ac:spMkLst>
        </pc:spChg>
      </pc:sldChg>
      <pc:sldChg chg="modSp new mod">
        <pc:chgData name="Kagitha,Hemanth Sai" userId="6bf6289c-8948-4f1b-8771-512e963dca02" providerId="ADAL" clId="{7CFF1B43-17A4-4B4F-9D22-227E97CC1389}" dt="2023-11-28T21:09:07.064" v="955" actId="20577"/>
        <pc:sldMkLst>
          <pc:docMk/>
          <pc:sldMk cId="2500279774" sldId="302"/>
        </pc:sldMkLst>
        <pc:spChg chg="mod">
          <ac:chgData name="Kagitha,Hemanth Sai" userId="6bf6289c-8948-4f1b-8771-512e963dca02" providerId="ADAL" clId="{7CFF1B43-17A4-4B4F-9D22-227E97CC1389}" dt="2023-11-28T21:09:07.064" v="955" actId="20577"/>
          <ac:spMkLst>
            <pc:docMk/>
            <pc:sldMk cId="2500279774" sldId="302"/>
            <ac:spMk id="3" creationId="{46BA8C1C-C985-1079-7087-AF41BEC1FC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91B64-4970-420F-87C5-92B002C7AA1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4F03D-0CDE-4423-9D0E-B61C5B51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7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4F03D-0CDE-4423-9D0E-B61C5B517F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1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4F03D-0CDE-4423-9D0E-B61C5B517F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AED2-C5DB-962E-397B-41421F347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0FBE1-47B2-6854-8DC7-0410B3C1C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C565B-EBFD-078E-2241-04FAA2F6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C16-C58F-4CE5-8E26-569FDB1D63DD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9CD6-3AB5-E2CE-8E16-F9F2793A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2D74-7A57-F4F8-58FD-7EF59AEE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8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33D-3EB4-9CB6-241B-FAFDA56C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1B423-AA5A-48DF-FA89-EA9F21E9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D20F-A7D8-7F86-34EC-6498F75E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248E-23A3-45BB-B48E-2928B02BF5B4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FA3C-0B39-1449-703F-33987270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7331-1054-77EE-34F2-56205DA2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8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C6D4A-7084-5F9D-B2B2-2E0B34296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217D5-5609-5224-3306-C45637F9A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D372E-321D-83E3-797C-9B0170FB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3F90-0C44-46EC-AF60-223A80FF6085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3AD4-CC66-B754-2A2A-48BE55BE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CFB15-09B6-F451-2CE1-1F91D219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5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AD7B-626F-C134-B874-38E85ACD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CD6FE-6DC9-D32B-F11B-50E39D5E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DB53-2A08-C23F-5C2E-3A4A32C9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BDC1-EEFB-440C-BBDA-5D0E20755AAD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CA247-87AA-3D02-A7B0-B59891F9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0C68-929E-B654-4918-01511858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4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79FA-5738-56FC-6971-6CE4D6A2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921F4-750D-54A3-DE49-7B889E838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86251-10FD-2D91-901E-77E10512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F4D7-CA2F-429D-B81D-9E95A07D8967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9F261-E4F7-5EB1-B20F-FC1D1E8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0CE34-8609-AF56-35D5-64655397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ACE9-218D-A7B0-6CEB-C1AA3662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4052-B8C0-F220-C020-A85DA330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61686-B750-2946-5D30-9EA58AA69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911F5-7CB7-8768-0112-2CB98F50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A044-CE6C-4ED7-9F92-0F1CEF68A6FD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8AB6D-C7A9-77E7-A57A-1779F4A5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CE405-8CB6-F458-E5EC-8E4E3F46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9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3292-5B02-7F11-469F-91AB4C8A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6435-94BA-FCD6-07F8-BB954FDF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DE922-02FF-24D4-B22F-9A0AA88B1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02843-35C4-AB56-5729-8A6DE983E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B19E7-18A2-DA96-BCC5-9577A8195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6ECC4-21AE-3BB8-DBB9-905E4B7E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3637-58F6-4D71-A360-8E36B817EFA8}" type="datetime1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227AA-0E31-DDF6-EC7B-3DEBC8F2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3F3F9-DDEA-3261-64CA-960BF17C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241B-8FEB-9374-E0E0-45FE5F5A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0DC51-E1B2-C032-571B-3F8A85FC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6630-E558-49E9-A255-1FC4E1A54827}" type="datetime1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DA2D7-41B3-0BA0-5B0B-0CCE98E0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8FACD-0EAF-F2C0-85A0-AF4862CF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5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20CD5-C069-D5F3-BD71-724170E5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7F5-36FB-4071-B877-F552891879F2}" type="datetime1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97D75-D01A-F29F-F910-3D49BFB6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4415-1B28-45A8-796F-D586D922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5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0E85-F9C7-542D-D4AC-450ABEF0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6C66-B9AA-5663-8043-DDD81B75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B21C4-5E1F-7387-E029-9683BD27B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A81B8-16D4-6BB1-AC05-2BA08DDB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5AF-5BC4-4D37-A442-AB5244C93A57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286C7-65B6-8EA9-F2E9-D48C4473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936F9-3888-A7E5-E570-E58FD79F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5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73D2-63E9-D89C-F7E3-D7DFD3CE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B30B3-7400-F05E-A1B4-ADC0FFED4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55DD6-4EBB-F9F9-A30A-91B5CE498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B425D-1D98-C162-5C12-B79EF91C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89EE-C8A2-44E0-931C-167E2E532A37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CD9D9-A62B-4FF2-9A5A-600EE01B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64627-622A-AFD5-8212-D8B42712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6DB35-5476-894E-878F-34CF025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21F7C-1B16-4D33-9A46-4BEC7D14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2BFCC-A9AB-932D-A8AB-989BFCA2A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C9FF-687F-44FA-B766-3C4289BF8C08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30DE-BCE7-92A9-3D25-6F7BC07AB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3C9C-1923-DE11-0E12-5E350BC88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B85E3-CCB7-46CE-A250-62BFEA57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1477-16DB-2877-AF92-2615BBD3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Sans Serif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latin typeface="Sans Serif "/>
                <a:ea typeface="Calibri" panose="020F0502020204030204" pitchFamily="34" charset="0"/>
                <a:cs typeface="Times New Roman" panose="02020603050405020304" pitchFamily="18" charset="0"/>
              </a:rPr>
              <a:t>MS-Applied Computer Science Chatbot Project</a:t>
            </a:r>
            <a:br>
              <a:rPr lang="en-US" sz="4400" b="1" dirty="0">
                <a:latin typeface="Sans Serif 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3FA5-73A9-86E2-8775-B8869D0CC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600" b="1" dirty="0">
              <a:latin typeface="Sans Serif "/>
            </a:endParaRPr>
          </a:p>
          <a:p>
            <a:pPr marL="0" indent="0" algn="ctr">
              <a:buNone/>
            </a:pPr>
            <a:r>
              <a:rPr lang="en-US" sz="2600" b="1" dirty="0">
                <a:latin typeface="Sans Serif "/>
              </a:rPr>
              <a:t>Under the guidance of </a:t>
            </a:r>
            <a:r>
              <a:rPr lang="en-US" sz="2600" dirty="0">
                <a:latin typeface="Sans Serif "/>
              </a:rPr>
              <a:t>: </a:t>
            </a:r>
          </a:p>
          <a:p>
            <a:pPr marL="0" indent="0" algn="ctr">
              <a:buNone/>
            </a:pPr>
            <a:r>
              <a:rPr lang="en-US" sz="2000" dirty="0">
                <a:latin typeface="Sans Serif "/>
              </a:rPr>
              <a:t>Instructor:  </a:t>
            </a:r>
            <a:r>
              <a:rPr lang="en-US" sz="2000" b="1" dirty="0">
                <a:latin typeface="Sans Serif "/>
              </a:rPr>
              <a:t>Dr. Mark Chai</a:t>
            </a:r>
          </a:p>
          <a:p>
            <a:pPr marL="0" indent="0" algn="ctr">
              <a:buNone/>
            </a:pPr>
            <a:r>
              <a:rPr lang="en-US" sz="2000" dirty="0">
                <a:latin typeface="Sans Serif "/>
              </a:rPr>
              <a:t>Client: </a:t>
            </a:r>
            <a:r>
              <a:rPr lang="en-US" sz="2000" b="1" dirty="0">
                <a:latin typeface="Sans Serif "/>
              </a:rPr>
              <a:t>Dr. Ajay Bandi                                                                      </a:t>
            </a:r>
          </a:p>
          <a:p>
            <a:pPr marL="2286000" lvl="5" indent="0">
              <a:buNone/>
            </a:pPr>
            <a:r>
              <a:rPr lang="en-US" dirty="0"/>
              <a:t>                                                       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A5346-C899-D8F0-7340-0344B376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346" y="3140324"/>
            <a:ext cx="3177353" cy="3171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C4DF03-149E-5532-3588-B460B242012D}"/>
              </a:ext>
            </a:extLst>
          </p:cNvPr>
          <p:cNvSpPr txBox="1"/>
          <p:nvPr/>
        </p:nvSpPr>
        <p:spPr>
          <a:xfrm>
            <a:off x="1121169" y="4130737"/>
            <a:ext cx="334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ns Serif "/>
              </a:rPr>
              <a:t>PRESENTED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ans Serif "/>
              </a:rPr>
              <a:t>Hemanth Sai Kagitha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ans Serif "/>
              </a:rPr>
              <a:t>Manasa Akula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ans Serif "/>
              </a:rPr>
              <a:t>Trinadh  Machanavazzala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ans Serif "/>
              </a:rPr>
              <a:t>Mahesh Kollipara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ans Serif "/>
              </a:rPr>
              <a:t>Teja Reddy Dasari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ans Serif "/>
              </a:rPr>
              <a:t>Praveen Chidipothu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ED3CF-B5D7-EA74-11A1-CD261F84D9BA}"/>
              </a:ext>
            </a:extLst>
          </p:cNvPr>
          <p:cNvSpPr txBox="1"/>
          <p:nvPr/>
        </p:nvSpPr>
        <p:spPr>
          <a:xfrm>
            <a:off x="8657997" y="6074296"/>
            <a:ext cx="19579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Sans Serif "/>
              </a:rPr>
              <a:t>Team BotMinds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072B-CC63-3535-767D-96ADEE2A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6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A131-32FC-2CC4-4D95-073A799D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61880" cy="701675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Sans Serif "/>
              </a:rPr>
              <a:t>Functional 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9EDF-61C8-31ED-A66B-25BEA323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671"/>
            <a:ext cx="10789508" cy="53323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ans Serif "/>
              </a:rPr>
              <a:t>  The chatbot must store chat history and feedback history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ans Serif "/>
              </a:rPr>
              <a:t>  The chatbot should answer the questions related to three categories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ans Serif "/>
              </a:rPr>
              <a:t>  The chatbot must process and handle user queries, requests, and commands effectively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ans Serif "/>
              </a:rPr>
              <a:t>  The chatbot must recognize user intents to determine the user's purpose or request</a:t>
            </a:r>
          </a:p>
          <a:p>
            <a:pPr lvl="1">
              <a:lnSpc>
                <a:spcPct val="150000"/>
              </a:lnSpc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B3031-C605-FC69-A73A-E5FD9BEF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9260-8473-5E8D-4C63-DC63E5ED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78440" cy="803275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Sans Serif "/>
              </a:rPr>
              <a:t>Non-Functional Requirements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65484-0C41-3301-1956-D97A6BBC4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930"/>
            <a:ext cx="10515600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Sans Serif "/>
              </a:rPr>
              <a:t>The chatbot interface should be user-friendly and intuitive, allowing users to interact with it effectively.</a:t>
            </a:r>
            <a:br>
              <a:rPr lang="en-US" b="0" i="0" dirty="0">
                <a:solidFill>
                  <a:srgbClr val="1F2328"/>
                </a:solidFill>
                <a:effectLst/>
                <a:latin typeface="Sans Serif "/>
              </a:rPr>
            </a:br>
            <a:endParaRPr lang="en-US" b="0" i="0" dirty="0">
              <a:solidFill>
                <a:srgbClr val="1F2328"/>
              </a:solidFill>
              <a:effectLst/>
              <a:latin typeface="Sans Serif 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Sans Serif "/>
              </a:rPr>
              <a:t>The chatbot should offer a user feedback mechanism for users to report issues or provide input on their training needs.</a:t>
            </a:r>
            <a:br>
              <a:rPr lang="en-US" b="0" i="0" dirty="0">
                <a:solidFill>
                  <a:srgbClr val="1F2328"/>
                </a:solidFill>
                <a:effectLst/>
                <a:latin typeface="Sans Serif "/>
              </a:rPr>
            </a:br>
            <a:endParaRPr lang="en-US" b="0" i="0" dirty="0">
              <a:solidFill>
                <a:srgbClr val="1F2328"/>
              </a:solidFill>
              <a:effectLst/>
              <a:latin typeface="Sans Serif 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Sans Serif "/>
              </a:rPr>
              <a:t>The chatbot should continuously improve its training materials and adapt to changing user needs and feedback.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EDEAA-A118-BA92-77A7-DF08CC0E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CE26-DEBA-507E-65A9-E6A7406B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b="1" dirty="0">
                <a:latin typeface="Sans Serif "/>
              </a:rPr>
              <a:t>Architecture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6841-DC56-EEE5-0EE6-87B637846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92"/>
            <a:ext cx="10727724" cy="56841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196CB4-AD17-43EA-3469-F7D6A04F88AA}"/>
              </a:ext>
            </a:extLst>
          </p:cNvPr>
          <p:cNvGrpSpPr/>
          <p:nvPr/>
        </p:nvGrpSpPr>
        <p:grpSpPr>
          <a:xfrm>
            <a:off x="626076" y="1324642"/>
            <a:ext cx="2263954" cy="2189585"/>
            <a:chOff x="606703" y="649305"/>
            <a:chExt cx="1594630" cy="1863891"/>
          </a:xfrm>
        </p:grpSpPr>
        <p:pic>
          <p:nvPicPr>
            <p:cNvPr id="26" name="Picture 10" descr="Page 22 | One person Vectors &amp; Illustrations for Free Download | Freepik">
              <a:extLst>
                <a:ext uri="{FF2B5EF4-FFF2-40B4-BE49-F238E27FC236}">
                  <a16:creationId xmlns:a16="http://schemas.microsoft.com/office/drawing/2014/main" id="{996B88C7-7C47-3CD4-99D4-44704D54D8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06703" y="918566"/>
              <a:ext cx="1594630" cy="1594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541853-EB9B-2DD9-6A8C-2586E085DA98}"/>
                </a:ext>
              </a:extLst>
            </p:cNvPr>
            <p:cNvSpPr txBox="1"/>
            <p:nvPr/>
          </p:nvSpPr>
          <p:spPr>
            <a:xfrm>
              <a:off x="1140304" y="649305"/>
              <a:ext cx="937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ans Serif "/>
                </a:rPr>
                <a:t>Student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82A92B5-EE93-11F1-5ECD-F1614D9E682B}"/>
              </a:ext>
            </a:extLst>
          </p:cNvPr>
          <p:cNvGrpSpPr/>
          <p:nvPr/>
        </p:nvGrpSpPr>
        <p:grpSpPr>
          <a:xfrm>
            <a:off x="9604617" y="1306128"/>
            <a:ext cx="1749183" cy="1959672"/>
            <a:chOff x="9571482" y="690363"/>
            <a:chExt cx="1655318" cy="1749499"/>
          </a:xfrm>
        </p:grpSpPr>
        <p:pic>
          <p:nvPicPr>
            <p:cNvPr id="49" name="Picture 18" descr="Chat Icon Vector Art, Icons, and Graphics for Free Download">
              <a:extLst>
                <a:ext uri="{FF2B5EF4-FFF2-40B4-BE49-F238E27FC236}">
                  <a16:creationId xmlns:a16="http://schemas.microsoft.com/office/drawing/2014/main" id="{63D85CE1-9AF0-1E6F-9C92-7D43F0BB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1482" y="784544"/>
              <a:ext cx="1655318" cy="1655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1D81D8-457E-0849-F5A9-A75086D04586}"/>
                </a:ext>
              </a:extLst>
            </p:cNvPr>
            <p:cNvSpPr txBox="1"/>
            <p:nvPr/>
          </p:nvSpPr>
          <p:spPr>
            <a:xfrm>
              <a:off x="10067040" y="690363"/>
              <a:ext cx="545386" cy="329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ans Serif "/>
                </a:rPr>
                <a:t>Text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2882C92-70BA-0CD4-0A44-052227316651}"/>
              </a:ext>
            </a:extLst>
          </p:cNvPr>
          <p:cNvGrpSpPr/>
          <p:nvPr/>
        </p:nvGrpSpPr>
        <p:grpSpPr>
          <a:xfrm>
            <a:off x="4480907" y="3364243"/>
            <a:ext cx="2449449" cy="1853513"/>
            <a:chOff x="4392785" y="2927958"/>
            <a:chExt cx="2449449" cy="1853513"/>
          </a:xfrm>
        </p:grpSpPr>
        <p:pic>
          <p:nvPicPr>
            <p:cNvPr id="52" name="Picture 2" descr="Eleven Trending AI Chatbot Platforms | by Kristen Carter | HackerNoon.com |  Medium">
              <a:extLst>
                <a:ext uri="{FF2B5EF4-FFF2-40B4-BE49-F238E27FC236}">
                  <a16:creationId xmlns:a16="http://schemas.microsoft.com/office/drawing/2014/main" id="{48731FB2-7F4C-590B-C2A2-63C556EA3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785" y="3584017"/>
              <a:ext cx="2449449" cy="1197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29B856-FE5E-4492-A6B1-70C63A7CDBD9}"/>
                </a:ext>
              </a:extLst>
            </p:cNvPr>
            <p:cNvSpPr txBox="1"/>
            <p:nvPr/>
          </p:nvSpPr>
          <p:spPr>
            <a:xfrm>
              <a:off x="5039598" y="2927958"/>
              <a:ext cx="9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ans Serif "/>
                </a:rPr>
                <a:t>Chatbot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F33F9A6-1CD2-417D-218F-F7A318CF8C29}"/>
              </a:ext>
            </a:extLst>
          </p:cNvPr>
          <p:cNvGrpSpPr/>
          <p:nvPr/>
        </p:nvGrpSpPr>
        <p:grpSpPr>
          <a:xfrm>
            <a:off x="9162494" y="3622243"/>
            <a:ext cx="2821137" cy="1966582"/>
            <a:chOff x="9242771" y="3132068"/>
            <a:chExt cx="2174005" cy="1617808"/>
          </a:xfrm>
        </p:grpSpPr>
        <p:pic>
          <p:nvPicPr>
            <p:cNvPr id="55" name="Picture 16" descr="Cross Check Mark Icons Flat Round Buttons Set Stock Illustration - Download  Image Now - Check Mark, Letter X, Green Color - iStock">
              <a:extLst>
                <a:ext uri="{FF2B5EF4-FFF2-40B4-BE49-F238E27FC236}">
                  <a16:creationId xmlns:a16="http://schemas.microsoft.com/office/drawing/2014/main" id="{B486EFC2-64A2-E21B-733F-983C1087CE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771" y="3529870"/>
              <a:ext cx="2174005" cy="122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04EFE99-342C-9D81-8C09-20C8421F6E8A}"/>
                </a:ext>
              </a:extLst>
            </p:cNvPr>
            <p:cNvSpPr txBox="1"/>
            <p:nvPr/>
          </p:nvSpPr>
          <p:spPr>
            <a:xfrm>
              <a:off x="9518371" y="3132068"/>
              <a:ext cx="1691934" cy="415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ans Serif "/>
                </a:rPr>
                <a:t>Response Selector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714A24-A49C-1D9E-2076-88FDEBBF4D4F}"/>
              </a:ext>
            </a:extLst>
          </p:cNvPr>
          <p:cNvCxnSpPr>
            <a:cxnSpLocks/>
          </p:cNvCxnSpPr>
          <p:nvPr/>
        </p:nvCxnSpPr>
        <p:spPr>
          <a:xfrm flipH="1">
            <a:off x="2919115" y="2341252"/>
            <a:ext cx="6485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3966F60-48F6-9E62-AD27-33D66A6C4210}"/>
              </a:ext>
            </a:extLst>
          </p:cNvPr>
          <p:cNvCxnSpPr>
            <a:cxnSpLocks/>
          </p:cNvCxnSpPr>
          <p:nvPr/>
        </p:nvCxnSpPr>
        <p:spPr>
          <a:xfrm flipV="1">
            <a:off x="1758053" y="4651885"/>
            <a:ext cx="2683038" cy="125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9C83AAB-9AB3-A101-192B-DD975C6C0736}"/>
              </a:ext>
            </a:extLst>
          </p:cNvPr>
          <p:cNvCxnSpPr>
            <a:cxnSpLocks/>
          </p:cNvCxnSpPr>
          <p:nvPr/>
        </p:nvCxnSpPr>
        <p:spPr>
          <a:xfrm>
            <a:off x="1758053" y="3731184"/>
            <a:ext cx="0" cy="9332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0D449BE-7640-9AC0-53DD-CCA8E81E4ED9}"/>
              </a:ext>
            </a:extLst>
          </p:cNvPr>
          <p:cNvCxnSpPr>
            <a:cxnSpLocks/>
          </p:cNvCxnSpPr>
          <p:nvPr/>
        </p:nvCxnSpPr>
        <p:spPr>
          <a:xfrm>
            <a:off x="7015402" y="4651885"/>
            <a:ext cx="1997316" cy="12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CA88CBC-559A-DC80-E6FA-9D235BF94C66}"/>
              </a:ext>
            </a:extLst>
          </p:cNvPr>
          <p:cNvCxnSpPr>
            <a:cxnSpLocks/>
          </p:cNvCxnSpPr>
          <p:nvPr/>
        </p:nvCxnSpPr>
        <p:spPr>
          <a:xfrm flipV="1">
            <a:off x="10549832" y="2946639"/>
            <a:ext cx="0" cy="748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62138F-0C15-FA25-79B8-4BDBEAC779A0}"/>
              </a:ext>
            </a:extLst>
          </p:cNvPr>
          <p:cNvSpPr txBox="1"/>
          <p:nvPr/>
        </p:nvSpPr>
        <p:spPr>
          <a:xfrm>
            <a:off x="4880557" y="3590594"/>
            <a:ext cx="1819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ans Serif "/>
              </a:rPr>
              <a:t>Lemmatization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12E4990-D5EF-F7FB-62DC-7D2B9C665FDD}"/>
              </a:ext>
            </a:extLst>
          </p:cNvPr>
          <p:cNvGrpSpPr/>
          <p:nvPr/>
        </p:nvGrpSpPr>
        <p:grpSpPr>
          <a:xfrm>
            <a:off x="4872191" y="5514478"/>
            <a:ext cx="1329871" cy="1055600"/>
            <a:chOff x="4882338" y="5177184"/>
            <a:chExt cx="1213662" cy="1851515"/>
          </a:xfrm>
        </p:grpSpPr>
        <p:pic>
          <p:nvPicPr>
            <p:cNvPr id="70" name="Picture 14" descr="Premium Vector | A database for storing large data in the cloud mass  sharing of information">
              <a:extLst>
                <a:ext uri="{FF2B5EF4-FFF2-40B4-BE49-F238E27FC236}">
                  <a16:creationId xmlns:a16="http://schemas.microsoft.com/office/drawing/2014/main" id="{CA681CDC-AC6B-F77E-C443-68B11AF790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338" y="5177184"/>
              <a:ext cx="1213662" cy="1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2487291-EEF4-5904-00D1-A1E7871059CE}"/>
                </a:ext>
              </a:extLst>
            </p:cNvPr>
            <p:cNvSpPr txBox="1"/>
            <p:nvPr/>
          </p:nvSpPr>
          <p:spPr>
            <a:xfrm>
              <a:off x="5018247" y="6380893"/>
              <a:ext cx="976475" cy="64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ans Serif "/>
                </a:rPr>
                <a:t>data.json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F9EAB4D-D885-1A03-2951-E940E9BBD13F}"/>
              </a:ext>
            </a:extLst>
          </p:cNvPr>
          <p:cNvCxnSpPr/>
          <p:nvPr/>
        </p:nvCxnSpPr>
        <p:spPr>
          <a:xfrm>
            <a:off x="5593364" y="5206833"/>
            <a:ext cx="0" cy="395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A7BD081-4099-589D-20FE-A38F80BF874C}"/>
              </a:ext>
            </a:extLst>
          </p:cNvPr>
          <p:cNvCxnSpPr/>
          <p:nvPr/>
        </p:nvCxnSpPr>
        <p:spPr>
          <a:xfrm flipV="1">
            <a:off x="5790503" y="5206833"/>
            <a:ext cx="0" cy="395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8D7BF-F4B6-2F04-ABDD-DA464641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647A-B468-4646-A172-93562311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0634"/>
            <a:ext cx="10515600" cy="895264"/>
          </a:xfrm>
        </p:spPr>
        <p:txBody>
          <a:bodyPr>
            <a:normAutofit/>
          </a:bodyPr>
          <a:lstStyle/>
          <a:p>
            <a:r>
              <a:rPr lang="en-US" b="1" dirty="0">
                <a:latin typeface="Sans Serif "/>
              </a:rPr>
              <a:t>Lemmatization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8DC67A-1602-2FDF-FDFA-789B8064D5EC}"/>
              </a:ext>
            </a:extLst>
          </p:cNvPr>
          <p:cNvSpPr/>
          <p:nvPr/>
        </p:nvSpPr>
        <p:spPr>
          <a:xfrm>
            <a:off x="4887602" y="4770123"/>
            <a:ext cx="1872059" cy="6712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ans Serif "/>
              </a:rPr>
              <a:t>Lemmatization Engine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0905A-2584-E284-C4CA-3EE70D5555D9}"/>
              </a:ext>
            </a:extLst>
          </p:cNvPr>
          <p:cNvSpPr/>
          <p:nvPr/>
        </p:nvSpPr>
        <p:spPr>
          <a:xfrm>
            <a:off x="7531111" y="3812496"/>
            <a:ext cx="2108189" cy="618218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ans Serif "/>
              </a:rPr>
              <a:t>Lemmatization 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B4E03-14B7-28AB-3F14-04FB09F8DA00}"/>
              </a:ext>
            </a:extLst>
          </p:cNvPr>
          <p:cNvSpPr/>
          <p:nvPr/>
        </p:nvSpPr>
        <p:spPr>
          <a:xfrm>
            <a:off x="1541321" y="3423810"/>
            <a:ext cx="1771919" cy="5572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ans Serif "/>
              </a:rPr>
              <a:t>Text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C14539-0B13-BF4F-0FB9-EF3A769B3EC4}"/>
              </a:ext>
            </a:extLst>
          </p:cNvPr>
          <p:cNvSpPr/>
          <p:nvPr/>
        </p:nvSpPr>
        <p:spPr>
          <a:xfrm>
            <a:off x="4887602" y="5797398"/>
            <a:ext cx="1872059" cy="671258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ans Serif "/>
              </a:rPr>
              <a:t>Wordnet/punkt</a:t>
            </a:r>
          </a:p>
          <a:p>
            <a:pPr algn="ctr"/>
            <a:r>
              <a:rPr lang="en-US" dirty="0">
                <a:latin typeface="Sans Serif "/>
              </a:rPr>
              <a:t>Libraries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E8862-DA2F-51F2-72C7-1C1245F045DA}"/>
              </a:ext>
            </a:extLst>
          </p:cNvPr>
          <p:cNvSpPr/>
          <p:nvPr/>
        </p:nvSpPr>
        <p:spPr>
          <a:xfrm>
            <a:off x="7556511" y="2420497"/>
            <a:ext cx="2095489" cy="780775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ans Serif "/>
              </a:rPr>
              <a:t>Integration with NLP Engine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DD558E-3E33-59E3-D67A-56EB4B0D1DEB}"/>
              </a:ext>
            </a:extLst>
          </p:cNvPr>
          <p:cNvSpPr/>
          <p:nvPr/>
        </p:nvSpPr>
        <p:spPr>
          <a:xfrm>
            <a:off x="1441181" y="4736796"/>
            <a:ext cx="1872059" cy="5572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ans Serif "/>
              </a:rPr>
              <a:t>Pre-Processing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5BE618-D0AC-0A79-8F22-5399F7E4445B}"/>
              </a:ext>
            </a:extLst>
          </p:cNvPr>
          <p:cNvCxnSpPr>
            <a:cxnSpLocks/>
          </p:cNvCxnSpPr>
          <p:nvPr/>
        </p:nvCxnSpPr>
        <p:spPr>
          <a:xfrm>
            <a:off x="2374899" y="2693773"/>
            <a:ext cx="0" cy="624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D770C1-8C0F-199C-DEF7-5C2DB9FB4BAF}"/>
              </a:ext>
            </a:extLst>
          </p:cNvPr>
          <p:cNvSpPr txBox="1"/>
          <p:nvPr/>
        </p:nvSpPr>
        <p:spPr>
          <a:xfrm>
            <a:off x="2416871" y="2731631"/>
            <a:ext cx="100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ns Serif "/>
              </a:rPr>
              <a:t>query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B07E04-FD51-D8BE-B61A-A0601C92E314}"/>
              </a:ext>
            </a:extLst>
          </p:cNvPr>
          <p:cNvCxnSpPr>
            <a:cxnSpLocks/>
          </p:cNvCxnSpPr>
          <p:nvPr/>
        </p:nvCxnSpPr>
        <p:spPr>
          <a:xfrm>
            <a:off x="2374899" y="4091102"/>
            <a:ext cx="1" cy="645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279E5F-6A38-69F6-C623-2CEBD3BAE6E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823632" y="5441382"/>
            <a:ext cx="0" cy="3560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F3A5A9-EB40-F857-58A5-26067B002FD6}"/>
              </a:ext>
            </a:extLst>
          </p:cNvPr>
          <p:cNvGrpSpPr/>
          <p:nvPr/>
        </p:nvGrpSpPr>
        <p:grpSpPr>
          <a:xfrm>
            <a:off x="6907427" y="4423719"/>
            <a:ext cx="1647827" cy="671260"/>
            <a:chOff x="6804023" y="4408740"/>
            <a:chExt cx="1647827" cy="6712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670C64-60EE-3000-266C-323ACC45A4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4023" y="5067300"/>
              <a:ext cx="1647827" cy="12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5A85980-80E4-C147-4F97-7E42042F3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5500" y="4408740"/>
              <a:ext cx="0" cy="6712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CCCA9E-8D50-6913-0A1F-08E0D09676FA}"/>
              </a:ext>
            </a:extLst>
          </p:cNvPr>
          <p:cNvCxnSpPr>
            <a:cxnSpLocks/>
          </p:cNvCxnSpPr>
          <p:nvPr/>
        </p:nvCxnSpPr>
        <p:spPr>
          <a:xfrm flipH="1" flipV="1">
            <a:off x="8548904" y="3201273"/>
            <a:ext cx="6350" cy="557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D6A2862-3A4A-5896-495F-630D6B3CADDE}"/>
              </a:ext>
            </a:extLst>
          </p:cNvPr>
          <p:cNvSpPr/>
          <p:nvPr/>
        </p:nvSpPr>
        <p:spPr>
          <a:xfrm>
            <a:off x="7507509" y="1252595"/>
            <a:ext cx="2095489" cy="639555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ans Serif "/>
              </a:rPr>
              <a:t>Base Form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3ABC3F-BC26-515E-04F9-64A54FBF8B5F}"/>
              </a:ext>
            </a:extLst>
          </p:cNvPr>
          <p:cNvCxnSpPr>
            <a:cxnSpLocks/>
          </p:cNvCxnSpPr>
          <p:nvPr/>
        </p:nvCxnSpPr>
        <p:spPr>
          <a:xfrm flipH="1" flipV="1">
            <a:off x="8555254" y="1892151"/>
            <a:ext cx="12699" cy="467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A1B4EAE9-09C4-CDD2-2B8D-75942AF9A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820" y="1160994"/>
            <a:ext cx="1625891" cy="1072867"/>
          </a:xfr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8B2ED2-4018-3647-8F4A-4DC06AE366E9}"/>
              </a:ext>
            </a:extLst>
          </p:cNvPr>
          <p:cNvCxnSpPr/>
          <p:nvPr/>
        </p:nvCxnSpPr>
        <p:spPr>
          <a:xfrm>
            <a:off x="3422822" y="5015402"/>
            <a:ext cx="1359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7B18600-077B-ABD7-972C-9A3248E8F812}"/>
              </a:ext>
            </a:extLst>
          </p:cNvPr>
          <p:cNvSpPr txBox="1"/>
          <p:nvPr/>
        </p:nvSpPr>
        <p:spPr>
          <a:xfrm>
            <a:off x="1929283" y="2233861"/>
            <a:ext cx="138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ns Serif "/>
              </a:rPr>
              <a:t>Student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F1B4AE-3EFB-3E97-0452-2B876196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0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9" grpId="0" animBg="1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C629-1A5E-0D95-C045-216DF529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US" b="1" dirty="0">
                <a:latin typeface="Sans Serif "/>
              </a:rPr>
              <a:t>Lemmatization 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D5E3F8A-4588-3C0C-2DC3-61917CE620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599774"/>
              </p:ext>
            </p:extLst>
          </p:nvPr>
        </p:nvGraphicFramePr>
        <p:xfrm>
          <a:off x="977566" y="1127760"/>
          <a:ext cx="10856472" cy="55380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18824">
                  <a:extLst>
                    <a:ext uri="{9D8B030D-6E8A-4147-A177-3AD203B41FA5}">
                      <a16:colId xmlns:a16="http://schemas.microsoft.com/office/drawing/2014/main" val="916519148"/>
                    </a:ext>
                  </a:extLst>
                </a:gridCol>
                <a:gridCol w="3618824">
                  <a:extLst>
                    <a:ext uri="{9D8B030D-6E8A-4147-A177-3AD203B41FA5}">
                      <a16:colId xmlns:a16="http://schemas.microsoft.com/office/drawing/2014/main" val="3538793734"/>
                    </a:ext>
                  </a:extLst>
                </a:gridCol>
                <a:gridCol w="3618824">
                  <a:extLst>
                    <a:ext uri="{9D8B030D-6E8A-4147-A177-3AD203B41FA5}">
                      <a16:colId xmlns:a16="http://schemas.microsoft.com/office/drawing/2014/main" val="3866174609"/>
                    </a:ext>
                  </a:extLst>
                </a:gridCol>
              </a:tblGrid>
              <a:tr h="13636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ans Serif "/>
                        </a:rPr>
                        <a:t>Step</a:t>
                      </a:r>
                      <a:endParaRPr lang="en-US" sz="1800" dirty="0">
                        <a:latin typeface="Sans Serif "/>
                      </a:endParaRPr>
                    </a:p>
                  </a:txBody>
                  <a:tcPr marL="81095" marR="81095" marT="40547" marB="405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ans Serif "/>
                        </a:rPr>
                        <a:t>Description</a:t>
                      </a:r>
                      <a:endParaRPr lang="en-US" sz="1800" dirty="0">
                        <a:latin typeface="Sans Serif "/>
                      </a:endParaRPr>
                    </a:p>
                  </a:txBody>
                  <a:tcPr marL="81095" marR="81095" marT="40547" marB="405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Sans Serif "/>
                      </a:endParaRPr>
                    </a:p>
                    <a:p>
                      <a:pPr algn="ctr"/>
                      <a:r>
                        <a:rPr lang="en-US" sz="1800" b="1" dirty="0">
                          <a:latin typeface="Sans Serif "/>
                        </a:rPr>
                        <a:t>Example for "Hours“</a:t>
                      </a:r>
                    </a:p>
                    <a:p>
                      <a:pPr algn="ctr"/>
                      <a:endParaRPr lang="en-US" sz="1800" b="1" dirty="0">
                        <a:latin typeface="Sans Serif "/>
                      </a:endParaRPr>
                    </a:p>
                  </a:txBody>
                  <a:tcPr marL="81095" marR="81095" marT="40547" marB="40547" anchor="ctr"/>
                </a:tc>
                <a:extLst>
                  <a:ext uri="{0D108BD9-81ED-4DB2-BD59-A6C34878D82A}">
                    <a16:rowId xmlns:a16="http://schemas.microsoft.com/office/drawing/2014/main" val="1514833107"/>
                  </a:ext>
                </a:extLst>
              </a:tr>
              <a:tr h="57595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ans Serif "/>
                        </a:rPr>
                        <a:t>User Query</a:t>
                      </a:r>
                    </a:p>
                  </a:txBody>
                  <a:tcPr marL="81095" marR="81095" marT="40547" marB="405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ans Serif "/>
                        </a:rPr>
                        <a:t>input by the user.</a:t>
                      </a:r>
                    </a:p>
                  </a:txBody>
                  <a:tcPr marL="81095" marR="81095" marT="40547" marB="405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ans Serif "/>
                        </a:rPr>
                        <a:t>"How many Credit Hours are required for MS - ACS Degree?"</a:t>
                      </a:r>
                    </a:p>
                  </a:txBody>
                  <a:tcPr marL="81095" marR="81095" marT="40547" marB="40547" anchor="ctr"/>
                </a:tc>
                <a:extLst>
                  <a:ext uri="{0D108BD9-81ED-4DB2-BD59-A6C34878D82A}">
                    <a16:rowId xmlns:a16="http://schemas.microsoft.com/office/drawing/2014/main" val="2361675813"/>
                  </a:ext>
                </a:extLst>
              </a:tr>
              <a:tr h="57595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ans Serif "/>
                        </a:rPr>
                        <a:t>Text Input</a:t>
                      </a:r>
                    </a:p>
                  </a:txBody>
                  <a:tcPr marL="81095" marR="81095" marT="40547" marB="405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ans Serif "/>
                        </a:rPr>
                        <a:t>Specific word from user's query to be lemmatized.</a:t>
                      </a:r>
                    </a:p>
                  </a:txBody>
                  <a:tcPr marL="81095" marR="81095" marT="40547" marB="405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ans Serif "/>
                        </a:rPr>
                        <a:t>"Hours"</a:t>
                      </a:r>
                    </a:p>
                  </a:txBody>
                  <a:tcPr marL="81095" marR="81095" marT="40547" marB="40547" anchor="ctr"/>
                </a:tc>
                <a:extLst>
                  <a:ext uri="{0D108BD9-81ED-4DB2-BD59-A6C34878D82A}">
                    <a16:rowId xmlns:a16="http://schemas.microsoft.com/office/drawing/2014/main" val="341016215"/>
                  </a:ext>
                </a:extLst>
              </a:tr>
              <a:tr h="57595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ans Serif "/>
                        </a:rPr>
                        <a:t>Pre-Processing</a:t>
                      </a:r>
                    </a:p>
                  </a:txBody>
                  <a:tcPr marL="81095" marR="81095" marT="40547" marB="405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ans Serif "/>
                        </a:rPr>
                        <a:t>Cleaning, tokenization, and part of speech (POS) tagging of the text.</a:t>
                      </a:r>
                    </a:p>
                  </a:txBody>
                  <a:tcPr marL="81095" marR="81095" marT="40547" marB="40547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Sans Serif "/>
                        </a:rPr>
                        <a:t>POS Tag: </a:t>
                      </a:r>
                      <a:r>
                        <a:rPr lang="en-US" sz="1600" dirty="0">
                          <a:latin typeface="Sans Serif "/>
                        </a:rPr>
                        <a:t>Noun (NNS for plural noun)</a:t>
                      </a:r>
                    </a:p>
                  </a:txBody>
                  <a:tcPr marL="81095" marR="81095" marT="40547" marB="40547" anchor="ctr"/>
                </a:tc>
                <a:extLst>
                  <a:ext uri="{0D108BD9-81ED-4DB2-BD59-A6C34878D82A}">
                    <a16:rowId xmlns:a16="http://schemas.microsoft.com/office/drawing/2014/main" val="1642769390"/>
                  </a:ext>
                </a:extLst>
              </a:tr>
              <a:tr h="57595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ans Serif "/>
                        </a:rPr>
                        <a:t>Lemmatization Engine</a:t>
                      </a:r>
                    </a:p>
                  </a:txBody>
                  <a:tcPr marL="81095" marR="81095" marT="40547" marB="405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ans Serif "/>
                        </a:rPr>
                        <a:t>Applies lemmatization algorithm using the POS tag.</a:t>
                      </a:r>
                    </a:p>
                  </a:txBody>
                  <a:tcPr marL="81095" marR="81095" marT="40547" marB="40547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Sans Serif "/>
                        </a:rPr>
                        <a:t>Recognizes "Hours" as a plural noun.</a:t>
                      </a:r>
                    </a:p>
                  </a:txBody>
                  <a:tcPr marL="81095" marR="81095" marT="40547" marB="40547" anchor="ctr"/>
                </a:tc>
                <a:extLst>
                  <a:ext uri="{0D108BD9-81ED-4DB2-BD59-A6C34878D82A}">
                    <a16:rowId xmlns:a16="http://schemas.microsoft.com/office/drawing/2014/main" val="4225488891"/>
                  </a:ext>
                </a:extLst>
              </a:tr>
              <a:tr h="57595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ans Serif "/>
                        </a:rPr>
                        <a:t>Wordnet/punkt Library lookup</a:t>
                      </a:r>
                    </a:p>
                  </a:txBody>
                  <a:tcPr marL="81095" marR="81095" marT="40547" marB="405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ans Serif "/>
                        </a:rPr>
                        <a:t>Consults a library to find the lemma of the word.</a:t>
                      </a:r>
                    </a:p>
                  </a:txBody>
                  <a:tcPr marL="81095" marR="81095" marT="40547" marB="405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ans Serif "/>
                        </a:rPr>
                        <a:t>Finds that the lemma for "Hours" is "Hour".</a:t>
                      </a:r>
                    </a:p>
                  </a:txBody>
                  <a:tcPr marL="81095" marR="81095" marT="40547" marB="40547" anchor="ctr"/>
                </a:tc>
                <a:extLst>
                  <a:ext uri="{0D108BD9-81ED-4DB2-BD59-A6C34878D82A}">
                    <a16:rowId xmlns:a16="http://schemas.microsoft.com/office/drawing/2014/main" val="787991272"/>
                  </a:ext>
                </a:extLst>
              </a:tr>
              <a:tr h="3290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ans Serif "/>
                        </a:rPr>
                        <a:t>Lemmatization Output</a:t>
                      </a:r>
                    </a:p>
                  </a:txBody>
                  <a:tcPr marL="81095" marR="81095" marT="40547" marB="405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ans Serif "/>
                        </a:rPr>
                        <a:t>Outputs the base form of the word.</a:t>
                      </a:r>
                    </a:p>
                  </a:txBody>
                  <a:tcPr marL="81095" marR="81095" marT="40547" marB="405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ans Serif "/>
                        </a:rPr>
                        <a:t>"Hour"</a:t>
                      </a:r>
                    </a:p>
                  </a:txBody>
                  <a:tcPr marL="81095" marR="81095" marT="40547" marB="40547" anchor="ctr"/>
                </a:tc>
                <a:extLst>
                  <a:ext uri="{0D108BD9-81ED-4DB2-BD59-A6C34878D82A}">
                    <a16:rowId xmlns:a16="http://schemas.microsoft.com/office/drawing/2014/main" val="3172543664"/>
                  </a:ext>
                </a:extLst>
              </a:tr>
              <a:tr h="82286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ans Serif "/>
                        </a:rPr>
                        <a:t>Integration with NLP Engine</a:t>
                      </a:r>
                    </a:p>
                  </a:txBody>
                  <a:tcPr marL="81095" marR="81095" marT="40547" marB="405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ans Serif "/>
                        </a:rPr>
                        <a:t>The lemma is then used for further natural language processing tasks </a:t>
                      </a:r>
                      <a:r>
                        <a:rPr lang="en-US" sz="1600" b="1" dirty="0">
                          <a:latin typeface="Sans Serif "/>
                        </a:rPr>
                        <a:t>(Intent Recognition</a:t>
                      </a:r>
                      <a:r>
                        <a:rPr lang="en-US" sz="1600" dirty="0">
                          <a:latin typeface="Sans Serif "/>
                        </a:rPr>
                        <a:t>).</a:t>
                      </a:r>
                    </a:p>
                  </a:txBody>
                  <a:tcPr marL="81095" marR="81095" marT="40547" marB="405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ans Serif "/>
                        </a:rPr>
                        <a:t>Used for tasks such as quantifying credit hours in the context of academic requirements.</a:t>
                      </a:r>
                    </a:p>
                  </a:txBody>
                  <a:tcPr marL="81095" marR="81095" marT="40547" marB="40547" anchor="ctr"/>
                </a:tc>
                <a:extLst>
                  <a:ext uri="{0D108BD9-81ED-4DB2-BD59-A6C34878D82A}">
                    <a16:rowId xmlns:a16="http://schemas.microsoft.com/office/drawing/2014/main" val="3225765566"/>
                  </a:ext>
                </a:extLst>
              </a:tr>
              <a:tr h="57595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ans Serif "/>
                        </a:rPr>
                        <a:t>Base Form</a:t>
                      </a:r>
                    </a:p>
                  </a:txBody>
                  <a:tcPr marL="81095" marR="81095" marT="40547" marB="405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ans Serif "/>
                        </a:rPr>
                        <a:t>Shows the base form of the word, which is used in further NLP tasks.</a:t>
                      </a:r>
                    </a:p>
                  </a:txBody>
                  <a:tcPr marL="81095" marR="81095" marT="40547" marB="405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ans Serif "/>
                        </a:rPr>
                        <a:t>"Hour"</a:t>
                      </a:r>
                    </a:p>
                  </a:txBody>
                  <a:tcPr marL="81095" marR="81095" marT="40547" marB="40547" anchor="ctr"/>
                </a:tc>
                <a:extLst>
                  <a:ext uri="{0D108BD9-81ED-4DB2-BD59-A6C34878D82A}">
                    <a16:rowId xmlns:a16="http://schemas.microsoft.com/office/drawing/2014/main" val="332594290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372C2D0-74C9-C8DC-E586-2CAA32FA4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74C30-45B1-D257-9708-AE719619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7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8DA8-DF47-2096-6C81-ED0FF041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6410"/>
            <a:ext cx="10631557" cy="636104"/>
          </a:xfrm>
        </p:spPr>
        <p:txBody>
          <a:bodyPr>
            <a:normAutofit fontScale="90000"/>
          </a:bodyPr>
          <a:lstStyle/>
          <a:p>
            <a:br>
              <a:rPr lang="en-US" sz="4900" b="1" dirty="0">
                <a:latin typeface="Sans Serif "/>
              </a:rPr>
            </a:br>
            <a:r>
              <a:rPr lang="en-US" sz="4900" b="1" dirty="0">
                <a:latin typeface="Sans Serif "/>
              </a:rPr>
              <a:t>Tools and Technologies</a:t>
            </a:r>
            <a:br>
              <a:rPr lang="en-US" sz="4400" b="1" dirty="0">
                <a:latin typeface="Sans Serif 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0777F5-0EAC-09EE-1D34-CC4C7D963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6982"/>
            <a:ext cx="11044933" cy="47946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8" name="Picture 7" descr="A logo of a company&#10;&#10;Description automatically generated">
            <a:extLst>
              <a:ext uri="{FF2B5EF4-FFF2-40B4-BE49-F238E27FC236}">
                <a16:creationId xmlns:a16="http://schemas.microsoft.com/office/drawing/2014/main" id="{2F853E03-417B-E161-DAD3-2B2ABB5B4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6" y="1767554"/>
            <a:ext cx="2768411" cy="101107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2D6ACBF2-8DA6-9CE9-B54A-4C99EF7EA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69" y="1698715"/>
            <a:ext cx="3454571" cy="1248401"/>
          </a:xfrm>
          <a:prstGeom prst="rect">
            <a:avLst/>
          </a:prstGeom>
        </p:spPr>
      </p:pic>
      <p:pic>
        <p:nvPicPr>
          <p:cNvPr id="10" name="Picture 9" descr="A blue square with a feather and a blue square with a blue square with a blue square with a blue square with a blue square with a blue square with a blue square with a blue square with&#10;&#10;Description automatically generated">
            <a:extLst>
              <a:ext uri="{FF2B5EF4-FFF2-40B4-BE49-F238E27FC236}">
                <a16:creationId xmlns:a16="http://schemas.microsoft.com/office/drawing/2014/main" id="{6705D752-F2D9-6794-110A-CCA58B518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1" y="1340281"/>
            <a:ext cx="3069493" cy="1713963"/>
          </a:xfrm>
          <a:prstGeom prst="rect">
            <a:avLst/>
          </a:prstGeom>
        </p:spPr>
      </p:pic>
      <p:pic>
        <p:nvPicPr>
          <p:cNvPr id="11" name="Picture 10" descr="A logo with black text&#10;&#10;Description automatically generated">
            <a:extLst>
              <a:ext uri="{FF2B5EF4-FFF2-40B4-BE49-F238E27FC236}">
                <a16:creationId xmlns:a16="http://schemas.microsoft.com/office/drawing/2014/main" id="{B02DE5FB-5B9F-1BA0-8E58-4BC3B38E2A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2" y="4596921"/>
            <a:ext cx="2727309" cy="1029450"/>
          </a:xfrm>
          <a:prstGeom prst="rect">
            <a:avLst/>
          </a:prstGeom>
        </p:spPr>
      </p:pic>
      <p:pic>
        <p:nvPicPr>
          <p:cNvPr id="12" name="Picture 11" descr="A logo with orange circles and black text&#10;&#10;Description automatically generated">
            <a:extLst>
              <a:ext uri="{FF2B5EF4-FFF2-40B4-BE49-F238E27FC236}">
                <a16:creationId xmlns:a16="http://schemas.microsoft.com/office/drawing/2014/main" id="{947D6BC9-AE69-3A46-9367-47BF0AE32D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15" y="4161416"/>
            <a:ext cx="1900460" cy="1900460"/>
          </a:xfrm>
          <a:prstGeom prst="rect">
            <a:avLst/>
          </a:prstGeom>
        </p:spPr>
      </p:pic>
      <p:pic>
        <p:nvPicPr>
          <p:cNvPr id="13" name="Picture 12" descr="A blue and white logo&#10;&#10;Description automatically generated">
            <a:extLst>
              <a:ext uri="{FF2B5EF4-FFF2-40B4-BE49-F238E27FC236}">
                <a16:creationId xmlns:a16="http://schemas.microsoft.com/office/drawing/2014/main" id="{D4364E87-6AAE-FF3D-5F96-46F576B552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15" y="4161416"/>
            <a:ext cx="1640526" cy="1628681"/>
          </a:xfrm>
          <a:prstGeom prst="rect">
            <a:avLst/>
          </a:prstGeom>
        </p:spPr>
      </p:pic>
      <p:pic>
        <p:nvPicPr>
          <p:cNvPr id="14" name="Picture 13" descr="A blue background with red text&#10;&#10;Description automatically generated">
            <a:extLst>
              <a:ext uri="{FF2B5EF4-FFF2-40B4-BE49-F238E27FC236}">
                <a16:creationId xmlns:a16="http://schemas.microsoft.com/office/drawing/2014/main" id="{2107E3D4-F7AB-3671-FC10-F15EAC6DF2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81" y="4203766"/>
            <a:ext cx="2450000" cy="15863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D5EEBD-1E67-4D50-C654-24F6FA54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8291-251B-5CF1-07B0-15B1E094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670653"/>
            <a:ext cx="10942674" cy="1006475"/>
          </a:xfrm>
        </p:spPr>
        <p:txBody>
          <a:bodyPr>
            <a:normAutofit fontScale="90000"/>
          </a:bodyPr>
          <a:lstStyle/>
          <a:p>
            <a:br>
              <a:rPr lang="en-US" sz="3600" b="0" i="0" dirty="0">
                <a:latin typeface="Sans Serif "/>
              </a:rPr>
            </a:br>
            <a:br>
              <a:rPr lang="en-US" sz="3600" b="0" i="0" dirty="0">
                <a:latin typeface="Sans Serif "/>
              </a:rPr>
            </a:br>
            <a:r>
              <a:rPr lang="en-US" sz="4900" b="1" i="0" dirty="0">
                <a:latin typeface="Sans Serif "/>
              </a:rPr>
              <a:t>Third-Party Libraries to provide Functionality</a:t>
            </a:r>
            <a:br>
              <a:rPr lang="en-US" b="0" i="0" dirty="0">
                <a:solidFill>
                  <a:srgbClr val="2D3B45"/>
                </a:solidFill>
                <a:latin typeface="Lato Extended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4EF6-94E3-4F4D-562F-7156CC0A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255"/>
            <a:ext cx="10374086" cy="3945854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Sans Serif "/>
              </a:rPr>
              <a:t>Wordnet</a:t>
            </a:r>
          </a:p>
          <a:p>
            <a:pPr lvl="1"/>
            <a:r>
              <a:rPr lang="en-US" dirty="0">
                <a:latin typeface="Sans Serif "/>
              </a:rPr>
              <a:t>C</a:t>
            </a:r>
            <a:r>
              <a:rPr lang="en-US" dirty="0">
                <a:effectLst/>
                <a:latin typeface="Sans Serif "/>
              </a:rPr>
              <a:t>ontains 155,327 words organized in 175,979 synsets</a:t>
            </a:r>
          </a:p>
          <a:p>
            <a:pPr lvl="1"/>
            <a:r>
              <a:rPr lang="en-US" dirty="0">
                <a:effectLst/>
                <a:latin typeface="Sans Serif "/>
              </a:rPr>
              <a:t>A synset or synonym set is defined as a set of one or more synony</a:t>
            </a:r>
            <a:r>
              <a:rPr lang="en-US" dirty="0">
                <a:latin typeface="Sans Serif "/>
              </a:rPr>
              <a:t>ms</a:t>
            </a:r>
          </a:p>
          <a:p>
            <a:pPr marL="457200" lvl="1" indent="0">
              <a:buNone/>
            </a:pPr>
            <a:endParaRPr lang="en-US" dirty="0">
              <a:latin typeface="Sans Serif "/>
            </a:endParaRPr>
          </a:p>
          <a:p>
            <a:pPr lvl="1"/>
            <a:r>
              <a:rPr lang="en-US" b="1" dirty="0">
                <a:effectLst/>
                <a:latin typeface="Sans Serif "/>
              </a:rPr>
              <a:t>Example</a:t>
            </a:r>
            <a:r>
              <a:rPr lang="en-US" dirty="0">
                <a:effectLst/>
                <a:latin typeface="Sans Serif "/>
              </a:rPr>
              <a:t> : WordNet synsets for the word </a:t>
            </a:r>
            <a:r>
              <a:rPr lang="en-US" dirty="0">
                <a:latin typeface="Sans Serif "/>
              </a:rPr>
              <a:t>“</a:t>
            </a:r>
            <a:r>
              <a:rPr lang="en-US" dirty="0">
                <a:effectLst/>
                <a:latin typeface="Sans Serif "/>
              </a:rPr>
              <a:t>hello”</a:t>
            </a:r>
          </a:p>
          <a:p>
            <a:pPr lvl="2"/>
            <a:endParaRPr lang="en-US" sz="2400" dirty="0">
              <a:latin typeface="Sans Serif "/>
            </a:endParaRPr>
          </a:p>
          <a:p>
            <a:pPr lvl="2"/>
            <a:r>
              <a:rPr lang="en-US" sz="2400" dirty="0">
                <a:effectLst/>
                <a:latin typeface="Sans Serif "/>
              </a:rPr>
              <a:t>Synset : hello, hullo, hi, howdy, how-do-you-do</a:t>
            </a:r>
          </a:p>
          <a:p>
            <a:pPr lvl="2"/>
            <a:r>
              <a:rPr lang="en-US" sz="2400" dirty="0">
                <a:effectLst/>
                <a:latin typeface="Sans Serif "/>
              </a:rPr>
              <a:t>Definition: An expression of greeting.</a:t>
            </a:r>
          </a:p>
          <a:p>
            <a:pPr lvl="2"/>
            <a:r>
              <a:rPr lang="en-US" sz="2400" dirty="0">
                <a:effectLst/>
                <a:latin typeface="Sans Serif "/>
              </a:rPr>
              <a:t>Example Usage: "She greeted him with a cheerful hello."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E2708-8542-0321-D7C3-57226400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4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0C72-1F04-EF77-A0E8-7875F0FD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43" y="410368"/>
            <a:ext cx="10809514" cy="1325563"/>
          </a:xfrm>
        </p:spPr>
        <p:txBody>
          <a:bodyPr>
            <a:noAutofit/>
          </a:bodyPr>
          <a:lstStyle/>
          <a:p>
            <a:r>
              <a:rPr lang="en-US" b="1" i="0" dirty="0">
                <a:latin typeface="Sans Serif "/>
              </a:rPr>
              <a:t>Third-Party Libraries to provide Functionality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E334-3514-D98C-B730-B18F863C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Punkt</a:t>
            </a:r>
          </a:p>
          <a:p>
            <a:pPr lvl="1"/>
            <a:r>
              <a:rPr lang="en-US" sz="2600" dirty="0"/>
              <a:t>punkt is designed to learn parameters in Natural Language Processing</a:t>
            </a:r>
          </a:p>
          <a:p>
            <a:pPr lvl="1"/>
            <a:r>
              <a:rPr lang="en-US" sz="2600" dirty="0"/>
              <a:t>It identify the boundaries between sentences (multiple) in text</a:t>
            </a:r>
          </a:p>
          <a:p>
            <a:pPr lvl="1"/>
            <a:r>
              <a:rPr lang="en-US" sz="2600" dirty="0"/>
              <a:t>Enables to analyze the sentence for tasks like sentiment analysis, intent recognition, or information extraction</a:t>
            </a:r>
          </a:p>
          <a:p>
            <a:pPr lvl="1"/>
            <a:r>
              <a:rPr lang="en-US" sz="2600" b="1" dirty="0"/>
              <a:t>Example : </a:t>
            </a:r>
          </a:p>
          <a:p>
            <a:pPr lvl="2"/>
            <a:r>
              <a:rPr lang="en-US" sz="2600" dirty="0"/>
              <a:t>text = “This is a sample sentence. And here is another one!”</a:t>
            </a:r>
          </a:p>
          <a:p>
            <a:pPr lvl="2"/>
            <a:r>
              <a:rPr lang="en-US" sz="2600" dirty="0"/>
              <a:t>[‘This is a sample sentence.’, ‘And here is another one!’]</a:t>
            </a:r>
          </a:p>
          <a:p>
            <a:pPr lvl="1"/>
            <a:r>
              <a:rPr lang="en-US" sz="2600" dirty="0"/>
              <a:t>It returns list of sentences from input query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B7B69-1A59-2DD7-B2E1-E83098A8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2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FFD5-C0CD-88B3-CDFE-3BFD9203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703"/>
            <a:ext cx="10515600" cy="988540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Sans Serif "/>
              </a:rPr>
              <a:t>Hosting Strategy and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4A08-8837-C596-AB76-3B3F727C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algn="just"/>
            <a:r>
              <a:rPr lang="en-US" sz="3200" dirty="0">
                <a:latin typeface="Sans Serif "/>
              </a:rPr>
              <a:t>Our chatbot will be hosted on</a:t>
            </a:r>
          </a:p>
          <a:p>
            <a:pPr marL="0" indent="0" algn="just">
              <a:buNone/>
            </a:pPr>
            <a:r>
              <a:rPr lang="en-US" sz="3200" dirty="0">
                <a:latin typeface="Sans Serif "/>
              </a:rPr>
              <a:t> Heroku, providing a stable and </a:t>
            </a:r>
          </a:p>
          <a:p>
            <a:pPr marL="0" indent="0" algn="just">
              <a:buNone/>
            </a:pPr>
            <a:r>
              <a:rPr lang="en-US" sz="3200" dirty="0">
                <a:latin typeface="Sans Serif "/>
              </a:rPr>
              <a:t> reliable online service to enhance </a:t>
            </a:r>
          </a:p>
          <a:p>
            <a:pPr marL="0" indent="0" algn="just">
              <a:buNone/>
            </a:pPr>
            <a:r>
              <a:rPr lang="en-US" sz="3200" dirty="0">
                <a:latin typeface="Sans Serif "/>
              </a:rPr>
              <a:t> the user experience</a:t>
            </a:r>
          </a:p>
        </p:txBody>
      </p:sp>
      <p:pic>
        <p:nvPicPr>
          <p:cNvPr id="1028" name="Picture 4" descr="Heroku - How To Deploy Your App/Website | Lava Lamp Lab">
            <a:extLst>
              <a:ext uri="{FF2B5EF4-FFF2-40B4-BE49-F238E27FC236}">
                <a16:creationId xmlns:a16="http://schemas.microsoft.com/office/drawing/2014/main" id="{0B1C4B1F-8CB4-D111-74CE-A94D3AE8F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071" y="2239517"/>
            <a:ext cx="3972560" cy="216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8F4CC-8E59-988C-9D0E-D24A30E0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19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E69A-B64E-BA00-89C2-0A850039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43" y="457753"/>
            <a:ext cx="10357022" cy="919977"/>
          </a:xfrm>
        </p:spPr>
        <p:txBody>
          <a:bodyPr>
            <a:noAutofit/>
          </a:bodyPr>
          <a:lstStyle/>
          <a:p>
            <a:r>
              <a:rPr lang="en-US" b="1" i="0" dirty="0">
                <a:latin typeface="Sans Serif "/>
              </a:rPr>
              <a:t>Data Management </a:t>
            </a:r>
            <a:r>
              <a:rPr lang="en-US" b="1" dirty="0">
                <a:latin typeface="Sans Serif "/>
              </a:rPr>
              <a:t>P</a:t>
            </a:r>
            <a:r>
              <a:rPr lang="en-US" b="1" i="0" dirty="0">
                <a:latin typeface="Sans Serif "/>
              </a:rPr>
              <a:t>lan</a:t>
            </a:r>
            <a:br>
              <a:rPr lang="en-US" b="0" i="0" u="sng" dirty="0">
                <a:solidFill>
                  <a:srgbClr val="2D3B45"/>
                </a:solidFill>
                <a:latin typeface="Sans Serif "/>
              </a:rPr>
            </a:br>
            <a:endParaRPr lang="en-US" u="sng" dirty="0">
              <a:latin typeface="Sans Serif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2E04-9E94-6AF0-8350-703C5C24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778" y="1495168"/>
            <a:ext cx="10357022" cy="46817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Sans Serif "/>
              </a:rPr>
              <a:t>Data Storage and Organization:</a:t>
            </a:r>
          </a:p>
          <a:p>
            <a:pPr lvl="1"/>
            <a:r>
              <a:rPr lang="en-US" sz="2800" dirty="0">
                <a:latin typeface="Sans Serif "/>
              </a:rPr>
              <a:t>Using JSON files for initial intents and response storage.</a:t>
            </a:r>
          </a:p>
          <a:p>
            <a:pPr lvl="1"/>
            <a:r>
              <a:rPr lang="en-US" sz="2800" dirty="0">
                <a:latin typeface="Sans Serif "/>
              </a:rPr>
              <a:t>Plan to transition to a dynamic database </a:t>
            </a:r>
          </a:p>
          <a:p>
            <a:pPr marL="457200" lvl="1" indent="0">
              <a:buNone/>
            </a:pPr>
            <a:r>
              <a:rPr lang="en-US" sz="2800" dirty="0">
                <a:latin typeface="Sans Serif "/>
              </a:rPr>
              <a:t> (SQL/NoSQL) for scalable data management.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Sans Serif "/>
              </a:rPr>
              <a:t>Data Processing and Optimization:</a:t>
            </a:r>
          </a:p>
          <a:p>
            <a:pPr lvl="1"/>
            <a:r>
              <a:rPr lang="en-US" sz="2800" dirty="0">
                <a:latin typeface="Sans Serif "/>
              </a:rPr>
              <a:t>Regular data cleaning and preprocessing to </a:t>
            </a:r>
          </a:p>
          <a:p>
            <a:pPr marL="457200" lvl="1" indent="0">
              <a:buNone/>
            </a:pPr>
            <a:r>
              <a:rPr lang="en-US" sz="2800" dirty="0">
                <a:latin typeface="Sans Serif "/>
              </a:rPr>
              <a:t>  maintain quality.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Sans Serif "/>
              </a:rPr>
              <a:t>Backup and Recovery:</a:t>
            </a:r>
          </a:p>
          <a:p>
            <a:pPr lvl="1"/>
            <a:r>
              <a:rPr lang="en-US" sz="2800" dirty="0">
                <a:latin typeface="Sans Serif "/>
              </a:rPr>
              <a:t>Routine data backups to prevent loss.</a:t>
            </a:r>
          </a:p>
        </p:txBody>
      </p:sp>
      <p:pic>
        <p:nvPicPr>
          <p:cNvPr id="1026" name="Picture 2" descr="Basic things you need to know about MongoDB - MechoMotive">
            <a:extLst>
              <a:ext uri="{FF2B5EF4-FFF2-40B4-BE49-F238E27FC236}">
                <a16:creationId xmlns:a16="http://schemas.microsoft.com/office/drawing/2014/main" id="{CAC36C8B-48F0-104D-31C0-C00FFDC5E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96777"/>
            <a:ext cx="3401490" cy="202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9ED33-CBC2-8276-73DE-2B533D15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2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5F6C-CD8E-3B15-8039-B775DEB7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14631"/>
            <a:ext cx="10383078" cy="112574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Sans Serif "/>
              </a:rPr>
              <a:t> </a:t>
            </a:r>
            <a:r>
              <a:rPr lang="en-US" b="1" dirty="0">
                <a:latin typeface="Sans Serif 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56C5-78DF-0FA1-4C00-8AD6E621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61" y="1272208"/>
            <a:ext cx="10383078" cy="5317435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effectLst/>
                <a:latin typeface="Sans Serif 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effectLst/>
                <a:latin typeface="Sans Serif 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effectLst/>
                <a:latin typeface="Sans Serif "/>
              </a:rPr>
              <a:t>Why Chatbot?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effectLst/>
                <a:latin typeface="Sans Serif "/>
              </a:rPr>
              <a:t>Proposed 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effectLst/>
                <a:latin typeface="Sans Serif "/>
              </a:rPr>
              <a:t>Use Cases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effectLst/>
                <a:latin typeface="Sans Serif "/>
              </a:rPr>
              <a:t>Functional Requirements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effectLst/>
                <a:latin typeface="Sans Serif "/>
              </a:rPr>
              <a:t>Non-Functional Requirements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effectLst/>
                <a:latin typeface="Sans Serif "/>
              </a:rPr>
              <a:t>Architecture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dirty="0">
                <a:latin typeface="Sans Serif "/>
              </a:rPr>
              <a:t>Tools and Technologies</a:t>
            </a:r>
            <a:endParaRPr lang="en-US" sz="8000" i="0" dirty="0">
              <a:effectLst/>
              <a:latin typeface="Sans Serif 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kumimoji="0" lang="en-US" sz="8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s Serif "/>
                <a:ea typeface="+mj-ea"/>
                <a:cs typeface="+mj-cs"/>
              </a:rPr>
              <a:t>Hosting Strategy and Requirements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effectLst/>
                <a:latin typeface="Sans Serif "/>
              </a:rPr>
              <a:t>Data Management </a:t>
            </a:r>
            <a:r>
              <a:rPr lang="en-US" sz="8000" dirty="0">
                <a:latin typeface="Sans Serif "/>
              </a:rPr>
              <a:t>P</a:t>
            </a:r>
            <a:r>
              <a:rPr lang="en-US" sz="8000" b="0" i="0" dirty="0">
                <a:effectLst/>
                <a:latin typeface="Sans Serif "/>
              </a:rPr>
              <a:t>lan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effectLst/>
                <a:latin typeface="Sans Serif "/>
              </a:rPr>
              <a:t>Prototype Demos</a:t>
            </a:r>
            <a:endParaRPr lang="en-US" sz="8000" dirty="0">
              <a:latin typeface="Sans Serif 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dirty="0">
                <a:latin typeface="Sans Serif "/>
              </a:rPr>
              <a:t>Accomplishments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effectLst/>
                <a:latin typeface="Sans Serif "/>
              </a:rPr>
              <a:t>Spring 2024 Plan</a:t>
            </a:r>
          </a:p>
          <a:p>
            <a:pPr marL="0" indent="0">
              <a:buNone/>
            </a:pPr>
            <a:br>
              <a:rPr lang="en-US" sz="1400" dirty="0"/>
            </a:br>
            <a:endParaRPr lang="en-US" sz="2000" b="0" i="0" dirty="0">
              <a:effectLst/>
              <a:latin typeface="Sans Serif 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DDE7F-B7E0-8A75-6621-4F30F683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963" y="949769"/>
            <a:ext cx="4007004" cy="40070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DECF6-9A86-7F53-EF44-D7749629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84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18D4-1C1A-89BF-5AAD-61CB9ADC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18507"/>
            <a:ext cx="10515600" cy="1325563"/>
          </a:xfrm>
        </p:spPr>
        <p:txBody>
          <a:bodyPr/>
          <a:lstStyle/>
          <a:p>
            <a:r>
              <a:rPr lang="en-US" b="1" dirty="0">
                <a:latin typeface="Sans Serif "/>
              </a:rPr>
              <a:t>Demo</a:t>
            </a:r>
            <a:r>
              <a:rPr lang="en-US" dirty="0">
                <a:latin typeface="Sans Serif "/>
              </a:rPr>
              <a:t> </a:t>
            </a:r>
            <a:r>
              <a:rPr lang="en-US" b="1" dirty="0">
                <a:latin typeface="Sans Serif "/>
              </a:rPr>
              <a:t>Time</a:t>
            </a:r>
          </a:p>
        </p:txBody>
      </p:sp>
      <p:pic>
        <p:nvPicPr>
          <p:cNvPr id="6" name="Content Placeholder 5" descr="A person pointing at a white board&#10;&#10;Description automatically generated">
            <a:extLst>
              <a:ext uri="{FF2B5EF4-FFF2-40B4-BE49-F238E27FC236}">
                <a16:creationId xmlns:a16="http://schemas.microsoft.com/office/drawing/2014/main" id="{5AB8C3EB-84C5-1D6D-6AC3-651FB61B1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8" y="1273628"/>
            <a:ext cx="7402286" cy="4876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E5C4E-7DB4-F001-B2DB-5F7289BF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90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37CE-939F-9978-4373-5609617C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91" y="152474"/>
            <a:ext cx="10515600" cy="1167113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Sans Serif "/>
              </a:rPr>
              <a:t>Prototype Demos - GUI mockups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873653-7109-CE28-BDA2-E9AD4318A6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461" y="1512388"/>
            <a:ext cx="5705061" cy="493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D8C37F-06AC-98FF-7160-6889D82C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3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C8C5-FBB2-6CD7-6393-ABE31971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72" y="365126"/>
            <a:ext cx="10515600" cy="1075368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Sans Serif "/>
              </a:rPr>
              <a:t>Prototype Demos - Functional </a:t>
            </a:r>
            <a:r>
              <a:rPr lang="en-US" b="1" dirty="0">
                <a:latin typeface="Sans Serif "/>
              </a:rPr>
              <a:t>P</a:t>
            </a:r>
            <a:r>
              <a:rPr lang="en-US" b="1" i="0" dirty="0">
                <a:latin typeface="Sans Serif "/>
              </a:rPr>
              <a:t>rototypes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4C2347-8AF7-5927-169D-2FB0FF08D7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90577"/>
            <a:ext cx="10515600" cy="463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93BAC-0B04-8D94-5761-CC6F1300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6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31D2-A06B-DC79-54E9-7F52DCF3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latin typeface="Sans Serif "/>
              </a:rPr>
              <a:t>Prototype Demos - Functional </a:t>
            </a:r>
            <a:r>
              <a:rPr lang="en-US" b="1" dirty="0">
                <a:latin typeface="Sans Serif "/>
              </a:rPr>
              <a:t>P</a:t>
            </a:r>
            <a:r>
              <a:rPr lang="en-US" b="1" i="0" dirty="0">
                <a:latin typeface="Sans Serif "/>
              </a:rPr>
              <a:t>rototypes (</a:t>
            </a:r>
            <a:r>
              <a:rPr lang="en-US" b="1" i="1" dirty="0">
                <a:latin typeface="Sans Serif "/>
              </a:rPr>
              <a:t>Cont’d)</a:t>
            </a: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C941F62-63A5-8A06-0DB0-BDCB72863C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4738"/>
            <a:ext cx="10878879" cy="487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DE6000-41B9-6F90-DA34-F6B4E782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28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0272-532F-F250-AAEE-7E3F7DD3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901"/>
          </a:xfrm>
        </p:spPr>
        <p:txBody>
          <a:bodyPr>
            <a:normAutofit/>
          </a:bodyPr>
          <a:lstStyle/>
          <a:p>
            <a:r>
              <a:rPr lang="en-US" b="1" dirty="0">
                <a:latin typeface="Sans Serif "/>
              </a:rPr>
              <a:t>Accomplished this semester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B3C3-34D9-BB1C-3317-D80046C3D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29" y="1437998"/>
            <a:ext cx="10913089" cy="4803313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Sans Serif "/>
              </a:rPr>
              <a:t>Functional Chatbot: </a:t>
            </a:r>
            <a:r>
              <a:rPr lang="en-US" sz="2200" dirty="0">
                <a:latin typeface="Sans Serif "/>
              </a:rPr>
              <a:t>Successfully developed a functional chatbot that can understand user queries and provide relevant responses</a:t>
            </a:r>
          </a:p>
          <a:p>
            <a:pPr algn="just"/>
            <a:endParaRPr lang="en-US" sz="2200" dirty="0">
              <a:latin typeface="Sans Serif "/>
            </a:endParaRPr>
          </a:p>
          <a:p>
            <a:pPr algn="just"/>
            <a:r>
              <a:rPr lang="en-US" sz="2200" b="1" dirty="0">
                <a:latin typeface="Sans Serif "/>
              </a:rPr>
              <a:t>User Interface Design: </a:t>
            </a:r>
            <a:r>
              <a:rPr lang="en-US" sz="2200" dirty="0">
                <a:latin typeface="Sans Serif "/>
              </a:rPr>
              <a:t>Created a user-friendly interface for the chatbot, making it easy for users to interact with and receive information</a:t>
            </a:r>
          </a:p>
          <a:p>
            <a:pPr algn="just"/>
            <a:endParaRPr lang="en-US" sz="2200" dirty="0">
              <a:latin typeface="Sans Serif "/>
            </a:endParaRPr>
          </a:p>
          <a:p>
            <a:pPr algn="just"/>
            <a:r>
              <a:rPr lang="en-US" sz="2200" b="1" dirty="0">
                <a:latin typeface="Sans Serif "/>
              </a:rPr>
              <a:t>Natural Language Processing (NLP): </a:t>
            </a:r>
            <a:r>
              <a:rPr lang="en-US" sz="2200" dirty="0">
                <a:latin typeface="Sans Serif "/>
              </a:rPr>
              <a:t>The chatbot demonstrates NLP capabilities by understanding and responding to natural language inputs from users</a:t>
            </a:r>
          </a:p>
          <a:p>
            <a:pPr algn="just"/>
            <a:endParaRPr lang="en-US" sz="2200" dirty="0">
              <a:latin typeface="Sans Serif "/>
            </a:endParaRPr>
          </a:p>
          <a:p>
            <a:pPr algn="just"/>
            <a:r>
              <a:rPr lang="en-US" sz="2200" b="1" dirty="0">
                <a:latin typeface="Sans Serif "/>
              </a:rPr>
              <a:t>GUI and Web Interface Implementation using Flask: </a:t>
            </a:r>
            <a:r>
              <a:rPr lang="en-US" sz="2200" dirty="0">
                <a:latin typeface="Sans Serif "/>
              </a:rPr>
              <a:t>Successfully implemented a graphical user interface (GUI) and a web interface for the chatbot using Flask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96D84-BC3C-4D7D-8573-FC4EB084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83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E680-563C-7235-0607-9409FE7E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6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Sans Serif "/>
              </a:rPr>
              <a:t>Spring 2024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C775-06D9-A3E1-3294-AF51276F7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066"/>
            <a:ext cx="11009243" cy="5186487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Sans Serif "/>
              </a:rPr>
              <a:t>In GDP-2, we will be integrating</a:t>
            </a:r>
          </a:p>
          <a:p>
            <a:pPr marL="0" indent="0" algn="just">
              <a:buNone/>
            </a:pPr>
            <a:r>
              <a:rPr lang="en-US" sz="2200" dirty="0">
                <a:latin typeface="Sans Serif "/>
              </a:rPr>
              <a:t>    </a:t>
            </a:r>
            <a:r>
              <a:rPr lang="en-US" sz="2200" b="1" dirty="0">
                <a:latin typeface="Sans Serif "/>
              </a:rPr>
              <a:t>Neural  Network Model</a:t>
            </a:r>
            <a:r>
              <a:rPr lang="en-US" sz="2200" dirty="0">
                <a:latin typeface="Sans Serif "/>
              </a:rPr>
              <a:t> with </a:t>
            </a:r>
            <a:r>
              <a:rPr lang="en-US" sz="2200" b="1" dirty="0">
                <a:latin typeface="Sans Serif "/>
              </a:rPr>
              <a:t>Generative AI</a:t>
            </a:r>
            <a:endParaRPr lang="en-US" sz="2200" dirty="0">
              <a:latin typeface="Sans Serif "/>
            </a:endParaRPr>
          </a:p>
          <a:p>
            <a:pPr marL="0" indent="0" algn="just">
              <a:buNone/>
            </a:pPr>
            <a:endParaRPr lang="en-US" sz="2200" dirty="0">
              <a:latin typeface="Sans Serif 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Sans Serif "/>
              </a:rPr>
              <a:t>With this, The Chatbot can be coherent, </a:t>
            </a:r>
          </a:p>
          <a:p>
            <a:pPr marL="457200" lvl="1" indent="0" algn="just">
              <a:buNone/>
            </a:pPr>
            <a:r>
              <a:rPr lang="en-US" sz="2200" dirty="0">
                <a:latin typeface="Sans Serif "/>
              </a:rPr>
              <a:t>    contextually relevant, and varied responses</a:t>
            </a:r>
          </a:p>
          <a:p>
            <a:pPr marL="457200" lvl="1" indent="0" algn="just">
              <a:buNone/>
            </a:pPr>
            <a:endParaRPr lang="en-US" sz="2200" dirty="0">
              <a:latin typeface="Sans Serif 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Sans Serif "/>
              </a:rPr>
              <a:t> The combination of neural networks and </a:t>
            </a:r>
          </a:p>
          <a:p>
            <a:pPr marL="457200" lvl="1" indent="0" algn="just">
              <a:buNone/>
            </a:pPr>
            <a:r>
              <a:rPr lang="en-US" sz="2200" dirty="0">
                <a:latin typeface="Sans Serif "/>
              </a:rPr>
              <a:t>     generative AI models empower the chatbot</a:t>
            </a:r>
          </a:p>
          <a:p>
            <a:pPr marL="457200" lvl="1" indent="0" algn="just">
              <a:buNone/>
            </a:pPr>
            <a:r>
              <a:rPr lang="en-US" sz="2200" dirty="0">
                <a:latin typeface="Sans Serif "/>
              </a:rPr>
              <a:t>     to engage in small talk, making interactions </a:t>
            </a:r>
          </a:p>
          <a:p>
            <a:pPr marL="457200" lvl="1" indent="0" algn="just">
              <a:buNone/>
            </a:pPr>
            <a:r>
              <a:rPr lang="en-US" sz="2200" dirty="0">
                <a:latin typeface="Sans Serif "/>
              </a:rPr>
              <a:t>     more dynamic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6EE8E3F-A03A-0575-C660-2B42172AC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199" y="1466227"/>
            <a:ext cx="4129503" cy="412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2AEC6-ED6F-E98C-D437-4E9DA200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1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98676-96B9-F37D-0D80-01E63DF9F7DA}"/>
              </a:ext>
            </a:extLst>
          </p:cNvPr>
          <p:cNvSpPr txBox="1"/>
          <p:nvPr/>
        </p:nvSpPr>
        <p:spPr>
          <a:xfrm>
            <a:off x="2970673" y="4131733"/>
            <a:ext cx="658725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</a:t>
            </a:r>
          </a:p>
          <a:p>
            <a:endParaRPr lang="en-US" dirty="0"/>
          </a:p>
        </p:txBody>
      </p:sp>
      <p:pic>
        <p:nvPicPr>
          <p:cNvPr id="2050" name="Picture 2" descr="Robot chatbot icon sign flat style design vector illustration isolated on  white background. Cute AI bot helper mascot character concept symbol  business assistant. 3537099 Vector Art at Vecteezy">
            <a:extLst>
              <a:ext uri="{FF2B5EF4-FFF2-40B4-BE49-F238E27FC236}">
                <a16:creationId xmlns:a16="http://schemas.microsoft.com/office/drawing/2014/main" id="{0E2FC5F3-F83B-5905-A6DC-46B2E87D8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50" y="565048"/>
            <a:ext cx="3776608" cy="37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56774-204C-A161-63E8-12FBA233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8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5889-369C-707D-2003-6D84DC35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8" y="-124747"/>
            <a:ext cx="10515600" cy="1325563"/>
          </a:xfrm>
        </p:spPr>
        <p:txBody>
          <a:bodyPr/>
          <a:lstStyle/>
          <a:p>
            <a:r>
              <a:rPr lang="en-US" b="1" i="0" dirty="0">
                <a:latin typeface="Sans Serif "/>
              </a:rPr>
              <a:t>Introduction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DA9926-15F3-5D75-8145-5060C32A4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73" y="1031894"/>
            <a:ext cx="10515600" cy="4794212"/>
          </a:xfrm>
        </p:spPr>
        <p:txBody>
          <a:bodyPr/>
          <a:lstStyle/>
          <a:p>
            <a:pPr marL="0" indent="0">
              <a:buNone/>
            </a:pPr>
            <a:endParaRPr lang="en-US" sz="2200" dirty="0">
              <a:latin typeface="Sans Serif "/>
            </a:endParaRPr>
          </a:p>
          <a:p>
            <a:pPr marL="0" indent="0">
              <a:buNone/>
            </a:pPr>
            <a:r>
              <a:rPr lang="en-US" sz="2200" dirty="0">
                <a:latin typeface="Sans Serif "/>
              </a:rPr>
              <a:t>  </a:t>
            </a:r>
          </a:p>
          <a:p>
            <a:pPr marL="0" indent="0">
              <a:buNone/>
            </a:pPr>
            <a:endParaRPr lang="en-US" sz="2200" dirty="0">
              <a:latin typeface="Sans Serif 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8A0E64-BBE3-5404-9A9C-8C08500F6F0C}"/>
              </a:ext>
            </a:extLst>
          </p:cNvPr>
          <p:cNvCxnSpPr>
            <a:cxnSpLocks/>
          </p:cNvCxnSpPr>
          <p:nvPr/>
        </p:nvCxnSpPr>
        <p:spPr>
          <a:xfrm flipV="1">
            <a:off x="7765306" y="3626492"/>
            <a:ext cx="1781465" cy="13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6E3412-5D94-D426-C5EC-931937C9F73C}"/>
              </a:ext>
            </a:extLst>
          </p:cNvPr>
          <p:cNvSpPr txBox="1"/>
          <p:nvPr/>
        </p:nvSpPr>
        <p:spPr>
          <a:xfrm>
            <a:off x="553697" y="2614338"/>
            <a:ext cx="210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ns Serif "/>
              </a:rPr>
              <a:t>Prospective Student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59628E-BCC7-684F-1A86-14A49CD95EEF}"/>
              </a:ext>
            </a:extLst>
          </p:cNvPr>
          <p:cNvSpPr txBox="1"/>
          <p:nvPr/>
        </p:nvSpPr>
        <p:spPr>
          <a:xfrm>
            <a:off x="8104404" y="3229996"/>
            <a:ext cx="136511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ns Serif "/>
              </a:rPr>
              <a:t>Info Found</a:t>
            </a:r>
          </a:p>
        </p:txBody>
      </p:sp>
      <p:pic>
        <p:nvPicPr>
          <p:cNvPr id="33" name="Picture 2" descr="How to Pick the Right Search Engine">
            <a:extLst>
              <a:ext uri="{FF2B5EF4-FFF2-40B4-BE49-F238E27FC236}">
                <a16:creationId xmlns:a16="http://schemas.microsoft.com/office/drawing/2014/main" id="{8EA32C67-AD0A-445D-4BD3-7906419A6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03" y="2620105"/>
            <a:ext cx="2617615" cy="161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10FCCCC-AAD3-4B73-5153-FC8756D89CA9}"/>
              </a:ext>
            </a:extLst>
          </p:cNvPr>
          <p:cNvSpPr txBox="1"/>
          <p:nvPr/>
        </p:nvSpPr>
        <p:spPr>
          <a:xfrm>
            <a:off x="5596580" y="4416156"/>
            <a:ext cx="221065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MSACS website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1F582B5-22BD-C329-F64A-2DDDBA9C8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315" y="2459120"/>
            <a:ext cx="3058886" cy="2196428"/>
          </a:xfrm>
          <a:prstGeom prst="rect">
            <a:avLst/>
          </a:prstGeom>
        </p:spPr>
      </p:pic>
      <p:pic>
        <p:nvPicPr>
          <p:cNvPr id="20" name="Picture 6" descr="Young Student Vector Art, Icons, and Graphics for Free Download">
            <a:extLst>
              <a:ext uri="{FF2B5EF4-FFF2-40B4-BE49-F238E27FC236}">
                <a16:creationId xmlns:a16="http://schemas.microsoft.com/office/drawing/2014/main" id="{53A23BD4-9324-AA97-4178-F3FA0FC60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78" y="869256"/>
            <a:ext cx="2130385" cy="178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Page 22 | Male college students Vectors &amp; Illustrations for Free Download |  Freepik">
            <a:extLst>
              <a:ext uri="{FF2B5EF4-FFF2-40B4-BE49-F238E27FC236}">
                <a16:creationId xmlns:a16="http://schemas.microsoft.com/office/drawing/2014/main" id="{39AA9E60-B049-00B9-C11B-049EA56C5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78" y="4702679"/>
            <a:ext cx="2312309" cy="193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1E7152-97B4-48CD-0FCF-DB34B252117B}"/>
              </a:ext>
            </a:extLst>
          </p:cNvPr>
          <p:cNvCxnSpPr>
            <a:cxnSpLocks/>
          </p:cNvCxnSpPr>
          <p:nvPr/>
        </p:nvCxnSpPr>
        <p:spPr>
          <a:xfrm flipV="1">
            <a:off x="2499520" y="4117830"/>
            <a:ext cx="2369739" cy="1370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C7305D-7993-A459-6431-8CC192D02308}"/>
              </a:ext>
            </a:extLst>
          </p:cNvPr>
          <p:cNvSpPr txBox="1"/>
          <p:nvPr/>
        </p:nvSpPr>
        <p:spPr>
          <a:xfrm rot="1721874">
            <a:off x="3202493" y="1964998"/>
            <a:ext cx="970279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ans Serif "/>
              </a:rPr>
              <a:t>browse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0FBACD-EC0C-DC89-33D3-17B4F9212FA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547563" y="1762880"/>
            <a:ext cx="2280139" cy="1178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2EB8D1-AFAC-D59D-3C62-7953A131E087}"/>
              </a:ext>
            </a:extLst>
          </p:cNvPr>
          <p:cNvCxnSpPr>
            <a:cxnSpLocks/>
          </p:cNvCxnSpPr>
          <p:nvPr/>
        </p:nvCxnSpPr>
        <p:spPr>
          <a:xfrm flipV="1">
            <a:off x="2499520" y="3545109"/>
            <a:ext cx="2369739" cy="40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AA8E0C-0B0D-4F1A-0E89-F80644CB3B3A}"/>
              </a:ext>
            </a:extLst>
          </p:cNvPr>
          <p:cNvSpPr txBox="1"/>
          <p:nvPr/>
        </p:nvSpPr>
        <p:spPr>
          <a:xfrm>
            <a:off x="773257" y="4496826"/>
            <a:ext cx="17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ns Serif "/>
              </a:rPr>
              <a:t>Current Student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55A567-F2BA-993D-8036-DA3A7ACB2E8F}"/>
              </a:ext>
            </a:extLst>
          </p:cNvPr>
          <p:cNvSpPr txBox="1"/>
          <p:nvPr/>
        </p:nvSpPr>
        <p:spPr>
          <a:xfrm>
            <a:off x="3348155" y="3188002"/>
            <a:ext cx="95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ns Serif "/>
              </a:rPr>
              <a:t>browse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DE28CC-D06D-73A4-6036-4FA5572C03DA}"/>
              </a:ext>
            </a:extLst>
          </p:cNvPr>
          <p:cNvSpPr txBox="1"/>
          <p:nvPr/>
        </p:nvSpPr>
        <p:spPr>
          <a:xfrm rot="19796465">
            <a:off x="3377802" y="4819787"/>
            <a:ext cx="90569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ns Serif "/>
              </a:rPr>
              <a:t>browse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86D12FC-18BC-E39F-C94C-DF6D8C3FB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02" y="2906105"/>
            <a:ext cx="1880840" cy="163346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CCEE596-92BD-9857-A839-B250FE6D81DE}"/>
              </a:ext>
            </a:extLst>
          </p:cNvPr>
          <p:cNvSpPr txBox="1"/>
          <p:nvPr/>
        </p:nvSpPr>
        <p:spPr>
          <a:xfrm>
            <a:off x="1010007" y="6396793"/>
            <a:ext cx="195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ans Serif "/>
              </a:rPr>
              <a:t>   </a:t>
            </a:r>
            <a:r>
              <a:rPr lang="en-US" b="1" dirty="0">
                <a:latin typeface="Sans Serif "/>
              </a:rPr>
              <a:t>Alumni</a:t>
            </a:r>
            <a:r>
              <a:rPr lang="en-US" sz="1200" dirty="0">
                <a:latin typeface="Sans Serif "/>
              </a:rPr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3DE1C-5D95-9163-5AD2-EC13AEF4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6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  <p:bldP spid="24" grpId="0"/>
      <p:bldP spid="28" grpId="0"/>
      <p:bldP spid="31" grpId="0"/>
      <p:bldP spid="32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922B-1A55-34B2-9E47-C4AF5E6B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28" y="-38315"/>
            <a:ext cx="10515600" cy="1325563"/>
          </a:xfrm>
        </p:spPr>
        <p:txBody>
          <a:bodyPr/>
          <a:lstStyle/>
          <a:p>
            <a:r>
              <a:rPr lang="en-US" sz="4400" b="1" dirty="0">
                <a:latin typeface="Sans Serif 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2112-02C3-DE3F-690D-507D0119B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1" y="1433973"/>
            <a:ext cx="11226209" cy="52524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ADFD1B-BDAA-303F-09ED-CCDD5343402C}"/>
              </a:ext>
            </a:extLst>
          </p:cNvPr>
          <p:cNvSpPr txBox="1"/>
          <p:nvPr/>
        </p:nvSpPr>
        <p:spPr>
          <a:xfrm rot="1453356">
            <a:off x="2638806" y="2258585"/>
            <a:ext cx="1209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ans Serif "/>
              </a:rPr>
              <a:t>browse</a:t>
            </a:r>
          </a:p>
        </p:txBody>
      </p:sp>
      <p:pic>
        <p:nvPicPr>
          <p:cNvPr id="45" name="Picture 8" descr="Page 22 | Male college students Vectors &amp; Illustrations for Free Download |  Freepik">
            <a:extLst>
              <a:ext uri="{FF2B5EF4-FFF2-40B4-BE49-F238E27FC236}">
                <a16:creationId xmlns:a16="http://schemas.microsoft.com/office/drawing/2014/main" id="{C17097B7-E307-08CA-997B-6DEB0BD0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" y="4743731"/>
            <a:ext cx="2511936" cy="165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7C90DC-C0CA-CAED-C2D8-006710104D1D}"/>
              </a:ext>
            </a:extLst>
          </p:cNvPr>
          <p:cNvCxnSpPr>
            <a:cxnSpLocks/>
          </p:cNvCxnSpPr>
          <p:nvPr/>
        </p:nvCxnSpPr>
        <p:spPr>
          <a:xfrm>
            <a:off x="2087246" y="2072654"/>
            <a:ext cx="2027161" cy="927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4F33F0-0B66-1CA5-44BB-2E46C8D58E08}"/>
              </a:ext>
            </a:extLst>
          </p:cNvPr>
          <p:cNvCxnSpPr>
            <a:cxnSpLocks/>
          </p:cNvCxnSpPr>
          <p:nvPr/>
        </p:nvCxnSpPr>
        <p:spPr>
          <a:xfrm>
            <a:off x="2135053" y="3516286"/>
            <a:ext cx="19272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B6C162-B0D2-796C-9628-2AA1792547C9}"/>
              </a:ext>
            </a:extLst>
          </p:cNvPr>
          <p:cNvCxnSpPr>
            <a:cxnSpLocks/>
          </p:cNvCxnSpPr>
          <p:nvPr/>
        </p:nvCxnSpPr>
        <p:spPr>
          <a:xfrm flipV="1">
            <a:off x="2268862" y="4171095"/>
            <a:ext cx="1740742" cy="991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ABB463-652E-850E-BF30-3E3C05005426}"/>
              </a:ext>
            </a:extLst>
          </p:cNvPr>
          <p:cNvCxnSpPr>
            <a:cxnSpLocks/>
          </p:cNvCxnSpPr>
          <p:nvPr/>
        </p:nvCxnSpPr>
        <p:spPr>
          <a:xfrm>
            <a:off x="7857567" y="3582250"/>
            <a:ext cx="16085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265F8FF-A064-77F1-1D7F-1333E23F8F63}"/>
              </a:ext>
            </a:extLst>
          </p:cNvPr>
          <p:cNvSpPr txBox="1"/>
          <p:nvPr/>
        </p:nvSpPr>
        <p:spPr>
          <a:xfrm>
            <a:off x="382860" y="4440717"/>
            <a:ext cx="171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ans Serif "/>
              </a:rPr>
              <a:t>Current Student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1E5A68-039E-7623-1BED-C61CB9737084}"/>
              </a:ext>
            </a:extLst>
          </p:cNvPr>
          <p:cNvSpPr txBox="1"/>
          <p:nvPr/>
        </p:nvSpPr>
        <p:spPr>
          <a:xfrm>
            <a:off x="229781" y="2472365"/>
            <a:ext cx="210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ans Serif "/>
              </a:rPr>
              <a:t>Prospective Student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710024-5DF7-940C-364D-4E2BF572B034}"/>
              </a:ext>
            </a:extLst>
          </p:cNvPr>
          <p:cNvSpPr txBox="1"/>
          <p:nvPr/>
        </p:nvSpPr>
        <p:spPr>
          <a:xfrm>
            <a:off x="7883578" y="3173877"/>
            <a:ext cx="267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ns Serif "/>
              </a:rPr>
              <a:t>Info not found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019F4C-0BDA-8972-B7F7-14343F1AB822}"/>
              </a:ext>
            </a:extLst>
          </p:cNvPr>
          <p:cNvSpPr txBox="1"/>
          <p:nvPr/>
        </p:nvSpPr>
        <p:spPr>
          <a:xfrm>
            <a:off x="2642551" y="3582250"/>
            <a:ext cx="144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ns Serif "/>
              </a:rPr>
              <a:t>browse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876F8-6D6E-6C83-E1E0-3573388E617E}"/>
              </a:ext>
            </a:extLst>
          </p:cNvPr>
          <p:cNvSpPr txBox="1"/>
          <p:nvPr/>
        </p:nvSpPr>
        <p:spPr>
          <a:xfrm rot="19582431">
            <a:off x="2646139" y="4608565"/>
            <a:ext cx="112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ns Serif "/>
              </a:rPr>
              <a:t>browse</a:t>
            </a:r>
          </a:p>
        </p:txBody>
      </p:sp>
      <p:pic>
        <p:nvPicPr>
          <p:cNvPr id="55" name="Picture 2" descr="How to Pick the Right Search Engine">
            <a:extLst>
              <a:ext uri="{FF2B5EF4-FFF2-40B4-BE49-F238E27FC236}">
                <a16:creationId xmlns:a16="http://schemas.microsoft.com/office/drawing/2014/main" id="{F35E5639-CA22-3B1B-2CCF-AC023A5BE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41" y="2750770"/>
            <a:ext cx="3433300" cy="159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B0DF675-E745-CB92-06B1-4FE9B058634C}"/>
              </a:ext>
            </a:extLst>
          </p:cNvPr>
          <p:cNvSpPr txBox="1"/>
          <p:nvPr/>
        </p:nvSpPr>
        <p:spPr>
          <a:xfrm>
            <a:off x="5101209" y="4423900"/>
            <a:ext cx="27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MSACS website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29B70E-2998-6AA8-98A8-FE27DFD7C6FA}"/>
              </a:ext>
            </a:extLst>
          </p:cNvPr>
          <p:cNvSpPr txBox="1"/>
          <p:nvPr/>
        </p:nvSpPr>
        <p:spPr>
          <a:xfrm>
            <a:off x="613662" y="6324366"/>
            <a:ext cx="195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ans Serif "/>
              </a:rPr>
              <a:t>  </a:t>
            </a:r>
            <a:r>
              <a:rPr lang="en-US" b="1" dirty="0">
                <a:latin typeface="Sans Serif "/>
              </a:rPr>
              <a:t> Alumni 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7897D1A-BE0D-27B8-6F2E-E38E620DC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658" y="2930964"/>
            <a:ext cx="2703342" cy="131667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4F490C1-5F23-9FB8-100F-ED80CF076CCF}"/>
              </a:ext>
            </a:extLst>
          </p:cNvPr>
          <p:cNvSpPr txBox="1"/>
          <p:nvPr/>
        </p:nvSpPr>
        <p:spPr>
          <a:xfrm>
            <a:off x="10097821" y="4375159"/>
            <a:ext cx="205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ns Serif "/>
              </a:rPr>
              <a:t>Email/Inquiry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15B2217-20A0-2152-6826-29192A79B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90" y="2828499"/>
            <a:ext cx="1911258" cy="17313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F22EF-EFE2-B80F-165B-7058AB47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6" descr="Young Student Vector Art, Icons, and Graphics for Free Download">
            <a:extLst>
              <a:ext uri="{FF2B5EF4-FFF2-40B4-BE49-F238E27FC236}">
                <a16:creationId xmlns:a16="http://schemas.microsoft.com/office/drawing/2014/main" id="{D9B7A964-E93F-C104-AD97-A323EEA57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63" y="831047"/>
            <a:ext cx="1639821" cy="164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3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0" grpId="0"/>
      <p:bldP spid="51" grpId="0"/>
      <p:bldP spid="52" grpId="0"/>
      <p:bldP spid="53" grpId="0"/>
      <p:bldP spid="54" grpId="0"/>
      <p:bldP spid="56" grpId="0"/>
      <p:bldP spid="57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4B1A-004E-9DFC-DA3B-258579F8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15" y="-93973"/>
            <a:ext cx="10515600" cy="1325563"/>
          </a:xfrm>
        </p:spPr>
        <p:txBody>
          <a:bodyPr/>
          <a:lstStyle/>
          <a:p>
            <a:r>
              <a:rPr lang="en-US" b="1" dirty="0">
                <a:latin typeface="Sans Serif "/>
                <a:cs typeface="Calibri Light"/>
              </a:rPr>
              <a:t>Problem Statement </a:t>
            </a:r>
            <a:r>
              <a:rPr lang="en-US" b="1" i="0" dirty="0">
                <a:latin typeface="Sans Serif "/>
              </a:rPr>
              <a:t>(</a:t>
            </a:r>
            <a:r>
              <a:rPr lang="en-US" b="1" i="1" dirty="0" err="1">
                <a:latin typeface="Sans Serif "/>
              </a:rPr>
              <a:t>Cont</a:t>
            </a:r>
            <a:r>
              <a:rPr lang="en-US" b="1" i="1" dirty="0">
                <a:latin typeface="Sans Serif "/>
              </a:rPr>
              <a:t>…)</a:t>
            </a:r>
            <a:r>
              <a:rPr lang="en-US" sz="4400" b="1" dirty="0">
                <a:latin typeface="Sans Serif "/>
              </a:rPr>
              <a:t> </a:t>
            </a:r>
            <a:endParaRPr lang="en-US" dirty="0">
              <a:latin typeface="Sans Serif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7A53-A233-F15F-FF9B-163D857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12" descr="Sad student Vectors &amp; Illustrations for Free Download | Freepik">
            <a:extLst>
              <a:ext uri="{FF2B5EF4-FFF2-40B4-BE49-F238E27FC236}">
                <a16:creationId xmlns:a16="http://schemas.microsoft.com/office/drawing/2014/main" id="{2292BCD6-8B42-36B8-5924-6461C8B17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006" y="2749950"/>
            <a:ext cx="2202840" cy="225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Premium Vector | Young male teacher points out. back to school. cute  character in a modern style.">
            <a:extLst>
              <a:ext uri="{FF2B5EF4-FFF2-40B4-BE49-F238E27FC236}">
                <a16:creationId xmlns:a16="http://schemas.microsoft.com/office/drawing/2014/main" id="{7C3FE08C-E500-3BB3-84DA-070EE586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392" y="2306146"/>
            <a:ext cx="2349013" cy="240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F65A11-74DD-61B7-199A-F17B54235801}"/>
              </a:ext>
            </a:extLst>
          </p:cNvPr>
          <p:cNvCxnSpPr>
            <a:cxnSpLocks/>
          </p:cNvCxnSpPr>
          <p:nvPr/>
        </p:nvCxnSpPr>
        <p:spPr>
          <a:xfrm>
            <a:off x="7101904" y="3639451"/>
            <a:ext cx="225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FB70EC-9AE6-8A56-1349-70F496991667}"/>
              </a:ext>
            </a:extLst>
          </p:cNvPr>
          <p:cNvSpPr txBox="1"/>
          <p:nvPr/>
        </p:nvSpPr>
        <p:spPr>
          <a:xfrm>
            <a:off x="5665318" y="4853870"/>
            <a:ext cx="258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ns Serif "/>
              </a:rPr>
              <a:t>Professor/GA/TA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78E58-8E09-8C8B-C1D1-B1BB35B167BB}"/>
              </a:ext>
            </a:extLst>
          </p:cNvPr>
          <p:cNvSpPr txBox="1"/>
          <p:nvPr/>
        </p:nvSpPr>
        <p:spPr>
          <a:xfrm>
            <a:off x="7283987" y="3185639"/>
            <a:ext cx="235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ns Serif "/>
              </a:rPr>
              <a:t>Delay in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745EA-4981-7452-9C0C-FD98D2D71373}"/>
              </a:ext>
            </a:extLst>
          </p:cNvPr>
          <p:cNvSpPr txBox="1"/>
          <p:nvPr/>
        </p:nvSpPr>
        <p:spPr>
          <a:xfrm>
            <a:off x="4259819" y="3207944"/>
            <a:ext cx="218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ns Serif "/>
              </a:rPr>
              <a:t>Sending it to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9941B3-0B6B-3344-BC0D-C48884F3ADAE}"/>
              </a:ext>
            </a:extLst>
          </p:cNvPr>
          <p:cNvCxnSpPr>
            <a:cxnSpLocks/>
          </p:cNvCxnSpPr>
          <p:nvPr/>
        </p:nvCxnSpPr>
        <p:spPr>
          <a:xfrm>
            <a:off x="4011140" y="3644733"/>
            <a:ext cx="21283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0C1C233-85F0-CE65-DB62-6C93D7CE6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152" y="3807094"/>
            <a:ext cx="1546452" cy="14716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103896-D8B7-F8AA-8A76-CDA86F23BD1C}"/>
              </a:ext>
            </a:extLst>
          </p:cNvPr>
          <p:cNvSpPr txBox="1"/>
          <p:nvPr/>
        </p:nvSpPr>
        <p:spPr>
          <a:xfrm>
            <a:off x="7101904" y="5396312"/>
            <a:ext cx="282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ns Serif "/>
              </a:rPr>
              <a:t>Due to different time zones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AF8B10-EF7E-D621-E7BE-098A97740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21" y="2539707"/>
            <a:ext cx="3058111" cy="24139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31501-A206-0ED2-7B6F-859110B5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D375-7476-8FB2-B736-05C8E2A0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405"/>
            <a:ext cx="10601960" cy="1077595"/>
          </a:xfrm>
        </p:spPr>
        <p:txBody>
          <a:bodyPr>
            <a:normAutofit/>
          </a:bodyPr>
          <a:lstStyle/>
          <a:p>
            <a:r>
              <a:rPr lang="en-US" b="1" dirty="0">
                <a:latin typeface="Sans Serif "/>
              </a:rPr>
              <a:t>Why Chatbot?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171B-750C-29D6-39A5-4DF025C43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924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ans Serif "/>
              </a:rPr>
              <a:t>Smart chatbot powered by AI utilizing natural language processing and machine learning</a:t>
            </a:r>
          </a:p>
          <a:p>
            <a:endParaRPr lang="en-US" sz="2400" dirty="0">
              <a:latin typeface="Sans Serif "/>
            </a:endParaRPr>
          </a:p>
          <a:p>
            <a:r>
              <a:rPr lang="en-US" sz="2400" dirty="0">
                <a:latin typeface="Sans Serif "/>
              </a:rPr>
              <a:t>Emphasis on creating a user-centric experience that empowers and enriches the academic experiences of all stakeholders</a:t>
            </a:r>
          </a:p>
          <a:p>
            <a:endParaRPr lang="en-US" sz="2400" dirty="0">
              <a:latin typeface="Sans Serif "/>
            </a:endParaRPr>
          </a:p>
          <a:p>
            <a:r>
              <a:rPr lang="en-US" sz="2400" dirty="0">
                <a:latin typeface="Sans Serif "/>
              </a:rPr>
              <a:t>Focus on building a supportive community to boost engagement and simplify communication</a:t>
            </a:r>
            <a:endParaRPr lang="en-US" sz="2400" b="0" i="0" dirty="0">
              <a:effectLst/>
              <a:latin typeface="Sans Serif "/>
            </a:endParaRPr>
          </a:p>
          <a:p>
            <a:endParaRPr lang="en-US" sz="1800" dirty="0">
              <a:latin typeface="Sans Serif "/>
            </a:endParaRPr>
          </a:p>
          <a:p>
            <a:endParaRPr lang="en-US" sz="1800" dirty="0">
              <a:latin typeface="Sans Serif 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1FC61-8CF6-61AC-1F99-FBDAD770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3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6A63CC-3E75-123D-CA92-425D2AFF5EC6}"/>
              </a:ext>
            </a:extLst>
          </p:cNvPr>
          <p:cNvSpPr txBox="1"/>
          <p:nvPr/>
        </p:nvSpPr>
        <p:spPr>
          <a:xfrm>
            <a:off x="4183584" y="230188"/>
            <a:ext cx="6166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+mn-lt"/>
              </a:rPr>
              <a:t>INTRODUCTION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6C2AF5-8907-B4A2-4B20-1FCEFD482F63}"/>
              </a:ext>
            </a:extLst>
          </p:cNvPr>
          <p:cNvSpPr txBox="1"/>
          <p:nvPr/>
        </p:nvSpPr>
        <p:spPr>
          <a:xfrm>
            <a:off x="273397" y="289905"/>
            <a:ext cx="114328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Sans Serif "/>
              </a:rPr>
              <a:t>Proposed Solution</a:t>
            </a:r>
            <a:r>
              <a:rPr lang="en-US" sz="3200" b="1" dirty="0">
                <a:latin typeface="Sans Serif "/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83323A-0757-0A95-38E9-34F47D05E670}"/>
              </a:ext>
            </a:extLst>
          </p:cNvPr>
          <p:cNvSpPr txBox="1"/>
          <p:nvPr/>
        </p:nvSpPr>
        <p:spPr>
          <a:xfrm>
            <a:off x="540320" y="2962902"/>
            <a:ext cx="7627462" cy="32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F48F2B-8697-2791-6D12-F1B0740B52E8}"/>
              </a:ext>
            </a:extLst>
          </p:cNvPr>
          <p:cNvSpPr txBox="1"/>
          <p:nvPr/>
        </p:nvSpPr>
        <p:spPr>
          <a:xfrm>
            <a:off x="3235411" y="2205238"/>
            <a:ext cx="233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ans Serif "/>
              </a:rPr>
              <a:t>Inquiry</a:t>
            </a:r>
            <a:r>
              <a:rPr lang="en-US" b="1" dirty="0"/>
              <a:t>/</a:t>
            </a:r>
            <a:r>
              <a:rPr lang="en-US" b="1" dirty="0">
                <a:latin typeface="Sans Serif "/>
              </a:rPr>
              <a:t>Input</a:t>
            </a:r>
            <a:r>
              <a:rPr lang="en-US" b="1" dirty="0"/>
              <a:t> </a:t>
            </a:r>
            <a:r>
              <a:rPr lang="en-US" b="1" dirty="0">
                <a:latin typeface="Sans Serif "/>
              </a:rPr>
              <a:t>Query</a:t>
            </a:r>
            <a:r>
              <a:rPr lang="en-US" b="1" dirty="0"/>
              <a:t> 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359EAE9-5B48-70C2-389D-5BA39DF4A155}"/>
              </a:ext>
            </a:extLst>
          </p:cNvPr>
          <p:cNvGrpSpPr/>
          <p:nvPr/>
        </p:nvGrpSpPr>
        <p:grpSpPr>
          <a:xfrm>
            <a:off x="522976" y="1091654"/>
            <a:ext cx="2406502" cy="2276391"/>
            <a:chOff x="1032302" y="1177154"/>
            <a:chExt cx="2041311" cy="2071511"/>
          </a:xfrm>
        </p:grpSpPr>
        <p:pic>
          <p:nvPicPr>
            <p:cNvPr id="46" name="Picture 2" descr="Group students Vectors &amp; Illustrations for Free Download | Freepik">
              <a:extLst>
                <a:ext uri="{FF2B5EF4-FFF2-40B4-BE49-F238E27FC236}">
                  <a16:creationId xmlns:a16="http://schemas.microsoft.com/office/drawing/2014/main" id="{80E2E080-1764-0A17-6946-D0AD5FB19E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302" y="1546486"/>
              <a:ext cx="2041311" cy="1702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E0E70B9-14DB-B95E-97E5-BA8039DFE1F6}"/>
                </a:ext>
              </a:extLst>
            </p:cNvPr>
            <p:cNvSpPr txBox="1"/>
            <p:nvPr/>
          </p:nvSpPr>
          <p:spPr>
            <a:xfrm>
              <a:off x="1546503" y="1177154"/>
              <a:ext cx="1207614" cy="336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ans Serif "/>
                </a:rPr>
                <a:t>Students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ADB025-0048-1884-F325-5AA63A97E251}"/>
              </a:ext>
            </a:extLst>
          </p:cNvPr>
          <p:cNvGrpSpPr/>
          <p:nvPr/>
        </p:nvGrpSpPr>
        <p:grpSpPr>
          <a:xfrm>
            <a:off x="5591747" y="994857"/>
            <a:ext cx="2083597" cy="2323082"/>
            <a:chOff x="8846717" y="1204486"/>
            <a:chExt cx="1702179" cy="204417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32B6CB-E7E0-095D-54C7-8A850A60A63C}"/>
                </a:ext>
              </a:extLst>
            </p:cNvPr>
            <p:cNvSpPr txBox="1"/>
            <p:nvPr/>
          </p:nvSpPr>
          <p:spPr>
            <a:xfrm>
              <a:off x="9309682" y="1204486"/>
              <a:ext cx="775104" cy="324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ans Serif "/>
                </a:rPr>
                <a:t>Chatbot</a:t>
              </a:r>
            </a:p>
          </p:txBody>
        </p:sp>
        <p:pic>
          <p:nvPicPr>
            <p:cNvPr id="50" name="Picture 4" descr="Ai Bot Vector Art, Icons, and Graphics for Free Download">
              <a:extLst>
                <a:ext uri="{FF2B5EF4-FFF2-40B4-BE49-F238E27FC236}">
                  <a16:creationId xmlns:a16="http://schemas.microsoft.com/office/drawing/2014/main" id="{85671E62-A473-3F7F-7298-405987DEB4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6717" y="1546486"/>
              <a:ext cx="1702179" cy="1702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C20566-F08A-A8E5-1754-B62C620D3475}"/>
              </a:ext>
            </a:extLst>
          </p:cNvPr>
          <p:cNvGrpSpPr/>
          <p:nvPr/>
        </p:nvGrpSpPr>
        <p:grpSpPr>
          <a:xfrm>
            <a:off x="5826073" y="4732184"/>
            <a:ext cx="2229355" cy="1509396"/>
            <a:chOff x="6274767" y="4948201"/>
            <a:chExt cx="2504791" cy="1695881"/>
          </a:xfrm>
        </p:grpSpPr>
        <p:pic>
          <p:nvPicPr>
            <p:cNvPr id="52" name="Picture 6" descr="Record important information 12444021 Vector Art at Vecteezy">
              <a:extLst>
                <a:ext uri="{FF2B5EF4-FFF2-40B4-BE49-F238E27FC236}">
                  <a16:creationId xmlns:a16="http://schemas.microsoft.com/office/drawing/2014/main" id="{505E346D-2A55-8681-7FC3-F13B5ACD8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768" y="4948201"/>
              <a:ext cx="1918315" cy="159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8643B86-D7EB-5CB0-B91F-E9572AA7846A}"/>
                </a:ext>
              </a:extLst>
            </p:cNvPr>
            <p:cNvSpPr txBox="1"/>
            <p:nvPr/>
          </p:nvSpPr>
          <p:spPr>
            <a:xfrm>
              <a:off x="6274767" y="6263700"/>
              <a:ext cx="2504791" cy="380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ans Serif "/>
                </a:rPr>
                <a:t>Relevant Information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FB841D-0FCC-1CC1-1EB5-48220077C25C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661395" y="3679185"/>
            <a:ext cx="18363" cy="10529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F0D36E-E42B-63AA-8834-ABEF52FFDD54}"/>
              </a:ext>
            </a:extLst>
          </p:cNvPr>
          <p:cNvCxnSpPr/>
          <p:nvPr/>
        </p:nvCxnSpPr>
        <p:spPr>
          <a:xfrm>
            <a:off x="2929478" y="2540473"/>
            <a:ext cx="28491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DBF84D7-5B45-FD76-CE6A-66EABAF3290B}"/>
              </a:ext>
            </a:extLst>
          </p:cNvPr>
          <p:cNvCxnSpPr>
            <a:stCxn id="52" idx="1"/>
          </p:cNvCxnSpPr>
          <p:nvPr/>
        </p:nvCxnSpPr>
        <p:spPr>
          <a:xfrm flipH="1">
            <a:off x="2976928" y="5443589"/>
            <a:ext cx="2849145" cy="34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CC04D79-C354-2E90-D1FE-5C9005A3DC78}"/>
              </a:ext>
            </a:extLst>
          </p:cNvPr>
          <p:cNvSpPr txBox="1"/>
          <p:nvPr/>
        </p:nvSpPr>
        <p:spPr>
          <a:xfrm>
            <a:off x="3964092" y="5018371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ans Serif "/>
              </a:rPr>
              <a:t>Yes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38B3EDD-0280-CE3B-9F57-CBE0F9C08A08}"/>
              </a:ext>
            </a:extLst>
          </p:cNvPr>
          <p:cNvGrpSpPr/>
          <p:nvPr/>
        </p:nvGrpSpPr>
        <p:grpSpPr>
          <a:xfrm>
            <a:off x="748493" y="4401130"/>
            <a:ext cx="2402988" cy="1842204"/>
            <a:chOff x="1032301" y="4913434"/>
            <a:chExt cx="2320716" cy="1649337"/>
          </a:xfrm>
        </p:grpSpPr>
        <p:pic>
          <p:nvPicPr>
            <p:cNvPr id="59" name="Picture 12" descr="Information Processing Clipart PNG Images, Analytics Critical Human Information  Processing Flat Color, Human Clipart, Com Con, Analysis PNG Image For Free  Download">
              <a:extLst>
                <a:ext uri="{FF2B5EF4-FFF2-40B4-BE49-F238E27FC236}">
                  <a16:creationId xmlns:a16="http://schemas.microsoft.com/office/drawing/2014/main" id="{6701BD19-01FE-4D0E-DBFA-4347F5CF5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301" y="4913434"/>
              <a:ext cx="2041311" cy="1634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490273A-4437-A36E-5589-D47D91C388EB}"/>
                </a:ext>
              </a:extLst>
            </p:cNvPr>
            <p:cNvSpPr txBox="1"/>
            <p:nvPr/>
          </p:nvSpPr>
          <p:spPr>
            <a:xfrm>
              <a:off x="1095548" y="6232106"/>
              <a:ext cx="2257469" cy="330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ans Serif "/>
                </a:rPr>
                <a:t>Processed Information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63EC61-768E-C017-4E20-313DCB700739}"/>
              </a:ext>
            </a:extLst>
          </p:cNvPr>
          <p:cNvCxnSpPr>
            <a:cxnSpLocks/>
          </p:cNvCxnSpPr>
          <p:nvPr/>
        </p:nvCxnSpPr>
        <p:spPr>
          <a:xfrm>
            <a:off x="7533444" y="5460681"/>
            <a:ext cx="18930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203297A-3BD1-4630-FA03-3C9FFEB07C7E}"/>
              </a:ext>
            </a:extLst>
          </p:cNvPr>
          <p:cNvSpPr txBox="1"/>
          <p:nvPr/>
        </p:nvSpPr>
        <p:spPr>
          <a:xfrm>
            <a:off x="8167782" y="501837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ans Serif "/>
              </a:rPr>
              <a:t>No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F995ED4-9024-0BBF-0A2B-72EE82726858}"/>
              </a:ext>
            </a:extLst>
          </p:cNvPr>
          <p:cNvGrpSpPr/>
          <p:nvPr/>
        </p:nvGrpSpPr>
        <p:grpSpPr>
          <a:xfrm>
            <a:off x="9557841" y="4074033"/>
            <a:ext cx="2623820" cy="2241365"/>
            <a:chOff x="9953028" y="4619630"/>
            <a:chExt cx="2116058" cy="1984839"/>
          </a:xfrm>
        </p:grpSpPr>
        <p:pic>
          <p:nvPicPr>
            <p:cNvPr id="64" name="Picture 16" descr="Error chatbot color icon. Talkbot with error in speech bubble. Online  customer support. Virtual assistant. Modern robot. Isolated vector  illustration 4974248 Vector Art at Vecteezy">
              <a:extLst>
                <a:ext uri="{FF2B5EF4-FFF2-40B4-BE49-F238E27FC236}">
                  <a16:creationId xmlns:a16="http://schemas.microsoft.com/office/drawing/2014/main" id="{ADC8AFFE-3815-06F8-1E82-85B753179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3028" y="4870265"/>
              <a:ext cx="1734204" cy="173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B8E515D-7DAD-3664-F1A5-F84B0C0D8812}"/>
                </a:ext>
              </a:extLst>
            </p:cNvPr>
            <p:cNvSpPr txBox="1"/>
            <p:nvPr/>
          </p:nvSpPr>
          <p:spPr>
            <a:xfrm>
              <a:off x="10295264" y="4619630"/>
              <a:ext cx="1773822" cy="414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ans Serif "/>
                </a:rPr>
                <a:t>Fallback intent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F79B941-5329-999C-7756-3B47EF496705}"/>
              </a:ext>
            </a:extLst>
          </p:cNvPr>
          <p:cNvCxnSpPr>
            <a:cxnSpLocks/>
          </p:cNvCxnSpPr>
          <p:nvPr/>
        </p:nvCxnSpPr>
        <p:spPr>
          <a:xfrm>
            <a:off x="10679096" y="6356350"/>
            <a:ext cx="0" cy="1705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6899858-FA44-14E6-1D37-52E3A504DD3C}"/>
              </a:ext>
            </a:extLst>
          </p:cNvPr>
          <p:cNvCxnSpPr>
            <a:cxnSpLocks/>
          </p:cNvCxnSpPr>
          <p:nvPr/>
        </p:nvCxnSpPr>
        <p:spPr>
          <a:xfrm flipH="1">
            <a:off x="273397" y="6526897"/>
            <a:ext cx="104136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F1E0BB3-431A-4826-E14A-6B3DCF37F4F3}"/>
              </a:ext>
            </a:extLst>
          </p:cNvPr>
          <p:cNvCxnSpPr>
            <a:cxnSpLocks/>
          </p:cNvCxnSpPr>
          <p:nvPr/>
        </p:nvCxnSpPr>
        <p:spPr>
          <a:xfrm flipV="1">
            <a:off x="273397" y="2533516"/>
            <a:ext cx="0" cy="3993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B35F71B-21FA-C3CA-FA09-FCBF60174974}"/>
              </a:ext>
            </a:extLst>
          </p:cNvPr>
          <p:cNvCxnSpPr>
            <a:cxnSpLocks/>
          </p:cNvCxnSpPr>
          <p:nvPr/>
        </p:nvCxnSpPr>
        <p:spPr>
          <a:xfrm>
            <a:off x="277950" y="2533516"/>
            <a:ext cx="5154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0A38EF-5911-2E27-8F6A-6DD805E41389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1726227" y="3368045"/>
            <a:ext cx="0" cy="1174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091C4-C3EC-3759-C9DA-A66E7069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2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7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CDFF-AF70-560D-31F3-1D93D707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Sans Serif "/>
              </a:rPr>
              <a:t>Use Case Diagram</a:t>
            </a:r>
            <a:endParaRPr lang="en-US" dirty="0">
              <a:latin typeface="Sans Serif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21A1F-B5B2-7668-2BCB-2AE08178A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77" y="1371600"/>
            <a:ext cx="10637237" cy="4984750"/>
          </a:xfr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483590-4B2B-CA43-1202-7904A121F72B}"/>
              </a:ext>
            </a:extLst>
          </p:cNvPr>
          <p:cNvSpPr txBox="1"/>
          <p:nvPr/>
        </p:nvSpPr>
        <p:spPr>
          <a:xfrm>
            <a:off x="1791090" y="4018420"/>
            <a:ext cx="135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30AD7-606A-311E-B52D-528A1547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258A69-D0B0-9DF0-E704-7045471371F5}"/>
              </a:ext>
            </a:extLst>
          </p:cNvPr>
          <p:cNvGrpSpPr/>
          <p:nvPr/>
        </p:nvGrpSpPr>
        <p:grpSpPr>
          <a:xfrm>
            <a:off x="1949315" y="2666413"/>
            <a:ext cx="532628" cy="1077811"/>
            <a:chOff x="1738178" y="2983944"/>
            <a:chExt cx="532628" cy="107781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B3CAA4-C223-D489-BC4D-7E705B589F4B}"/>
                </a:ext>
              </a:extLst>
            </p:cNvPr>
            <p:cNvSpPr/>
            <p:nvPr/>
          </p:nvSpPr>
          <p:spPr>
            <a:xfrm>
              <a:off x="1752644" y="2983944"/>
              <a:ext cx="506896" cy="335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721F68-6BD2-883F-8B26-4809D31E4AB8}"/>
                </a:ext>
              </a:extLst>
            </p:cNvPr>
            <p:cNvCxnSpPr>
              <a:cxnSpLocks/>
            </p:cNvCxnSpPr>
            <p:nvPr/>
          </p:nvCxnSpPr>
          <p:spPr>
            <a:xfrm>
              <a:off x="1991626" y="3305229"/>
              <a:ext cx="0" cy="735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93E40F-C052-0213-2800-F7A5B5F0A4D0}"/>
                </a:ext>
              </a:extLst>
            </p:cNvPr>
            <p:cNvCxnSpPr>
              <a:cxnSpLocks/>
            </p:cNvCxnSpPr>
            <p:nvPr/>
          </p:nvCxnSpPr>
          <p:spPr>
            <a:xfrm>
              <a:off x="1738178" y="3422069"/>
              <a:ext cx="5068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06ECD15-0952-BFFC-B65F-08767F5B9D76}"/>
                </a:ext>
              </a:extLst>
            </p:cNvPr>
            <p:cNvCxnSpPr/>
            <p:nvPr/>
          </p:nvCxnSpPr>
          <p:spPr>
            <a:xfrm flipH="1">
              <a:off x="1752644" y="3771925"/>
              <a:ext cx="253448" cy="258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80BDD95-3B76-F0E0-03B2-48FB34EAF6C3}"/>
                </a:ext>
              </a:extLst>
            </p:cNvPr>
            <p:cNvCxnSpPr>
              <a:cxnSpLocks/>
            </p:cNvCxnSpPr>
            <p:nvPr/>
          </p:nvCxnSpPr>
          <p:spPr>
            <a:xfrm>
              <a:off x="2007418" y="3793398"/>
              <a:ext cx="263388" cy="2683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9776B54-DCA9-5785-0F27-26D157592ED2}"/>
              </a:ext>
            </a:extLst>
          </p:cNvPr>
          <p:cNvSpPr/>
          <p:nvPr/>
        </p:nvSpPr>
        <p:spPr>
          <a:xfrm>
            <a:off x="9982200" y="2679256"/>
            <a:ext cx="1620078" cy="1504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data.json </a:t>
            </a:r>
          </a:p>
          <a:p>
            <a:pPr algn="ctr"/>
            <a:r>
              <a:rPr lang="en-US" dirty="0"/>
              <a:t>File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953E25-703B-EC76-F2D3-5116EE1BAB76}"/>
              </a:ext>
            </a:extLst>
          </p:cNvPr>
          <p:cNvSpPr/>
          <p:nvPr/>
        </p:nvSpPr>
        <p:spPr>
          <a:xfrm>
            <a:off x="4979667" y="1466050"/>
            <a:ext cx="3170581" cy="461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46BFE0-EEF0-D3CC-41DE-B9236F2DECD2}"/>
              </a:ext>
            </a:extLst>
          </p:cNvPr>
          <p:cNvSpPr/>
          <p:nvPr/>
        </p:nvSpPr>
        <p:spPr>
          <a:xfrm>
            <a:off x="5687217" y="2351446"/>
            <a:ext cx="1719469" cy="5764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Ask Query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C840E84-C75C-8627-0B0C-B5BC868574D1}"/>
              </a:ext>
            </a:extLst>
          </p:cNvPr>
          <p:cNvSpPr/>
          <p:nvPr/>
        </p:nvSpPr>
        <p:spPr>
          <a:xfrm>
            <a:off x="5735042" y="4677715"/>
            <a:ext cx="1659832" cy="5764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 To Query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9D1BB5-F59D-8156-01C3-6B9125A673DA}"/>
              </a:ext>
            </a:extLst>
          </p:cNvPr>
          <p:cNvCxnSpPr>
            <a:cxnSpLocks/>
          </p:cNvCxnSpPr>
          <p:nvPr/>
        </p:nvCxnSpPr>
        <p:spPr>
          <a:xfrm flipV="1">
            <a:off x="2782455" y="2679256"/>
            <a:ext cx="2692889" cy="505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88BF9C0-C265-4717-B9DF-1116B4170F5C}"/>
              </a:ext>
            </a:extLst>
          </p:cNvPr>
          <p:cNvSpPr txBox="1"/>
          <p:nvPr/>
        </p:nvSpPr>
        <p:spPr>
          <a:xfrm>
            <a:off x="5597646" y="1777827"/>
            <a:ext cx="19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Chatbot Interface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C99A16-614B-EA4B-923B-2FE1AA82A6A3}"/>
              </a:ext>
            </a:extLst>
          </p:cNvPr>
          <p:cNvCxnSpPr>
            <a:cxnSpLocks/>
          </p:cNvCxnSpPr>
          <p:nvPr/>
        </p:nvCxnSpPr>
        <p:spPr>
          <a:xfrm>
            <a:off x="7406686" y="2639678"/>
            <a:ext cx="2303371" cy="5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27FB57-3E86-368F-0277-43E5AEC1B22A}"/>
              </a:ext>
            </a:extLst>
          </p:cNvPr>
          <p:cNvCxnSpPr>
            <a:cxnSpLocks/>
            <a:endCxn id="42" idx="6"/>
          </p:cNvCxnSpPr>
          <p:nvPr/>
        </p:nvCxnSpPr>
        <p:spPr>
          <a:xfrm flipH="1">
            <a:off x="7394874" y="3556685"/>
            <a:ext cx="2315183" cy="1409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38BF36-0BA2-F906-9514-408A422A58DE}"/>
              </a:ext>
            </a:extLst>
          </p:cNvPr>
          <p:cNvCxnSpPr>
            <a:cxnSpLocks/>
          </p:cNvCxnSpPr>
          <p:nvPr/>
        </p:nvCxnSpPr>
        <p:spPr>
          <a:xfrm flipH="1" flipV="1">
            <a:off x="2743363" y="3556685"/>
            <a:ext cx="2904625" cy="137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62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0" grpId="0" animBg="1"/>
      <p:bldP spid="37" grpId="0" animBg="1"/>
      <p:bldP spid="41" grpId="0" animBg="1"/>
      <p:bldP spid="42" grpId="0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5C6F-CCF6-3B1E-8081-6033395A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7480" cy="874395"/>
          </a:xfrm>
        </p:spPr>
        <p:txBody>
          <a:bodyPr>
            <a:normAutofit/>
          </a:bodyPr>
          <a:lstStyle/>
          <a:p>
            <a:r>
              <a:rPr lang="en-US" b="1" dirty="0">
                <a:latin typeface="Sans Serif "/>
              </a:rPr>
              <a:t>Use Cases </a:t>
            </a:r>
            <a:r>
              <a:rPr lang="en-US" b="1" i="0" dirty="0">
                <a:latin typeface="Sans Serif "/>
              </a:rPr>
              <a:t>(</a:t>
            </a:r>
            <a:r>
              <a:rPr lang="en-US" b="1" i="1" dirty="0" err="1">
                <a:latin typeface="Sans Serif "/>
              </a:rPr>
              <a:t>Cont</a:t>
            </a:r>
            <a:r>
              <a:rPr lang="en-US" b="1" i="1" dirty="0">
                <a:latin typeface="Sans Serif "/>
              </a:rPr>
              <a:t>…)</a:t>
            </a:r>
            <a:endParaRPr lang="en-US" b="1" dirty="0">
              <a:latin typeface="Sans Serif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20B39-72BD-DF1D-3677-B556C29D5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1760"/>
            <a:ext cx="11070265" cy="5210426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>
                <a:latin typeface="Sans Serif "/>
              </a:rPr>
              <a:t>What is an Intent?       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200" b="1" dirty="0">
                <a:latin typeface="Sans Serif "/>
              </a:rPr>
              <a:t> </a:t>
            </a:r>
            <a:r>
              <a:rPr lang="en-US" sz="4200" dirty="0">
                <a:latin typeface="Sans Serif "/>
              </a:rPr>
              <a:t>A task or action that the chatbot user wants to learn or perform</a:t>
            </a:r>
            <a:endParaRPr lang="en-US" sz="4200" b="1" dirty="0">
              <a:latin typeface="Sans Serif "/>
            </a:endParaRPr>
          </a:p>
          <a:p>
            <a:r>
              <a:rPr lang="en-US" sz="4200" b="1" dirty="0">
                <a:latin typeface="Sans Serif "/>
              </a:rPr>
              <a:t>Structure of Intent</a:t>
            </a:r>
            <a:endParaRPr lang="en-US" sz="3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{“intents”: [</a:t>
            </a:r>
          </a:p>
          <a:p>
            <a:pPr marL="0" indent="0">
              <a:buNone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3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{“tag”: “Welcome”,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“patterns”: [“hello”, “hii”,…],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“responses”:[“Hello! How can I help you?”,…]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},</a:t>
            </a:r>
          </a:p>
          <a:p>
            <a:pPr marL="0" indent="0">
              <a:buNone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{“tag”: “CourseOverview”,</a:t>
            </a:r>
          </a:p>
          <a:p>
            <a:pPr marL="0" indent="0">
              <a:buNone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“patterns”: [“Tell me about the course overview.”,…],</a:t>
            </a:r>
          </a:p>
          <a:p>
            <a:pPr marL="0" indent="0">
              <a:buNone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“responses”: [“Northwest Missouri State University's Master 					of Science in Applied Computer Science is a 					16-month program..”,…]</a:t>
            </a:r>
          </a:p>
          <a:p>
            <a:pPr marL="0" indent="0">
              <a:buNone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},</a:t>
            </a:r>
          </a:p>
          <a:p>
            <a:pPr marL="0" indent="0">
              <a:buNone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{}…..</a:t>
            </a:r>
          </a:p>
          <a:p>
            <a:pPr marL="0" indent="0">
              <a:buNone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]</a:t>
            </a:r>
          </a:p>
          <a:p>
            <a:pPr marL="0" indent="0">
              <a:buNone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Sans Serif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CC9B-DFBD-EA9C-8BFF-EE90B7BD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85E3-CCB7-46CE-A250-62BFEA574C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2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1126</Words>
  <Application>Microsoft Office PowerPoint</Application>
  <PresentationFormat>Widescreen</PresentationFormat>
  <Paragraphs>246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Lato Extended</vt:lpstr>
      <vt:lpstr>Sans Serif </vt:lpstr>
      <vt:lpstr>Wingdings</vt:lpstr>
      <vt:lpstr>Office Theme</vt:lpstr>
      <vt:lpstr> MS-Applied Computer Science Chatbot Project </vt:lpstr>
      <vt:lpstr> Outline</vt:lpstr>
      <vt:lpstr>Introduction </vt:lpstr>
      <vt:lpstr>Problem Statement</vt:lpstr>
      <vt:lpstr>Problem Statement (Cont…) </vt:lpstr>
      <vt:lpstr>Why Chatbot?</vt:lpstr>
      <vt:lpstr>PowerPoint Presentation</vt:lpstr>
      <vt:lpstr>Use Case Diagram</vt:lpstr>
      <vt:lpstr>Use Cases (Cont…)</vt:lpstr>
      <vt:lpstr>Functional  Requirements</vt:lpstr>
      <vt:lpstr>Non-Functional Requirements</vt:lpstr>
      <vt:lpstr>Architecture </vt:lpstr>
      <vt:lpstr>Lemmatization</vt:lpstr>
      <vt:lpstr>Lemmatization Example</vt:lpstr>
      <vt:lpstr> Tools and Technologies </vt:lpstr>
      <vt:lpstr>  Third-Party Libraries to provide Functionality  </vt:lpstr>
      <vt:lpstr>Third-Party Libraries to provide Functionality</vt:lpstr>
      <vt:lpstr>Hosting Strategy and Requirements</vt:lpstr>
      <vt:lpstr>Data Management Plan </vt:lpstr>
      <vt:lpstr>Demo Time</vt:lpstr>
      <vt:lpstr>Prototype Demos - GUI mockups</vt:lpstr>
      <vt:lpstr>Prototype Demos - Functional Prototypes</vt:lpstr>
      <vt:lpstr>Prototype Demos - Functional Prototypes (Cont’d)</vt:lpstr>
      <vt:lpstr>Accomplished this semester</vt:lpstr>
      <vt:lpstr>Spring 2024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MS-Applied Computer Science Chatbot Project</dc:title>
  <dc:creator>Kollipara,Mahesh</dc:creator>
  <cp:lastModifiedBy>Kagitha,Hemanth Sai</cp:lastModifiedBy>
  <cp:revision>23</cp:revision>
  <dcterms:created xsi:type="dcterms:W3CDTF">2023-11-27T07:12:44Z</dcterms:created>
  <dcterms:modified xsi:type="dcterms:W3CDTF">2023-12-01T09:36:53Z</dcterms:modified>
</cp:coreProperties>
</file>