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VADI TRINATH" userId="97667997d3a91425" providerId="LiveId" clId="{4D2E5D09-C11D-40C7-8ECB-2EE46AC77B5C}"/>
    <pc:docChg chg="addSld modSld">
      <pc:chgData name="JAVVADI TRINATH" userId="97667997d3a91425" providerId="LiveId" clId="{4D2E5D09-C11D-40C7-8ECB-2EE46AC77B5C}" dt="2023-09-09T14:48:46.309" v="9" actId="20577"/>
      <pc:docMkLst>
        <pc:docMk/>
      </pc:docMkLst>
      <pc:sldChg chg="modSp new mod">
        <pc:chgData name="JAVVADI TRINATH" userId="97667997d3a91425" providerId="LiveId" clId="{4D2E5D09-C11D-40C7-8ECB-2EE46AC77B5C}" dt="2023-09-09T14:48:46.309" v="9" actId="20577"/>
        <pc:sldMkLst>
          <pc:docMk/>
          <pc:sldMk cId="1139724358" sldId="256"/>
        </pc:sldMkLst>
        <pc:spChg chg="mod">
          <ac:chgData name="JAVVADI TRINATH" userId="97667997d3a91425" providerId="LiveId" clId="{4D2E5D09-C11D-40C7-8ECB-2EE46AC77B5C}" dt="2023-09-09T14:48:37.330" v="2" actId="20577"/>
          <ac:spMkLst>
            <pc:docMk/>
            <pc:sldMk cId="1139724358" sldId="256"/>
            <ac:spMk id="2" creationId="{4E363F6A-E0B5-4188-8BA5-FCEE72D040A8}"/>
          </ac:spMkLst>
        </pc:spChg>
        <pc:spChg chg="mod">
          <ac:chgData name="JAVVADI TRINATH" userId="97667997d3a91425" providerId="LiveId" clId="{4D2E5D09-C11D-40C7-8ECB-2EE46AC77B5C}" dt="2023-09-09T14:48:46.309" v="9" actId="20577"/>
          <ac:spMkLst>
            <pc:docMk/>
            <pc:sldMk cId="1139724358" sldId="256"/>
            <ac:spMk id="3" creationId="{AA7A42DE-91A6-5EEC-1B5B-F733147CDE75}"/>
          </ac:spMkLst>
        </pc:spChg>
      </pc:sldChg>
      <pc:sldMasterChg chg="addSldLayout">
        <pc:chgData name="JAVVADI TRINATH" userId="97667997d3a91425" providerId="LiveId" clId="{4D2E5D09-C11D-40C7-8ECB-2EE46AC77B5C}" dt="2023-09-09T14:48:29.536" v="0" actId="680"/>
        <pc:sldMasterMkLst>
          <pc:docMk/>
          <pc:sldMasterMk cId="1865019459" sldId="2147483648"/>
        </pc:sldMasterMkLst>
        <pc:sldLayoutChg chg="add">
          <pc:chgData name="JAVVADI TRINATH" userId="97667997d3a91425" providerId="LiveId" clId="{4D2E5D09-C11D-40C7-8ECB-2EE46AC77B5C}" dt="2023-09-09T14:48:29.536" v="0" actId="680"/>
          <pc:sldLayoutMkLst>
            <pc:docMk/>
            <pc:sldMasterMk cId="1865019459" sldId="2147483648"/>
            <pc:sldLayoutMk cId="1346188152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16D8-E6E0-7B51-48A8-1EB63C866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0523D-D09C-3DA9-A90C-04B98F623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4618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01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3F6A-E0B5-4188-8BA5-FCEE72D04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A42DE-91A6-5EEC-1B5B-F733147CDE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113972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JAVVADI TRINATH</dc:creator>
  <cp:lastModifiedBy>JAVVADI TRINATH</cp:lastModifiedBy>
  <cp:revision>1</cp:revision>
  <dcterms:created xsi:type="dcterms:W3CDTF">2023-09-09T14:48:27Z</dcterms:created>
  <dcterms:modified xsi:type="dcterms:W3CDTF">2023-09-09T14:49:00Z</dcterms:modified>
</cp:coreProperties>
</file>