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651" r:id="rId5"/>
  </p:sldMasterIdLst>
  <p:notesMasterIdLst>
    <p:notesMasterId r:id="rId21"/>
  </p:notesMasterIdLst>
  <p:sldIdLst>
    <p:sldId id="257" r:id="rId6"/>
    <p:sldId id="260" r:id="rId7"/>
    <p:sldId id="277" r:id="rId8"/>
    <p:sldId id="264" r:id="rId9"/>
    <p:sldId id="261" r:id="rId10"/>
    <p:sldId id="262" r:id="rId11"/>
    <p:sldId id="275" r:id="rId12"/>
    <p:sldId id="265" r:id="rId13"/>
    <p:sldId id="278" r:id="rId14"/>
    <p:sldId id="272" r:id="rId15"/>
    <p:sldId id="276" r:id="rId16"/>
    <p:sldId id="266" r:id="rId17"/>
    <p:sldId id="270" r:id="rId18"/>
    <p:sldId id="269" r:id="rId19"/>
    <p:sldId id="274"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6E92E16-7C8A-4B1D-9246-05CA16308C48}" type="slidenum">
              <a:rPr lang="en-US"/>
              <a:pPr/>
              <a:t>‹#›</a:t>
            </a:fld>
            <a:endParaRPr lang="en-US"/>
          </a:p>
        </p:txBody>
      </p:sp>
    </p:spTree>
    <p:extLst>
      <p:ext uri="{BB962C8B-B14F-4D97-AF65-F5344CB8AC3E}">
        <p14:creationId xmlns:p14="http://schemas.microsoft.com/office/powerpoint/2010/main" val="41614058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EBD18F-8A2F-424A-BD42-4D30C9962CC1}" type="slidenum">
              <a:rPr lang="en-US"/>
              <a:pPr/>
              <a:t>1</a:t>
            </a:fld>
            <a:endParaRPr lang="en-US"/>
          </a:p>
        </p:txBody>
      </p:sp>
      <p:sp>
        <p:nvSpPr>
          <p:cNvPr id="18434" name="Rectangle 2"/>
          <p:cNvSpPr>
            <a:spLocks noGrp="1" noRot="1" noChangeAspect="1" noChangeArrowheads="1" noTextEdit="1"/>
          </p:cNvSpPr>
          <p:nvPr>
            <p:ph type="sldImg"/>
          </p:nvPr>
        </p:nvSpPr>
        <p:spPr>
          <a:xfrm>
            <a:off x="1143000" y="630238"/>
            <a:ext cx="4572000" cy="3429000"/>
          </a:xfrm>
          <a:ln/>
        </p:spPr>
      </p:sp>
      <p:sp>
        <p:nvSpPr>
          <p:cNvPr id="18435" name="Rectangle 3"/>
          <p:cNvSpPr>
            <a:spLocks noGrp="1" noChangeArrowheads="1"/>
          </p:cNvSpPr>
          <p:nvPr>
            <p:ph type="body" idx="1"/>
          </p:nvPr>
        </p:nvSpPr>
        <p:spPr>
          <a:xfrm>
            <a:off x="315913" y="4225925"/>
            <a:ext cx="6281737" cy="4446588"/>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5E8BC-9FB5-4701-93CC-C79EE4B596B7}" type="slidenum">
              <a:rPr lang="en-US"/>
              <a:pPr/>
              <a:t>2</a:t>
            </a:fld>
            <a:endParaRPr lang="en-US"/>
          </a:p>
        </p:txBody>
      </p:sp>
      <p:sp>
        <p:nvSpPr>
          <p:cNvPr id="25602" name="Rectangle 2"/>
          <p:cNvSpPr>
            <a:spLocks noGrp="1" noRot="1" noChangeAspect="1" noChangeArrowheads="1" noTextEdit="1"/>
          </p:cNvSpPr>
          <p:nvPr>
            <p:ph type="sldImg"/>
          </p:nvPr>
        </p:nvSpPr>
        <p:spPr>
          <a:xfrm>
            <a:off x="1143000" y="630238"/>
            <a:ext cx="4572000" cy="3429000"/>
          </a:xfrm>
          <a:ln/>
        </p:spPr>
      </p:sp>
      <p:sp>
        <p:nvSpPr>
          <p:cNvPr id="25603" name="Rectangle 3"/>
          <p:cNvSpPr>
            <a:spLocks noGrp="1" noChangeArrowheads="1"/>
          </p:cNvSpPr>
          <p:nvPr>
            <p:ph type="body" idx="1"/>
          </p:nvPr>
        </p:nvSpPr>
        <p:spPr>
          <a:xfrm>
            <a:off x="315913" y="4225925"/>
            <a:ext cx="6281737" cy="4446588"/>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361950" y="3448050"/>
            <a:ext cx="8382000" cy="819150"/>
          </a:xfrm>
        </p:spPr>
        <p:txBody>
          <a:bodyPr/>
          <a:lstStyle>
            <a:lvl1pPr>
              <a:defRPr sz="3200"/>
            </a:lvl1pPr>
          </a:lstStyle>
          <a:p>
            <a:pPr lvl="0"/>
            <a:r>
              <a:rPr lang="en-US" noProof="0"/>
              <a:t>Click to edit Master title style</a:t>
            </a:r>
          </a:p>
        </p:txBody>
      </p:sp>
      <p:sp>
        <p:nvSpPr>
          <p:cNvPr id="16387" name="Rectangle 3"/>
          <p:cNvSpPr>
            <a:spLocks noGrp="1" noChangeArrowheads="1"/>
          </p:cNvSpPr>
          <p:nvPr>
            <p:ph type="subTitle" idx="1"/>
          </p:nvPr>
        </p:nvSpPr>
        <p:spPr>
          <a:xfrm>
            <a:off x="361950" y="4435475"/>
            <a:ext cx="8382000" cy="1279525"/>
          </a:xfrm>
        </p:spPr>
        <p:txBody>
          <a:bodyPr rIns="0"/>
          <a:lstStyle>
            <a:lvl1pPr marL="0" indent="0">
              <a:lnSpc>
                <a:spcPct val="90000"/>
              </a:lnSpc>
              <a:spcBef>
                <a:spcPct val="0"/>
              </a:spcBef>
              <a:buFontTx/>
              <a:buNone/>
              <a:defRPr sz="1800"/>
            </a:lvl1pPr>
          </a:lstStyle>
          <a:p>
            <a:pPr lvl="0"/>
            <a:r>
              <a:rPr lang="en-US" noProof="0"/>
              <a:t>Click to edit Master subtitle style</a:t>
            </a:r>
          </a:p>
        </p:txBody>
      </p:sp>
      <p:sp>
        <p:nvSpPr>
          <p:cNvPr id="16388" name="Line 4"/>
          <p:cNvSpPr>
            <a:spLocks noChangeShapeType="1"/>
          </p:cNvSpPr>
          <p:nvPr/>
        </p:nvSpPr>
        <p:spPr bwMode="auto">
          <a:xfrm>
            <a:off x="355600" y="4321175"/>
            <a:ext cx="8410575" cy="0"/>
          </a:xfrm>
          <a:prstGeom prst="line">
            <a:avLst/>
          </a:prstGeom>
          <a:noFill/>
          <a:ln w="2413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6389" name="Picture 5" descr="RTR1KWE8_cropp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339725" y="371475"/>
            <a:ext cx="8451850" cy="2905125"/>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tr_hrz_rgb_pos"/>
          <p:cNvPicPr>
            <a:picLocks noChangeAspect="1" noChangeArrowheads="1"/>
          </p:cNvPicPr>
          <p:nvPr/>
        </p:nvPicPr>
        <p:blipFill>
          <a:blip r:embed="rId3" cstate="print">
            <a:extLst>
              <a:ext uri="{28A0092B-C50C-407E-A947-70E740481C1C}">
                <a14:useLocalDpi xmlns:a14="http://schemas.microsoft.com/office/drawing/2010/main" val="0"/>
              </a:ext>
            </a:extLst>
          </a:blip>
          <a:srcRect b="20689"/>
          <a:stretch>
            <a:fillRect/>
          </a:stretch>
        </p:blipFill>
        <p:spPr bwMode="auto">
          <a:xfrm>
            <a:off x="6048375" y="5976938"/>
            <a:ext cx="273367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5C809FF-A12A-4B57-953B-702ADD6A00AB}" type="slidenum">
              <a:rPr lang="en-US"/>
              <a:pPr/>
              <a:t>‹#›</a:t>
            </a:fld>
            <a:endParaRPr lang="en-US"/>
          </a:p>
        </p:txBody>
      </p:sp>
    </p:spTree>
    <p:extLst>
      <p:ext uri="{BB962C8B-B14F-4D97-AF65-F5344CB8AC3E}">
        <p14:creationId xmlns:p14="http://schemas.microsoft.com/office/powerpoint/2010/main" val="2080394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5250" y="506413"/>
            <a:ext cx="1841500" cy="55895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7575" y="506413"/>
            <a:ext cx="5375275" cy="55895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C8E737A9-9786-4E18-A905-11C1657CE4B1}" type="slidenum">
              <a:rPr lang="en-US"/>
              <a:pPr/>
              <a:t>‹#›</a:t>
            </a:fld>
            <a:endParaRPr lang="en-US"/>
          </a:p>
        </p:txBody>
      </p:sp>
    </p:spTree>
    <p:extLst>
      <p:ext uri="{BB962C8B-B14F-4D97-AF65-F5344CB8AC3E}">
        <p14:creationId xmlns:p14="http://schemas.microsoft.com/office/powerpoint/2010/main" val="1824812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23554" name="Picture 2" descr="hc_DividerBG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3555" name="Rectangle 3"/>
          <p:cNvSpPr>
            <a:spLocks noGrp="1" noChangeArrowheads="1"/>
          </p:cNvSpPr>
          <p:nvPr>
            <p:ph type="ctrTitle"/>
          </p:nvPr>
        </p:nvSpPr>
        <p:spPr>
          <a:xfrm>
            <a:off x="898525" y="1538288"/>
            <a:ext cx="7388225" cy="4035425"/>
          </a:xfrm>
        </p:spPr>
        <p:txBody>
          <a:bodyPr anchor="t"/>
          <a:lstStyle>
            <a:lvl1pPr>
              <a:defRPr/>
            </a:lvl1pPr>
          </a:lstStyle>
          <a:p>
            <a:pPr lvl="0"/>
            <a:r>
              <a:rPr lang="en-US" noProof="0"/>
              <a:t>Click to edit Master title style</a:t>
            </a:r>
          </a:p>
        </p:txBody>
      </p:sp>
      <p:pic>
        <p:nvPicPr>
          <p:cNvPr id="23556" name="Picture 4" descr="hc_Divider_Trans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7E6EB147-5915-46E1-A4B7-45D8BC78A16D}"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1266120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58B8B84E-E186-45EE-BB6F-76AA071259DE}"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28499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5D311EA5-10CC-4177-91E7-048A4C8D1158}"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3978587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DC1194FB-CF96-4489-A3F4-86B21B9B298F}" type="slidenum">
              <a:rPr lang="en-US"/>
              <a:pPr/>
              <a:t>‹#›</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446498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5A31C89F-D2CB-41E5-A675-EF0A700FCBCE}" type="slidenum">
              <a:rPr lang="en-US"/>
              <a:pPr/>
              <a:t>‹#›</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2516070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5C12903-116C-4ACD-95C0-7D2821A6FF85}" type="slidenum">
              <a:rPr lang="en-US"/>
              <a:pPr/>
              <a:t>‹#›</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41528986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6FC188F4-65A3-488B-9A45-1DB30097743A}"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183648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5C197BD-493A-487A-87E6-551B6B940A3B}" type="slidenum">
              <a:rPr lang="en-US"/>
              <a:pPr/>
              <a:t>‹#›</a:t>
            </a:fld>
            <a:endParaRPr lang="en-US"/>
          </a:p>
        </p:txBody>
      </p:sp>
    </p:spTree>
    <p:extLst>
      <p:ext uri="{BB962C8B-B14F-4D97-AF65-F5344CB8AC3E}">
        <p14:creationId xmlns:p14="http://schemas.microsoft.com/office/powerpoint/2010/main" val="77339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FEE1F6AA-2E36-4625-B28F-24D7F4E773DD}" type="slidenum">
              <a:rPr lang="en-US"/>
              <a:pPr/>
              <a:t>‹#›</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4007040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194668EF-FB6C-4D7B-A803-E9F3AB6F637E}"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687217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0488" y="512763"/>
            <a:ext cx="1846262" cy="55864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98525" y="512763"/>
            <a:ext cx="5389563" cy="5586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61C72361-28F0-4565-941D-EB45364E8C2E}" type="slidenum">
              <a:rPr lang="en-US"/>
              <a:pPr/>
              <a:t>‹#›</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281126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D7969055-7579-433E-83C9-3FCC359AB984}" type="slidenum">
              <a:rPr lang="en-US"/>
              <a:pPr/>
              <a:t>‹#›</a:t>
            </a:fld>
            <a:endParaRPr lang="en-US"/>
          </a:p>
        </p:txBody>
      </p:sp>
    </p:spTree>
    <p:extLst>
      <p:ext uri="{BB962C8B-B14F-4D97-AF65-F5344CB8AC3E}">
        <p14:creationId xmlns:p14="http://schemas.microsoft.com/office/powerpoint/2010/main" val="353914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7575" y="1525588"/>
            <a:ext cx="3608388"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8363" y="1525588"/>
            <a:ext cx="3608387"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52684C2-48B8-4F31-8E83-4B96AD3BE13D}" type="slidenum">
              <a:rPr lang="en-US"/>
              <a:pPr/>
              <a:t>‹#›</a:t>
            </a:fld>
            <a:endParaRPr lang="en-US"/>
          </a:p>
        </p:txBody>
      </p:sp>
    </p:spTree>
    <p:extLst>
      <p:ext uri="{BB962C8B-B14F-4D97-AF65-F5344CB8AC3E}">
        <p14:creationId xmlns:p14="http://schemas.microsoft.com/office/powerpoint/2010/main" val="1244277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7270F31E-9F2D-4449-BDE7-96292861C8AB}" type="slidenum">
              <a:rPr lang="en-US"/>
              <a:pPr/>
              <a:t>‹#›</a:t>
            </a:fld>
            <a:endParaRPr lang="en-US"/>
          </a:p>
        </p:txBody>
      </p:sp>
    </p:spTree>
    <p:extLst>
      <p:ext uri="{BB962C8B-B14F-4D97-AF65-F5344CB8AC3E}">
        <p14:creationId xmlns:p14="http://schemas.microsoft.com/office/powerpoint/2010/main" val="126741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08979077-433B-4463-945E-F30A327A511D}" type="slidenum">
              <a:rPr lang="en-US"/>
              <a:pPr/>
              <a:t>‹#›</a:t>
            </a:fld>
            <a:endParaRPr lang="en-US"/>
          </a:p>
        </p:txBody>
      </p:sp>
    </p:spTree>
    <p:extLst>
      <p:ext uri="{BB962C8B-B14F-4D97-AF65-F5344CB8AC3E}">
        <p14:creationId xmlns:p14="http://schemas.microsoft.com/office/powerpoint/2010/main" val="390159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4C33F679-496B-44C0-B3BE-621DA3BAC7C2}" type="slidenum">
              <a:rPr lang="en-US"/>
              <a:pPr/>
              <a:t>‹#›</a:t>
            </a:fld>
            <a:endParaRPr lang="en-US"/>
          </a:p>
        </p:txBody>
      </p:sp>
    </p:spTree>
    <p:extLst>
      <p:ext uri="{BB962C8B-B14F-4D97-AF65-F5344CB8AC3E}">
        <p14:creationId xmlns:p14="http://schemas.microsoft.com/office/powerpoint/2010/main" val="1049080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0B70379-BAA4-4F1F-8695-B4D8B2CF09EF}" type="slidenum">
              <a:rPr lang="en-US"/>
              <a:pPr/>
              <a:t>‹#›</a:t>
            </a:fld>
            <a:endParaRPr lang="en-US"/>
          </a:p>
        </p:txBody>
      </p:sp>
    </p:spTree>
    <p:extLst>
      <p:ext uri="{BB962C8B-B14F-4D97-AF65-F5344CB8AC3E}">
        <p14:creationId xmlns:p14="http://schemas.microsoft.com/office/powerpoint/2010/main" val="143916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44EBD39-AF2F-47F5-875B-41E0F2889985}" type="slidenum">
              <a:rPr lang="en-US"/>
              <a:pPr/>
              <a:t>‹#›</a:t>
            </a:fld>
            <a:endParaRPr lang="en-US"/>
          </a:p>
        </p:txBody>
      </p:sp>
    </p:spTree>
    <p:extLst>
      <p:ext uri="{BB962C8B-B14F-4D97-AF65-F5344CB8AC3E}">
        <p14:creationId xmlns:p14="http://schemas.microsoft.com/office/powerpoint/2010/main" val="365923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6.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36550" y="1530350"/>
            <a:ext cx="2162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spcBef>
                <a:spcPct val="50000"/>
              </a:spcBef>
              <a:buClr>
                <a:schemeClr val="tx2"/>
              </a:buClr>
              <a:buFontTx/>
              <a:buChar char="•"/>
            </a:pPr>
            <a:endParaRPr lang="en-US" sz="2400"/>
          </a:p>
        </p:txBody>
      </p:sp>
      <p:pic>
        <p:nvPicPr>
          <p:cNvPr id="15363" name="Picture 3" descr="TR_SlideLogo_BW60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71475" y="6323013"/>
            <a:ext cx="1652588" cy="536575"/>
          </a:xfrm>
          <a:prstGeom prst="rect">
            <a:avLst/>
          </a:prstGeom>
          <a:noFill/>
          <a:extLst>
            <a:ext uri="{909E8E84-426E-40DD-AFC4-6F175D3DCCD1}">
              <a14:hiddenFill xmlns:a14="http://schemas.microsoft.com/office/drawing/2010/main">
                <a:solidFill>
                  <a:srgbClr val="FFFFFF"/>
                </a:solidFill>
              </a14:hiddenFill>
            </a:ext>
          </a:extLst>
        </p:spPr>
      </p:pic>
      <p:sp>
        <p:nvSpPr>
          <p:cNvPr id="15364" name="Rectangle 4"/>
          <p:cNvSpPr>
            <a:spLocks noGrp="1" noChangeArrowheads="1"/>
          </p:cNvSpPr>
          <p:nvPr>
            <p:ph type="ftr" sz="quarter" idx="3"/>
          </p:nvPr>
        </p:nvSpPr>
        <p:spPr bwMode="auto">
          <a:xfrm>
            <a:off x="3124200" y="6394450"/>
            <a:ext cx="5172075"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bodyPr>
          <a:lstStyle>
            <a:lvl1pPr algn="r">
              <a:defRPr sz="900">
                <a:solidFill>
                  <a:schemeClr val="bg1"/>
                </a:solidFill>
              </a:defRPr>
            </a:lvl1pPr>
          </a:lstStyle>
          <a:p>
            <a:endParaRPr lang="en-US"/>
          </a:p>
        </p:txBody>
      </p:sp>
      <p:sp>
        <p:nvSpPr>
          <p:cNvPr id="15365" name="Rectangle 5"/>
          <p:cNvSpPr>
            <a:spLocks noGrp="1" noChangeArrowheads="1"/>
          </p:cNvSpPr>
          <p:nvPr>
            <p:ph type="sldNum" sz="quarter" idx="4"/>
          </p:nvPr>
        </p:nvSpPr>
        <p:spPr bwMode="auto">
          <a:xfrm>
            <a:off x="8424863" y="6394450"/>
            <a:ext cx="457200"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lvl1pPr>
          </a:lstStyle>
          <a:p>
            <a:fld id="{A2EDEA0E-DB99-46DF-8D68-414F6510AF00}" type="slidenum">
              <a:rPr lang="en-US"/>
              <a:pPr/>
              <a:t>‹#›</a:t>
            </a:fld>
            <a:endParaRPr lang="en-US"/>
          </a:p>
        </p:txBody>
      </p:sp>
      <p:sp>
        <p:nvSpPr>
          <p:cNvPr id="15366" name="Rectangle 6"/>
          <p:cNvSpPr>
            <a:spLocks noGrp="1" noChangeArrowheads="1"/>
          </p:cNvSpPr>
          <p:nvPr>
            <p:ph type="title"/>
          </p:nvPr>
        </p:nvSpPr>
        <p:spPr bwMode="auto">
          <a:xfrm>
            <a:off x="917575" y="506413"/>
            <a:ext cx="7369175"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15367" name="Rectangle 7"/>
          <p:cNvSpPr>
            <a:spLocks noGrp="1" noChangeArrowheads="1"/>
          </p:cNvSpPr>
          <p:nvPr>
            <p:ph type="body" idx="1"/>
          </p:nvPr>
        </p:nvSpPr>
        <p:spPr bwMode="auto">
          <a:xfrm>
            <a:off x="917575" y="1525588"/>
            <a:ext cx="7369175" cy="457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8288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368" name="Picture 8" descr="slideMaster_Logo60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hidden">
          <a:xfrm>
            <a:off x="371475" y="6323013"/>
            <a:ext cx="1644650" cy="528637"/>
          </a:xfrm>
          <a:prstGeom prst="rect">
            <a:avLst/>
          </a:prstGeom>
          <a:noFill/>
          <a:extLst>
            <a:ext uri="{909E8E84-426E-40DD-AFC4-6F175D3DCCD1}">
              <a14:hiddenFill xmlns:a14="http://schemas.microsoft.com/office/drawing/2010/main">
                <a:solidFill>
                  <a:srgbClr val="FFFFFF"/>
                </a:solidFill>
              </a14:hiddenFill>
            </a:ext>
          </a:extLst>
        </p:spPr>
      </p:pic>
      <p:sp>
        <p:nvSpPr>
          <p:cNvPr id="15369" name="Line 9"/>
          <p:cNvSpPr>
            <a:spLocks noChangeShapeType="1"/>
          </p:cNvSpPr>
          <p:nvPr/>
        </p:nvSpPr>
        <p:spPr bwMode="auto">
          <a:xfrm>
            <a:off x="917575" y="1365250"/>
            <a:ext cx="7369175" cy="0"/>
          </a:xfrm>
          <a:prstGeom prst="line">
            <a:avLst/>
          </a:prstGeom>
          <a:noFill/>
          <a:ln w="2413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eaLnBrk="1" fontAlgn="base" hangingPunct="1">
        <a:lnSpc>
          <a:spcPct val="90000"/>
        </a:lnSpc>
        <a:spcBef>
          <a:spcPct val="0"/>
        </a:spcBef>
        <a:spcAft>
          <a:spcPct val="0"/>
        </a:spcAft>
        <a:defRPr sz="2800">
          <a:solidFill>
            <a:schemeClr val="tx2"/>
          </a:solidFill>
          <a:latin typeface="+mj-lt"/>
          <a:ea typeface="+mj-ea"/>
          <a:cs typeface="+mj-cs"/>
        </a:defRPr>
      </a:lvl1pPr>
      <a:lvl2pPr algn="l" rtl="0" eaLnBrk="1" fontAlgn="base" hangingPunct="1">
        <a:lnSpc>
          <a:spcPct val="90000"/>
        </a:lnSpc>
        <a:spcBef>
          <a:spcPct val="0"/>
        </a:spcBef>
        <a:spcAft>
          <a:spcPct val="0"/>
        </a:spcAft>
        <a:defRPr sz="2800">
          <a:solidFill>
            <a:schemeClr val="tx2"/>
          </a:solidFill>
          <a:latin typeface="Arial" charset="0"/>
        </a:defRPr>
      </a:lvl2pPr>
      <a:lvl3pPr algn="l" rtl="0" eaLnBrk="1" fontAlgn="base" hangingPunct="1">
        <a:lnSpc>
          <a:spcPct val="90000"/>
        </a:lnSpc>
        <a:spcBef>
          <a:spcPct val="0"/>
        </a:spcBef>
        <a:spcAft>
          <a:spcPct val="0"/>
        </a:spcAft>
        <a:defRPr sz="2800">
          <a:solidFill>
            <a:schemeClr val="tx2"/>
          </a:solidFill>
          <a:latin typeface="Arial" charset="0"/>
        </a:defRPr>
      </a:lvl3pPr>
      <a:lvl4pPr algn="l" rtl="0" eaLnBrk="1" fontAlgn="base" hangingPunct="1">
        <a:lnSpc>
          <a:spcPct val="90000"/>
        </a:lnSpc>
        <a:spcBef>
          <a:spcPct val="0"/>
        </a:spcBef>
        <a:spcAft>
          <a:spcPct val="0"/>
        </a:spcAft>
        <a:defRPr sz="2800">
          <a:solidFill>
            <a:schemeClr val="tx2"/>
          </a:solidFill>
          <a:latin typeface="Arial" charset="0"/>
        </a:defRPr>
      </a:lvl4pPr>
      <a:lvl5pPr algn="l" rtl="0" eaLnBrk="1" fontAlgn="base" hangingPunct="1">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1" fontAlgn="base" hangingPunct="1">
        <a:spcBef>
          <a:spcPct val="50000"/>
        </a:spcBef>
        <a:spcAft>
          <a:spcPct val="0"/>
        </a:spcAft>
        <a:buClr>
          <a:schemeClr val="tx2"/>
        </a:buClr>
        <a:buChar char="•"/>
        <a:defRPr sz="2400">
          <a:solidFill>
            <a:schemeClr val="tx1"/>
          </a:solidFill>
          <a:latin typeface="+mn-lt"/>
          <a:ea typeface="+mn-ea"/>
          <a:cs typeface="+mn-cs"/>
        </a:defRPr>
      </a:lvl1pPr>
      <a:lvl2pPr marL="628650" indent="-285750" algn="l" rtl="0" eaLnBrk="1" fontAlgn="base" hangingPunct="1">
        <a:spcBef>
          <a:spcPct val="30000"/>
        </a:spcBef>
        <a:spcAft>
          <a:spcPct val="0"/>
        </a:spcAft>
        <a:buClr>
          <a:schemeClr val="tx2"/>
        </a:buClr>
        <a:buFont typeface="Arial" charset="0"/>
        <a:buChar char="–"/>
        <a:defRPr sz="2000">
          <a:solidFill>
            <a:schemeClr val="tx1"/>
          </a:solidFill>
          <a:latin typeface="+mn-lt"/>
        </a:defRPr>
      </a:lvl2pPr>
      <a:lvl3pPr marL="914400" indent="-171450" algn="l" rtl="0" eaLnBrk="1" fontAlgn="base" hangingPunct="1">
        <a:spcBef>
          <a:spcPct val="25000"/>
        </a:spcBef>
        <a:spcAft>
          <a:spcPct val="0"/>
        </a:spcAft>
        <a:buClr>
          <a:schemeClr val="tx2"/>
        </a:buClr>
        <a:buChar char="•"/>
        <a:defRPr>
          <a:solidFill>
            <a:schemeClr val="tx1"/>
          </a:solidFill>
          <a:latin typeface="+mn-lt"/>
        </a:defRPr>
      </a:lvl3pPr>
      <a:lvl4pPr marL="1257300" indent="-228600" algn="l" rtl="0" eaLnBrk="1" fontAlgn="base" hangingPunct="1">
        <a:spcBef>
          <a:spcPct val="20000"/>
        </a:spcBef>
        <a:spcAft>
          <a:spcPct val="0"/>
        </a:spcAft>
        <a:buClr>
          <a:schemeClr val="tx2"/>
        </a:buClr>
        <a:buFont typeface="Arial" charset="0"/>
        <a:buChar char="–"/>
        <a:defRPr sz="1600">
          <a:solidFill>
            <a:schemeClr val="tx1"/>
          </a:solidFill>
          <a:latin typeface="+mn-lt"/>
        </a:defRPr>
      </a:lvl4pPr>
      <a:lvl5pPr marL="1485900" indent="-114300" algn="l" rtl="0" eaLnBrk="1" fontAlgn="base" hangingPunct="1">
        <a:spcBef>
          <a:spcPct val="20000"/>
        </a:spcBef>
        <a:spcAft>
          <a:spcPct val="0"/>
        </a:spcAft>
        <a:buClr>
          <a:schemeClr val="tx2"/>
        </a:buClr>
        <a:buChar char="•"/>
        <a:defRPr sz="1400">
          <a:solidFill>
            <a:schemeClr val="tx1"/>
          </a:solidFill>
          <a:latin typeface="+mn-lt"/>
        </a:defRPr>
      </a:lvl5pPr>
      <a:lvl6pPr marL="1943100" indent="-114300" algn="l" rtl="0" eaLnBrk="1" fontAlgn="base" hangingPunct="1">
        <a:spcBef>
          <a:spcPct val="20000"/>
        </a:spcBef>
        <a:spcAft>
          <a:spcPct val="0"/>
        </a:spcAft>
        <a:buClr>
          <a:schemeClr val="tx2"/>
        </a:buClr>
        <a:buChar char="•"/>
        <a:defRPr sz="1400">
          <a:solidFill>
            <a:schemeClr val="tx1"/>
          </a:solidFill>
          <a:latin typeface="+mn-lt"/>
        </a:defRPr>
      </a:lvl6pPr>
      <a:lvl7pPr marL="2400300" indent="-114300" algn="l" rtl="0" eaLnBrk="1" fontAlgn="base" hangingPunct="1">
        <a:spcBef>
          <a:spcPct val="20000"/>
        </a:spcBef>
        <a:spcAft>
          <a:spcPct val="0"/>
        </a:spcAft>
        <a:buClr>
          <a:schemeClr val="tx2"/>
        </a:buClr>
        <a:buChar char="•"/>
        <a:defRPr sz="1400">
          <a:solidFill>
            <a:schemeClr val="tx1"/>
          </a:solidFill>
          <a:latin typeface="+mn-lt"/>
        </a:defRPr>
      </a:lvl7pPr>
      <a:lvl8pPr marL="2857500" indent="-114300" algn="l" rtl="0" eaLnBrk="1" fontAlgn="base" hangingPunct="1">
        <a:spcBef>
          <a:spcPct val="20000"/>
        </a:spcBef>
        <a:spcAft>
          <a:spcPct val="0"/>
        </a:spcAft>
        <a:buClr>
          <a:schemeClr val="tx2"/>
        </a:buClr>
        <a:buChar char="•"/>
        <a:defRPr sz="1400">
          <a:solidFill>
            <a:schemeClr val="tx1"/>
          </a:solidFill>
          <a:latin typeface="+mn-lt"/>
        </a:defRPr>
      </a:lvl8pPr>
      <a:lvl9pPr marL="3314700" indent="-114300" algn="l" rtl="0" eaLnBrk="1" fontAlgn="base" hangingPunct="1">
        <a:spcBef>
          <a:spcPct val="20000"/>
        </a:spcBef>
        <a:spcAft>
          <a:spcPct val="0"/>
        </a:spcAft>
        <a:buClr>
          <a:schemeClr val="tx2"/>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blackWhite">
      <p:bgPr>
        <a:solidFill>
          <a:srgbClr val="BABABA"/>
        </a:solidFill>
        <a:effectLst/>
      </p:bgPr>
    </p:bg>
    <p:spTree>
      <p:nvGrpSpPr>
        <p:cNvPr id="1" name=""/>
        <p:cNvGrpSpPr/>
        <p:nvPr/>
      </p:nvGrpSpPr>
      <p:grpSpPr>
        <a:xfrm>
          <a:off x="0" y="0"/>
          <a:ext cx="0" cy="0"/>
          <a:chOff x="0" y="0"/>
          <a:chExt cx="0" cy="0"/>
        </a:xfrm>
      </p:grpSpPr>
      <p:grpSp>
        <p:nvGrpSpPr>
          <p:cNvPr id="22530" name="Group 2"/>
          <p:cNvGrpSpPr>
            <a:grpSpLocks/>
          </p:cNvGrpSpPr>
          <p:nvPr/>
        </p:nvGrpSpPr>
        <p:grpSpPr bwMode="auto">
          <a:xfrm>
            <a:off x="0" y="0"/>
            <a:ext cx="9144000" cy="6861175"/>
            <a:chOff x="0" y="0"/>
            <a:chExt cx="5760" cy="4322"/>
          </a:xfrm>
        </p:grpSpPr>
        <p:sp>
          <p:nvSpPr>
            <p:cNvPr id="22531" name="Rectangle 3"/>
            <p:cNvSpPr>
              <a:spLocks noChangeArrowheads="1"/>
            </p:cNvSpPr>
            <p:nvPr userDrawn="1"/>
          </p:nvSpPr>
          <p:spPr bwMode="auto">
            <a:xfrm>
              <a:off x="0" y="0"/>
              <a:ext cx="5760" cy="432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2532" name="Picture 4" descr="TR_SlideLogo_BW60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p:spPr>
        </p:pic>
      </p:grpSp>
      <p:pic>
        <p:nvPicPr>
          <p:cNvPr id="22533" name="Picture 5" descr="hc_DividerBG_blu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descr="hc_Divider_Trans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extLst>
            <a:ext uri="{909E8E84-426E-40DD-AFC4-6F175D3DCCD1}">
              <a14:hiddenFill xmlns:a14="http://schemas.microsoft.com/office/drawing/2010/main">
                <a:solidFill>
                  <a:srgbClr val="FFFFFF"/>
                </a:solidFill>
              </a14:hiddenFill>
            </a:ext>
          </a:extLst>
        </p:spPr>
      </p:pic>
      <p:sp>
        <p:nvSpPr>
          <p:cNvPr id="22535" name="Rectangle 7"/>
          <p:cNvSpPr>
            <a:spLocks noGrp="1" noChangeArrowheads="1"/>
          </p:cNvSpPr>
          <p:nvPr>
            <p:ph type="title"/>
          </p:nvPr>
        </p:nvSpPr>
        <p:spPr bwMode="auto">
          <a:xfrm>
            <a:off x="898525" y="512763"/>
            <a:ext cx="73882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22536" name="Rectangle 8"/>
          <p:cNvSpPr>
            <a:spLocks noGrp="1" noChangeArrowheads="1"/>
          </p:cNvSpPr>
          <p:nvPr>
            <p:ph type="body" idx="1"/>
          </p:nvPr>
        </p:nvSpPr>
        <p:spPr bwMode="auto">
          <a:xfrm>
            <a:off x="898525" y="1528763"/>
            <a:ext cx="7388225" cy="457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8288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537" name="Rectangle 9"/>
          <p:cNvSpPr>
            <a:spLocks noGrp="1" noChangeArrowheads="1"/>
          </p:cNvSpPr>
          <p:nvPr>
            <p:ph type="sldNum" sz="quarter" idx="4"/>
          </p:nvPr>
        </p:nvSpPr>
        <p:spPr bwMode="auto">
          <a:xfrm>
            <a:off x="8424863" y="6394450"/>
            <a:ext cx="457200"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solidFill>
                  <a:schemeClr val="tx2"/>
                </a:solidFill>
              </a:defRPr>
            </a:lvl1pPr>
          </a:lstStyle>
          <a:p>
            <a:fld id="{986A77DA-5558-4395-B34C-17C49B502615}" type="slidenum">
              <a:rPr lang="en-US"/>
              <a:pPr/>
              <a:t>‹#›</a:t>
            </a:fld>
            <a:endParaRPr lang="en-US"/>
          </a:p>
        </p:txBody>
      </p:sp>
      <p:sp>
        <p:nvSpPr>
          <p:cNvPr id="22538" name="Rectangle 10"/>
          <p:cNvSpPr>
            <a:spLocks noGrp="1" noChangeArrowheads="1"/>
          </p:cNvSpPr>
          <p:nvPr>
            <p:ph type="ftr" sz="quarter" idx="3"/>
          </p:nvPr>
        </p:nvSpPr>
        <p:spPr bwMode="auto">
          <a:xfrm>
            <a:off x="3124200" y="6394450"/>
            <a:ext cx="5172075"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bodyPr>
          <a:lstStyle>
            <a:lvl1pPr algn="r">
              <a:defRPr sz="900"/>
            </a:lvl1pPr>
          </a:lstStyle>
          <a:p>
            <a:endParaRPr lang="en-US"/>
          </a:p>
        </p:txBody>
      </p:sp>
      <p:sp>
        <p:nvSpPr>
          <p:cNvPr id="22539" name="Line 11"/>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dk2" tx1="lt1" bg2="dk1" tx2="lt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lnSpc>
          <a:spcPct val="90000"/>
        </a:lnSpc>
        <a:spcBef>
          <a:spcPct val="0"/>
        </a:spcBef>
        <a:spcAft>
          <a:spcPct val="0"/>
        </a:spcAft>
        <a:defRPr sz="2800">
          <a:solidFill>
            <a:schemeClr val="tx2"/>
          </a:solidFill>
          <a:latin typeface="+mj-lt"/>
          <a:ea typeface="+mj-ea"/>
          <a:cs typeface="+mj-cs"/>
        </a:defRPr>
      </a:lvl1pPr>
      <a:lvl2pPr algn="l" rtl="0" fontAlgn="base">
        <a:lnSpc>
          <a:spcPct val="90000"/>
        </a:lnSpc>
        <a:spcBef>
          <a:spcPct val="0"/>
        </a:spcBef>
        <a:spcAft>
          <a:spcPct val="0"/>
        </a:spcAft>
        <a:defRPr sz="2800">
          <a:solidFill>
            <a:schemeClr val="tx2"/>
          </a:solidFill>
          <a:latin typeface="Arial" charset="0"/>
        </a:defRPr>
      </a:lvl2pPr>
      <a:lvl3pPr algn="l" rtl="0" fontAlgn="base">
        <a:lnSpc>
          <a:spcPct val="90000"/>
        </a:lnSpc>
        <a:spcBef>
          <a:spcPct val="0"/>
        </a:spcBef>
        <a:spcAft>
          <a:spcPct val="0"/>
        </a:spcAft>
        <a:defRPr sz="2800">
          <a:solidFill>
            <a:schemeClr val="tx2"/>
          </a:solidFill>
          <a:latin typeface="Arial" charset="0"/>
        </a:defRPr>
      </a:lvl3pPr>
      <a:lvl4pPr algn="l" rtl="0" fontAlgn="base">
        <a:lnSpc>
          <a:spcPct val="90000"/>
        </a:lnSpc>
        <a:spcBef>
          <a:spcPct val="0"/>
        </a:spcBef>
        <a:spcAft>
          <a:spcPct val="0"/>
        </a:spcAft>
        <a:defRPr sz="2800">
          <a:solidFill>
            <a:schemeClr val="tx2"/>
          </a:solidFill>
          <a:latin typeface="Arial" charset="0"/>
        </a:defRPr>
      </a:lvl4pPr>
      <a:lvl5pPr algn="l" rtl="0" fontAlgn="base">
        <a:lnSpc>
          <a:spcPct val="90000"/>
        </a:lnSpc>
        <a:spcBef>
          <a:spcPct val="0"/>
        </a:spcBef>
        <a:spcAft>
          <a:spcPct val="0"/>
        </a:spcAft>
        <a:defRPr sz="2800">
          <a:solidFill>
            <a:schemeClr val="tx2"/>
          </a:solidFill>
          <a:latin typeface="Arial" charset="0"/>
        </a:defRPr>
      </a:lvl5pPr>
      <a:lvl6pPr marL="457200" algn="l" rtl="0" fontAlgn="base">
        <a:lnSpc>
          <a:spcPct val="90000"/>
        </a:lnSpc>
        <a:spcBef>
          <a:spcPct val="0"/>
        </a:spcBef>
        <a:spcAft>
          <a:spcPct val="0"/>
        </a:spcAft>
        <a:defRPr sz="2800">
          <a:solidFill>
            <a:schemeClr val="tx2"/>
          </a:solidFill>
          <a:latin typeface="Arial" charset="0"/>
        </a:defRPr>
      </a:lvl6pPr>
      <a:lvl7pPr marL="914400" algn="l" rtl="0" fontAlgn="base">
        <a:lnSpc>
          <a:spcPct val="90000"/>
        </a:lnSpc>
        <a:spcBef>
          <a:spcPct val="0"/>
        </a:spcBef>
        <a:spcAft>
          <a:spcPct val="0"/>
        </a:spcAft>
        <a:defRPr sz="2800">
          <a:solidFill>
            <a:schemeClr val="tx2"/>
          </a:solidFill>
          <a:latin typeface="Arial" charset="0"/>
        </a:defRPr>
      </a:lvl7pPr>
      <a:lvl8pPr marL="1371600" algn="l" rtl="0" fontAlgn="base">
        <a:lnSpc>
          <a:spcPct val="90000"/>
        </a:lnSpc>
        <a:spcBef>
          <a:spcPct val="0"/>
        </a:spcBef>
        <a:spcAft>
          <a:spcPct val="0"/>
        </a:spcAft>
        <a:defRPr sz="2800">
          <a:solidFill>
            <a:schemeClr val="tx2"/>
          </a:solidFill>
          <a:latin typeface="Arial" charset="0"/>
        </a:defRPr>
      </a:lvl8pPr>
      <a:lvl9pPr marL="1828800" algn="l" rtl="0" fontAlgn="base">
        <a:lnSpc>
          <a:spcPct val="90000"/>
        </a:lnSpc>
        <a:spcBef>
          <a:spcPct val="0"/>
        </a:spcBef>
        <a:spcAft>
          <a:spcPct val="0"/>
        </a:spcAft>
        <a:defRPr sz="2800">
          <a:solidFill>
            <a:schemeClr val="tx2"/>
          </a:solidFill>
          <a:latin typeface="Arial" charset="0"/>
        </a:defRPr>
      </a:lvl9pPr>
    </p:titleStyle>
    <p:bodyStyle>
      <a:lvl1pPr marL="228600" indent="-228600" algn="l" rtl="0" fontAlgn="base">
        <a:spcBef>
          <a:spcPct val="50000"/>
        </a:spcBef>
        <a:spcAft>
          <a:spcPct val="0"/>
        </a:spcAft>
        <a:buChar char="•"/>
        <a:defRPr sz="2400">
          <a:solidFill>
            <a:schemeClr val="tx1"/>
          </a:solidFill>
          <a:latin typeface="+mn-lt"/>
          <a:ea typeface="+mn-ea"/>
          <a:cs typeface="+mn-cs"/>
        </a:defRPr>
      </a:lvl1pPr>
      <a:lvl2pPr marL="628650" indent="-285750" algn="l" rtl="0" fontAlgn="base">
        <a:spcBef>
          <a:spcPct val="30000"/>
        </a:spcBef>
        <a:spcAft>
          <a:spcPct val="0"/>
        </a:spcAft>
        <a:buFont typeface="Arial" charset="0"/>
        <a:buChar char="–"/>
        <a:defRPr sz="2000">
          <a:solidFill>
            <a:schemeClr val="tx1"/>
          </a:solidFill>
          <a:latin typeface="+mn-lt"/>
        </a:defRPr>
      </a:lvl2pPr>
      <a:lvl3pPr marL="971550" indent="-228600" algn="l" rtl="0" fontAlgn="base">
        <a:spcBef>
          <a:spcPct val="25000"/>
        </a:spcBef>
        <a:spcAft>
          <a:spcPct val="0"/>
        </a:spcAft>
        <a:buChar char="•"/>
        <a:defRPr>
          <a:solidFill>
            <a:schemeClr val="tx1"/>
          </a:solidFill>
          <a:latin typeface="+mn-lt"/>
        </a:defRPr>
      </a:lvl3pPr>
      <a:lvl4pPr marL="1314450" indent="-228600" algn="l" rtl="0" fontAlgn="base">
        <a:spcBef>
          <a:spcPct val="25000"/>
        </a:spcBef>
        <a:spcAft>
          <a:spcPct val="0"/>
        </a:spcAft>
        <a:buFont typeface="Arial" charset="0"/>
        <a:buChar char="–"/>
        <a:defRPr sz="1600">
          <a:solidFill>
            <a:schemeClr val="tx1"/>
          </a:solidFill>
          <a:latin typeface="+mn-lt"/>
        </a:defRPr>
      </a:lvl4pPr>
      <a:lvl5pPr marL="1600200" indent="-171450" algn="l" rtl="0" fontAlgn="base">
        <a:spcBef>
          <a:spcPct val="20000"/>
        </a:spcBef>
        <a:spcAft>
          <a:spcPct val="0"/>
        </a:spcAft>
        <a:buChar char="•"/>
        <a:defRPr sz="1400">
          <a:solidFill>
            <a:schemeClr val="tx1"/>
          </a:solidFill>
          <a:latin typeface="+mn-lt"/>
        </a:defRPr>
      </a:lvl5pPr>
      <a:lvl6pPr marL="2057400" indent="-171450" algn="l" rtl="0" fontAlgn="base">
        <a:spcBef>
          <a:spcPct val="20000"/>
        </a:spcBef>
        <a:spcAft>
          <a:spcPct val="0"/>
        </a:spcAft>
        <a:buChar char="•"/>
        <a:defRPr sz="1400">
          <a:solidFill>
            <a:schemeClr val="tx1"/>
          </a:solidFill>
          <a:latin typeface="+mn-lt"/>
        </a:defRPr>
      </a:lvl6pPr>
      <a:lvl7pPr marL="2514600" indent="-171450" algn="l" rtl="0" fontAlgn="base">
        <a:spcBef>
          <a:spcPct val="20000"/>
        </a:spcBef>
        <a:spcAft>
          <a:spcPct val="0"/>
        </a:spcAft>
        <a:buChar char="•"/>
        <a:defRPr sz="1400">
          <a:solidFill>
            <a:schemeClr val="tx1"/>
          </a:solidFill>
          <a:latin typeface="+mn-lt"/>
        </a:defRPr>
      </a:lvl7pPr>
      <a:lvl8pPr marL="2971800" indent="-171450" algn="l" rtl="0" fontAlgn="base">
        <a:spcBef>
          <a:spcPct val="20000"/>
        </a:spcBef>
        <a:spcAft>
          <a:spcPct val="0"/>
        </a:spcAft>
        <a:buChar char="•"/>
        <a:defRPr sz="1400">
          <a:solidFill>
            <a:schemeClr val="tx1"/>
          </a:solidFill>
          <a:latin typeface="+mn-lt"/>
        </a:defRPr>
      </a:lvl8pPr>
      <a:lvl9pPr marL="3429000" indent="-17145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mailto:DCO-STO-ENG-Unified%20%3cDCO.STORAGE-ENG-Unified@thomsonreuters.com%3e"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r>
              <a:rPr lang="en-US" dirty="0"/>
              <a:t>AFF8080 </a:t>
            </a:r>
            <a:r>
              <a:rPr lang="en-US" dirty="0" err="1"/>
              <a:t>cDOT</a:t>
            </a:r>
            <a:r>
              <a:rPr lang="en-US" dirty="0"/>
              <a:t> Architecture</a:t>
            </a:r>
          </a:p>
        </p:txBody>
      </p:sp>
      <p:sp>
        <p:nvSpPr>
          <p:cNvPr id="17411" name="Rectangle 3"/>
          <p:cNvSpPr>
            <a:spLocks noGrp="1" noChangeArrowheads="1"/>
          </p:cNvSpPr>
          <p:nvPr>
            <p:ph type="subTitle" idx="1"/>
          </p:nvPr>
        </p:nvSpPr>
        <p:spPr>
          <a:xfrm>
            <a:off x="361950" y="4454525"/>
            <a:ext cx="8382000" cy="1412875"/>
          </a:xfrm>
        </p:spPr>
        <p:txBody>
          <a:bodyPr/>
          <a:lstStyle/>
          <a:p>
            <a:r>
              <a:rPr lang="en-US" dirty="0"/>
              <a:t>Storage Design and Engineering</a:t>
            </a:r>
            <a:br>
              <a:rPr lang="en-US" dirty="0"/>
            </a:br>
            <a:r>
              <a:rPr lang="en-US" dirty="0"/>
              <a:t>An Introduction to AFF8080 and </a:t>
            </a:r>
            <a:r>
              <a:rPr lang="en-US" dirty="0" err="1"/>
              <a:t>cDOT</a:t>
            </a:r>
            <a:r>
              <a:rPr lang="en-US" dirty="0"/>
              <a:t> 8.3.2P7 Architecture at TR</a:t>
            </a:r>
          </a:p>
          <a:p>
            <a:pPr>
              <a:spcBef>
                <a:spcPct val="60000"/>
              </a:spcBef>
            </a:pPr>
            <a:r>
              <a:rPr lang="en-US" dirty="0"/>
              <a:t>Ian Daniel</a:t>
            </a:r>
          </a:p>
          <a:p>
            <a:pPr>
              <a:spcBef>
                <a:spcPts val="0"/>
              </a:spcBef>
            </a:pPr>
            <a:r>
              <a:rPr lang="en-US" dirty="0"/>
              <a:t>Craig Goettig</a:t>
            </a:r>
          </a:p>
          <a:p>
            <a:r>
              <a:rPr lang="en-US" dirty="0"/>
              <a:t>26-April-2016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Configuration Overview</a:t>
            </a:r>
          </a:p>
        </p:txBody>
      </p:sp>
      <p:sp>
        <p:nvSpPr>
          <p:cNvPr id="3" name="Content Placeholder 2"/>
          <p:cNvSpPr>
            <a:spLocks noGrp="1"/>
          </p:cNvSpPr>
          <p:nvPr>
            <p:ph sz="half" idx="1"/>
          </p:nvPr>
        </p:nvSpPr>
        <p:spPr>
          <a:xfrm>
            <a:off x="898525" y="1528763"/>
            <a:ext cx="7388225" cy="4570412"/>
          </a:xfrm>
        </p:spPr>
        <p:txBody>
          <a:bodyPr/>
          <a:lstStyle/>
          <a:p>
            <a:r>
              <a:rPr lang="en-US" sz="1800" dirty="0"/>
              <a:t>By far the largest change in functionality with </a:t>
            </a:r>
            <a:r>
              <a:rPr lang="en-US" sz="1800" dirty="0" err="1"/>
              <a:t>cDOT</a:t>
            </a:r>
            <a:r>
              <a:rPr lang="en-US" sz="1800" dirty="0"/>
              <a:t> 8.3.x. Networking will now allow IP Spaces and Broadcast domains. This is extremely useful when dual homing systems and requiring different backup destinations. </a:t>
            </a:r>
          </a:p>
          <a:p>
            <a:r>
              <a:rPr lang="en-US" sz="1800" dirty="0"/>
              <a:t>By default you have a single Default IP Space and within that a Management broadcast domain and then Data Broadcast Domains. Other IP Spaces are added when attaching to new networks.</a:t>
            </a:r>
          </a:p>
          <a:p>
            <a:r>
              <a:rPr lang="en-US" sz="1800" dirty="0"/>
              <a:t>The basic rules for IP Spaces and Broadcast Domains</a:t>
            </a:r>
          </a:p>
          <a:p>
            <a:pPr lvl="1"/>
            <a:r>
              <a:rPr lang="en-US" sz="1600" dirty="0"/>
              <a:t>You cannot delete or rename the Default IP Space</a:t>
            </a:r>
          </a:p>
          <a:p>
            <a:pPr lvl="1"/>
            <a:r>
              <a:rPr lang="en-US" sz="1600" dirty="0"/>
              <a:t>All interfaces in a broadcast domain must have the same MTU</a:t>
            </a:r>
          </a:p>
          <a:p>
            <a:pPr lvl="1"/>
            <a:r>
              <a:rPr lang="en-US" sz="1600" dirty="0"/>
              <a:t>Broadcast domains have an associated failover group</a:t>
            </a:r>
          </a:p>
          <a:p>
            <a:pPr lvl="1"/>
            <a:r>
              <a:rPr lang="en-US" sz="1600" dirty="0"/>
              <a:t>Treat a Broadcast Domain like a L2 subnet</a:t>
            </a:r>
          </a:p>
          <a:p>
            <a:pPr lvl="1"/>
            <a:r>
              <a:rPr lang="en-US" sz="1600" dirty="0"/>
              <a:t>Only ports required for a broadcast domain should be in it</a:t>
            </a:r>
          </a:p>
          <a:p>
            <a:pPr lvl="1"/>
            <a:endParaRPr lang="en-US" dirty="0"/>
          </a:p>
          <a:p>
            <a:pPr lvl="1"/>
            <a:endParaRPr lang="en-US" dirty="0"/>
          </a:p>
        </p:txBody>
      </p:sp>
    </p:spTree>
    <p:extLst>
      <p:ext uri="{BB962C8B-B14F-4D97-AF65-F5344CB8AC3E}">
        <p14:creationId xmlns:p14="http://schemas.microsoft.com/office/powerpoint/2010/main" val="2599332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Configuration Example</a:t>
            </a:r>
          </a:p>
        </p:txBody>
      </p:sp>
      <p:sp>
        <p:nvSpPr>
          <p:cNvPr id="3" name="Content Placeholder 2"/>
          <p:cNvSpPr>
            <a:spLocks noGrp="1"/>
          </p:cNvSpPr>
          <p:nvPr>
            <p:ph sz="half" idx="1"/>
          </p:nvPr>
        </p:nvSpPr>
        <p:spPr>
          <a:xfrm>
            <a:off x="875238" y="1528763"/>
            <a:ext cx="4587875" cy="3429000"/>
          </a:xfrm>
          <a:solidFill>
            <a:schemeClr val="tx1"/>
          </a:solidFill>
        </p:spPr>
        <p:txBody>
          <a:bodyPr/>
          <a:lstStyle/>
          <a:p>
            <a:pPr lvl="1"/>
            <a:endParaRPr lang="en-US" dirty="0"/>
          </a:p>
          <a:p>
            <a:pPr lvl="1"/>
            <a:endParaRPr lang="en-US" dirty="0"/>
          </a:p>
        </p:txBody>
      </p:sp>
      <p:sp>
        <p:nvSpPr>
          <p:cNvPr id="5" name="Content Placeholder 4"/>
          <p:cNvSpPr>
            <a:spLocks noGrp="1"/>
          </p:cNvSpPr>
          <p:nvPr>
            <p:ph sz="half" idx="2"/>
          </p:nvPr>
        </p:nvSpPr>
        <p:spPr>
          <a:xfrm>
            <a:off x="5562600" y="1528763"/>
            <a:ext cx="2724150" cy="4570412"/>
          </a:xfrm>
        </p:spPr>
        <p:txBody>
          <a:bodyPr/>
          <a:lstStyle/>
          <a:p>
            <a:r>
              <a:rPr lang="en-GB" sz="1600" dirty="0"/>
              <a:t>The diagram shows how Dual Homing might be accomplished using IP Spaces.</a:t>
            </a:r>
          </a:p>
          <a:p>
            <a:r>
              <a:rPr lang="en-GB" sz="1600" dirty="0"/>
              <a:t>A second IP Space is added (Orange On Diagram) and all communications are completely separate to the Default IP Space.</a:t>
            </a:r>
          </a:p>
        </p:txBody>
      </p:sp>
      <p:pic>
        <p:nvPicPr>
          <p:cNvPr id="4" name="Picture 3"/>
          <p:cNvPicPr>
            <a:picLocks noChangeAspect="1"/>
          </p:cNvPicPr>
          <p:nvPr/>
        </p:nvPicPr>
        <p:blipFill>
          <a:blip r:embed="rId2"/>
          <a:stretch>
            <a:fillRect/>
          </a:stretch>
        </p:blipFill>
        <p:spPr>
          <a:xfrm>
            <a:off x="915089" y="1600200"/>
            <a:ext cx="4508172" cy="3024669"/>
          </a:xfrm>
          <a:prstGeom prst="rect">
            <a:avLst/>
          </a:prstGeom>
        </p:spPr>
      </p:pic>
    </p:spTree>
    <p:extLst>
      <p:ext uri="{BB962C8B-B14F-4D97-AF65-F5344CB8AC3E}">
        <p14:creationId xmlns:p14="http://schemas.microsoft.com/office/powerpoint/2010/main" val="47505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Root-Data Partitioning</a:t>
            </a:r>
          </a:p>
        </p:txBody>
      </p:sp>
      <p:sp>
        <p:nvSpPr>
          <p:cNvPr id="2" name="Content Placeholder 1"/>
          <p:cNvSpPr>
            <a:spLocks noGrp="1"/>
          </p:cNvSpPr>
          <p:nvPr>
            <p:ph idx="1"/>
          </p:nvPr>
        </p:nvSpPr>
        <p:spPr/>
        <p:txBody>
          <a:bodyPr/>
          <a:lstStyle/>
          <a:p>
            <a:r>
              <a:rPr lang="en-GB" sz="1800" dirty="0"/>
              <a:t>For entry-level and All Flash FAS (AFF) platform models, aggregates can be composed of parts of a drive rather than the entire drive.</a:t>
            </a:r>
          </a:p>
          <a:p>
            <a:r>
              <a:rPr lang="en-GB" sz="1800" dirty="0"/>
              <a:t>Root-data partitioning is usually enabled and configured by the factory. </a:t>
            </a:r>
          </a:p>
          <a:p>
            <a:r>
              <a:rPr lang="en-GB" sz="1800" dirty="0"/>
              <a:t>When a node has been configured to use root-data partitioning, partitioned disks have two partitions.</a:t>
            </a:r>
            <a:endParaRPr lang="en-GB" sz="900" dirty="0"/>
          </a:p>
          <a:p>
            <a:r>
              <a:rPr lang="en-GB" sz="1800" dirty="0"/>
              <a:t>The smaller partition is used to compose the root aggregate. The larger partition is used in data aggregates. The size of the partitions is set by Data ONTAP, and depends on the number of disks used to compose the root aggregate when the system is initialized. (The more disks used to compose the root aggregate, the smaller the root partition.). The partitions are used by RAID in the same manner as physical disks are; all of the same requirements apply. </a:t>
            </a:r>
            <a:br>
              <a:rPr lang="en-GB" sz="1800" dirty="0"/>
            </a:br>
            <a:endParaRPr lang="en-GB" sz="1800" dirty="0"/>
          </a:p>
        </p:txBody>
      </p:sp>
    </p:spTree>
    <p:extLst>
      <p:ext uri="{BB962C8B-B14F-4D97-AF65-F5344CB8AC3E}">
        <p14:creationId xmlns:p14="http://schemas.microsoft.com/office/powerpoint/2010/main" val="484558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Infrastructure</a:t>
            </a:r>
          </a:p>
        </p:txBody>
      </p:sp>
      <p:sp>
        <p:nvSpPr>
          <p:cNvPr id="3" name="Content Placeholder 2"/>
          <p:cNvSpPr>
            <a:spLocks noGrp="1"/>
          </p:cNvSpPr>
          <p:nvPr>
            <p:ph idx="1"/>
          </p:nvPr>
        </p:nvSpPr>
        <p:spPr/>
        <p:txBody>
          <a:bodyPr/>
          <a:lstStyle/>
          <a:p>
            <a:r>
              <a:rPr lang="en-US" sz="1800" dirty="0"/>
              <a:t>With AFF8080 and the introduction of </a:t>
            </a:r>
            <a:r>
              <a:rPr lang="en-US" sz="1800" dirty="0" err="1"/>
              <a:t>cDOT</a:t>
            </a:r>
            <a:r>
              <a:rPr lang="en-US" sz="1800" dirty="0"/>
              <a:t> 8.3.x we need updated OCUM and OPM servers. Work is already underway to provide these by upgrading the 6.3 and 2.0 systems already in place.</a:t>
            </a:r>
          </a:p>
          <a:p>
            <a:r>
              <a:rPr lang="en-US" sz="1800" dirty="0"/>
              <a:t>WFA is also being upgraded to 4.x in order to enable compatibility with the new management infrastructure.</a:t>
            </a:r>
          </a:p>
          <a:p>
            <a:r>
              <a:rPr lang="en-US" sz="1800" dirty="0"/>
              <a:t>There is a continued push towards automation of storage tasks and that is already addressing the differences in </a:t>
            </a:r>
            <a:r>
              <a:rPr lang="en-US" sz="1800" dirty="0" err="1"/>
              <a:t>cDOT</a:t>
            </a:r>
            <a:r>
              <a:rPr lang="en-US" sz="1800" dirty="0"/>
              <a:t> 8.3.x</a:t>
            </a:r>
          </a:p>
        </p:txBody>
      </p:sp>
    </p:spTree>
    <p:extLst>
      <p:ext uri="{BB962C8B-B14F-4D97-AF65-F5344CB8AC3E}">
        <p14:creationId xmlns:p14="http://schemas.microsoft.com/office/powerpoint/2010/main" val="250264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Protection</a:t>
            </a:r>
          </a:p>
        </p:txBody>
      </p:sp>
      <p:sp>
        <p:nvSpPr>
          <p:cNvPr id="3" name="Content Placeholder 2"/>
          <p:cNvSpPr>
            <a:spLocks noGrp="1"/>
          </p:cNvSpPr>
          <p:nvPr>
            <p:ph idx="1"/>
          </p:nvPr>
        </p:nvSpPr>
        <p:spPr/>
        <p:txBody>
          <a:bodyPr/>
          <a:lstStyle/>
          <a:p>
            <a:r>
              <a:rPr lang="en-US" sz="1800" dirty="0"/>
              <a:t>AFF8080 will backup using </a:t>
            </a:r>
            <a:r>
              <a:rPr lang="en-US" sz="1800" dirty="0" err="1"/>
              <a:t>SnapVault</a:t>
            </a:r>
            <a:r>
              <a:rPr lang="en-US" sz="1800" dirty="0"/>
              <a:t> (XDP) to current destination systems.</a:t>
            </a:r>
          </a:p>
          <a:p>
            <a:r>
              <a:rPr lang="en-US" sz="1800" dirty="0"/>
              <a:t>Additional peer relationships available using IP Spaces</a:t>
            </a:r>
          </a:p>
          <a:p>
            <a:r>
              <a:rPr lang="en-US" sz="1800" dirty="0"/>
              <a:t>No changes with regard to </a:t>
            </a:r>
          </a:p>
          <a:p>
            <a:pPr lvl="1"/>
            <a:r>
              <a:rPr lang="en-US" sz="1600" dirty="0"/>
              <a:t>Cluster peer requirement</a:t>
            </a:r>
          </a:p>
          <a:p>
            <a:pPr lvl="1"/>
            <a:r>
              <a:rPr lang="en-US" sz="1600" dirty="0" err="1"/>
              <a:t>Vserver</a:t>
            </a:r>
            <a:r>
              <a:rPr lang="en-US" sz="1600" dirty="0"/>
              <a:t> peer requirement</a:t>
            </a:r>
          </a:p>
        </p:txBody>
      </p:sp>
    </p:spTree>
    <p:extLst>
      <p:ext uri="{BB962C8B-B14F-4D97-AF65-F5344CB8AC3E}">
        <p14:creationId xmlns:p14="http://schemas.microsoft.com/office/powerpoint/2010/main" val="2804236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	</a:t>
            </a:r>
          </a:p>
        </p:txBody>
      </p:sp>
      <p:sp>
        <p:nvSpPr>
          <p:cNvPr id="3" name="Content Placeholder 2"/>
          <p:cNvSpPr>
            <a:spLocks noGrp="1"/>
          </p:cNvSpPr>
          <p:nvPr>
            <p:ph idx="1"/>
          </p:nvPr>
        </p:nvSpPr>
        <p:spPr/>
        <p:txBody>
          <a:bodyPr/>
          <a:lstStyle/>
          <a:p>
            <a:r>
              <a:rPr lang="en-US" sz="1800" dirty="0"/>
              <a:t>TR Specific Docs	</a:t>
            </a:r>
          </a:p>
          <a:p>
            <a:pPr lvl="1"/>
            <a:r>
              <a:rPr lang="en-US" sz="1600" dirty="0"/>
              <a:t>Storage Wiki</a:t>
            </a:r>
          </a:p>
          <a:p>
            <a:r>
              <a:rPr lang="en-US" sz="1800" dirty="0"/>
              <a:t>General </a:t>
            </a:r>
            <a:r>
              <a:rPr lang="en-US" sz="1800" dirty="0" err="1"/>
              <a:t>cDOT</a:t>
            </a:r>
            <a:r>
              <a:rPr lang="en-US" sz="1800" dirty="0"/>
              <a:t>/AFF8080 Information</a:t>
            </a:r>
          </a:p>
          <a:p>
            <a:pPr lvl="1"/>
            <a:r>
              <a:rPr lang="en-US" sz="1600" dirty="0" err="1"/>
              <a:t>Netapp</a:t>
            </a:r>
            <a:r>
              <a:rPr lang="en-US" sz="1600" dirty="0"/>
              <a:t> Now Site</a:t>
            </a:r>
          </a:p>
          <a:p>
            <a:pPr lvl="1"/>
            <a:r>
              <a:rPr lang="en-US" sz="1600" dirty="0" err="1"/>
              <a:t>Netapp</a:t>
            </a:r>
            <a:r>
              <a:rPr lang="en-US" sz="1600" dirty="0"/>
              <a:t> SharePoint Site</a:t>
            </a:r>
          </a:p>
          <a:p>
            <a:r>
              <a:rPr lang="en-US" sz="1800" dirty="0"/>
              <a:t>Colleagues</a:t>
            </a:r>
          </a:p>
          <a:p>
            <a:pPr lvl="1"/>
            <a:r>
              <a:rPr lang="en-US" sz="1600" dirty="0">
                <a:hlinkClick r:id="rId2"/>
              </a:rPr>
              <a:t>D&amp;E</a:t>
            </a:r>
            <a:endParaRPr lang="en-US" sz="1600" dirty="0"/>
          </a:p>
          <a:p>
            <a:endParaRPr lang="en-US" dirty="0"/>
          </a:p>
        </p:txBody>
      </p:sp>
    </p:spTree>
    <p:extLst>
      <p:ext uri="{BB962C8B-B14F-4D97-AF65-F5344CB8AC3E}">
        <p14:creationId xmlns:p14="http://schemas.microsoft.com/office/powerpoint/2010/main" val="210200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Agenda</a:t>
            </a:r>
          </a:p>
        </p:txBody>
      </p:sp>
      <p:sp>
        <p:nvSpPr>
          <p:cNvPr id="24579" name="Rectangle 3"/>
          <p:cNvSpPr>
            <a:spLocks noGrp="1" noChangeArrowheads="1"/>
          </p:cNvSpPr>
          <p:nvPr>
            <p:ph type="body" idx="1"/>
          </p:nvPr>
        </p:nvSpPr>
        <p:spPr/>
        <p:txBody>
          <a:bodyPr/>
          <a:lstStyle/>
          <a:p>
            <a:r>
              <a:rPr lang="en-US" sz="2000" dirty="0"/>
              <a:t>INTRODUCTION</a:t>
            </a:r>
          </a:p>
          <a:p>
            <a:pPr lvl="1"/>
            <a:r>
              <a:rPr lang="en-US" sz="1600" dirty="0"/>
              <a:t>AFF8080 System Configuration</a:t>
            </a:r>
          </a:p>
          <a:p>
            <a:pPr lvl="1"/>
            <a:r>
              <a:rPr lang="en-US" sz="1600" dirty="0"/>
              <a:t>AFF8080 I/O</a:t>
            </a:r>
          </a:p>
          <a:p>
            <a:pPr lvl="1"/>
            <a:r>
              <a:rPr lang="en-US" sz="1600" dirty="0"/>
              <a:t>AFF8080 Primary Design</a:t>
            </a:r>
          </a:p>
          <a:p>
            <a:pPr lvl="1"/>
            <a:r>
              <a:rPr lang="en-US" sz="1600" dirty="0"/>
              <a:t>AFF8080 Capacity</a:t>
            </a:r>
          </a:p>
          <a:p>
            <a:pPr lvl="1"/>
            <a:r>
              <a:rPr lang="en-US" sz="1600" dirty="0"/>
              <a:t>AFF8080 Performance</a:t>
            </a:r>
          </a:p>
          <a:p>
            <a:r>
              <a:rPr lang="en-US" sz="1800" dirty="0"/>
              <a:t>Changes In </a:t>
            </a:r>
            <a:r>
              <a:rPr lang="en-US" sz="1800" dirty="0" err="1"/>
              <a:t>cDOT</a:t>
            </a:r>
            <a:r>
              <a:rPr lang="en-US" sz="1800" dirty="0"/>
              <a:t> 8.3.2P7</a:t>
            </a:r>
          </a:p>
          <a:p>
            <a:r>
              <a:rPr lang="en-US" sz="1800" dirty="0"/>
              <a:t>Network Configuration</a:t>
            </a:r>
          </a:p>
          <a:p>
            <a:r>
              <a:rPr lang="en-US" sz="1800" dirty="0"/>
              <a:t>Root-Data Partitioning</a:t>
            </a:r>
          </a:p>
          <a:p>
            <a:r>
              <a:rPr lang="en-US" sz="1800" dirty="0"/>
              <a:t>Management Infrastructure</a:t>
            </a:r>
          </a:p>
          <a:p>
            <a:r>
              <a:rPr lang="en-US" sz="1800" dirty="0"/>
              <a:t>Data Protection</a:t>
            </a:r>
          </a:p>
          <a:p>
            <a:pPr marL="0" indent="0">
              <a:buNone/>
            </a:pP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dirty="0"/>
              <a:t>AFF8080 System Configuration</a:t>
            </a:r>
          </a:p>
        </p:txBody>
      </p:sp>
      <p:pic>
        <p:nvPicPr>
          <p:cNvPr id="4" name="Content Placeholder 3"/>
          <p:cNvPicPr>
            <a:picLocks noGrp="1" noChangeAspect="1"/>
          </p:cNvPicPr>
          <p:nvPr>
            <p:ph idx="1"/>
          </p:nvPr>
        </p:nvPicPr>
        <p:blipFill>
          <a:blip r:embed="rId2"/>
          <a:stretch>
            <a:fillRect/>
          </a:stretch>
        </p:blipFill>
        <p:spPr>
          <a:xfrm>
            <a:off x="908882" y="1447800"/>
            <a:ext cx="5913256" cy="4724400"/>
          </a:xfrm>
          <a:prstGeom prst="rect">
            <a:avLst/>
          </a:prstGeom>
        </p:spPr>
      </p:pic>
    </p:spTree>
    <p:extLst>
      <p:ext uri="{BB962C8B-B14F-4D97-AF65-F5344CB8AC3E}">
        <p14:creationId xmlns:p14="http://schemas.microsoft.com/office/powerpoint/2010/main" val="4026611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dirty="0"/>
              <a:t>AFF8080 Controller I/O</a:t>
            </a:r>
          </a:p>
        </p:txBody>
      </p:sp>
      <p:pic>
        <p:nvPicPr>
          <p:cNvPr id="41" name="Content Placeholder 40"/>
          <p:cNvPicPr>
            <a:picLocks noGrp="1" noChangeAspect="1"/>
          </p:cNvPicPr>
          <p:nvPr>
            <p:ph idx="1"/>
          </p:nvPr>
        </p:nvPicPr>
        <p:blipFill>
          <a:blip r:embed="rId2"/>
          <a:stretch>
            <a:fillRect/>
          </a:stretch>
        </p:blipFill>
        <p:spPr>
          <a:xfrm>
            <a:off x="898525" y="1523999"/>
            <a:ext cx="6035675" cy="4428000"/>
          </a:xfrm>
          <a:prstGeom prst="rect">
            <a:avLst/>
          </a:prstGeom>
        </p:spPr>
      </p:pic>
    </p:spTree>
    <p:extLst>
      <p:ext uri="{BB962C8B-B14F-4D97-AF65-F5344CB8AC3E}">
        <p14:creationId xmlns:p14="http://schemas.microsoft.com/office/powerpoint/2010/main" val="2976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AFF8080 Primary Design (Dedicated or HT)</a:t>
            </a:r>
          </a:p>
        </p:txBody>
      </p:sp>
      <p:sp>
        <p:nvSpPr>
          <p:cNvPr id="3" name="Content Placeholder 2"/>
          <p:cNvSpPr>
            <a:spLocks noGrp="1"/>
          </p:cNvSpPr>
          <p:nvPr>
            <p:ph idx="1"/>
          </p:nvPr>
        </p:nvSpPr>
        <p:spPr/>
        <p:txBody>
          <a:bodyPr/>
          <a:lstStyle/>
          <a:p>
            <a:r>
              <a:rPr lang="en-US" sz="1800" dirty="0"/>
              <a:t>AFF8080 HA Pair, (single 6u chassis)</a:t>
            </a:r>
          </a:p>
          <a:p>
            <a:r>
              <a:rPr lang="en-US" sz="1800" dirty="0"/>
              <a:t>DS2246 shelves of 800GB SSD drives</a:t>
            </a:r>
          </a:p>
          <a:p>
            <a:pPr lvl="1"/>
            <a:r>
              <a:rPr lang="en-US" sz="1600" dirty="0"/>
              <a:t>1 or 2 shelf dedicated configuration</a:t>
            </a:r>
          </a:p>
          <a:p>
            <a:r>
              <a:rPr lang="en-US" sz="1800" dirty="0"/>
              <a:t>DS2246 shelves of 3.8TB SSD drives</a:t>
            </a:r>
          </a:p>
          <a:p>
            <a:pPr lvl="1"/>
            <a:r>
              <a:rPr lang="en-US" sz="1600" dirty="0"/>
              <a:t>1 shelf dedicated configuration</a:t>
            </a:r>
          </a:p>
          <a:p>
            <a:pPr lvl="1"/>
            <a:r>
              <a:rPr lang="en-US" sz="1600" dirty="0"/>
              <a:t>2 shelf shared configuration (Standard High Tier configuration)</a:t>
            </a:r>
          </a:p>
          <a:p>
            <a:r>
              <a:rPr lang="en-US" sz="1800" dirty="0"/>
              <a:t>10GbE connectivity for data access</a:t>
            </a:r>
          </a:p>
          <a:p>
            <a:pPr lvl="1"/>
            <a:r>
              <a:rPr lang="en-US" sz="1600" dirty="0"/>
              <a:t>4 x 10GbE Ports used for LACP</a:t>
            </a:r>
          </a:p>
          <a:p>
            <a:pPr lvl="1"/>
            <a:r>
              <a:rPr lang="en-US" sz="1600" dirty="0"/>
              <a:t>All shared filers connect to </a:t>
            </a:r>
            <a:r>
              <a:rPr lang="en-US" sz="1600" dirty="0" err="1"/>
              <a:t>CoLo</a:t>
            </a:r>
            <a:r>
              <a:rPr lang="en-US" sz="1600" dirty="0"/>
              <a:t> by default along with their primary networks.</a:t>
            </a:r>
          </a:p>
          <a:p>
            <a:r>
              <a:rPr lang="en-US" sz="1800" dirty="0"/>
              <a:t>1GbE connectivity for management</a:t>
            </a:r>
          </a:p>
        </p:txBody>
      </p:sp>
    </p:spTree>
    <p:extLst>
      <p:ext uri="{BB962C8B-B14F-4D97-AF65-F5344CB8AC3E}">
        <p14:creationId xmlns:p14="http://schemas.microsoft.com/office/powerpoint/2010/main" val="1772317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AFF8080 Capacity</a:t>
            </a:r>
          </a:p>
        </p:txBody>
      </p:sp>
      <p:sp>
        <p:nvSpPr>
          <p:cNvPr id="3" name="Content Placeholder 2"/>
          <p:cNvSpPr>
            <a:spLocks noGrp="1"/>
          </p:cNvSpPr>
          <p:nvPr>
            <p:ph idx="1"/>
          </p:nvPr>
        </p:nvSpPr>
        <p:spPr/>
        <p:txBody>
          <a:bodyPr/>
          <a:lstStyle/>
          <a:p>
            <a:r>
              <a:rPr lang="en-US" sz="1800" dirty="0"/>
              <a:t>Capacity Dedicated Configurations</a:t>
            </a:r>
          </a:p>
          <a:p>
            <a:pPr lvl="1"/>
            <a:r>
              <a:rPr lang="en-US" sz="1600" dirty="0"/>
              <a:t>5.5TBs usable per controller   (1/2 shelf of 800GB SSDs per controller)</a:t>
            </a:r>
          </a:p>
          <a:p>
            <a:pPr lvl="1"/>
            <a:r>
              <a:rPr lang="en-US" sz="1600" dirty="0"/>
              <a:t>13.4TBs usable per controller (1 shelf of 800GB SSDs per controller)</a:t>
            </a:r>
          </a:p>
          <a:p>
            <a:pPr lvl="1"/>
            <a:r>
              <a:rPr lang="en-US" sz="1600" dirty="0"/>
              <a:t>28TBs usable per controller    (1/2 shelf of 3.8TB SSDs per controller)</a:t>
            </a:r>
          </a:p>
          <a:p>
            <a:r>
              <a:rPr lang="en-US" sz="1800" dirty="0"/>
              <a:t>Capacity for Shared Configurations</a:t>
            </a:r>
          </a:p>
          <a:p>
            <a:pPr lvl="1"/>
            <a:r>
              <a:rPr lang="en-US" sz="1600" dirty="0"/>
              <a:t>65.6TBs usable per controller (1 shelf of 3.8TB SSDs per controller)</a:t>
            </a:r>
          </a:p>
          <a:p>
            <a:pPr marL="742950" lvl="2" indent="0">
              <a:buNone/>
            </a:pPr>
            <a:endParaRPr lang="en-US" dirty="0"/>
          </a:p>
        </p:txBody>
      </p:sp>
    </p:spTree>
    <p:extLst>
      <p:ext uri="{BB962C8B-B14F-4D97-AF65-F5344CB8AC3E}">
        <p14:creationId xmlns:p14="http://schemas.microsoft.com/office/powerpoint/2010/main" val="197768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AFF8080 Performance</a:t>
            </a:r>
          </a:p>
        </p:txBody>
      </p:sp>
      <p:sp>
        <p:nvSpPr>
          <p:cNvPr id="3" name="Content Placeholder 2"/>
          <p:cNvSpPr>
            <a:spLocks noGrp="1"/>
          </p:cNvSpPr>
          <p:nvPr>
            <p:ph idx="1"/>
          </p:nvPr>
        </p:nvSpPr>
        <p:spPr/>
        <p:txBody>
          <a:bodyPr/>
          <a:lstStyle/>
          <a:p>
            <a:r>
              <a:rPr lang="en-US" sz="1800" dirty="0"/>
              <a:t>Peak throughput at 32k sequential 50/50 read/write mix:</a:t>
            </a:r>
          </a:p>
          <a:p>
            <a:pPr lvl="1"/>
            <a:r>
              <a:rPr lang="en-US" sz="1800" dirty="0"/>
              <a:t>2.02 GB/sec per controller</a:t>
            </a:r>
          </a:p>
          <a:p>
            <a:pPr lvl="2"/>
            <a:r>
              <a:rPr lang="en-US" sz="1600" dirty="0"/>
              <a:t>63,000 IOPs per controller</a:t>
            </a:r>
          </a:p>
          <a:p>
            <a:r>
              <a:rPr lang="en-US" sz="1800" dirty="0"/>
              <a:t>Peak IOPs at 4k random 50/50 read/write mix:</a:t>
            </a:r>
          </a:p>
          <a:p>
            <a:pPr lvl="1"/>
            <a:r>
              <a:rPr lang="en-US" sz="1800" dirty="0"/>
              <a:t>102,000 IOPs per controller </a:t>
            </a:r>
          </a:p>
          <a:p>
            <a:pPr lvl="2"/>
            <a:r>
              <a:rPr lang="en-US" sz="1600" dirty="0"/>
              <a:t>408 MB/sec per controller</a:t>
            </a:r>
          </a:p>
          <a:p>
            <a:r>
              <a:rPr lang="en-US" sz="1800" dirty="0"/>
              <a:t>Performance profile maximums (2 shelf 3.8TB config)</a:t>
            </a:r>
          </a:p>
          <a:p>
            <a:pPr lvl="1"/>
            <a:r>
              <a:rPr lang="en-US" sz="1600" dirty="0"/>
              <a:t>31 MB/sec per TB</a:t>
            </a:r>
          </a:p>
          <a:p>
            <a:pPr lvl="1"/>
            <a:r>
              <a:rPr lang="en-US" sz="1600" dirty="0"/>
              <a:t>1555 IOPs per TB</a:t>
            </a:r>
          </a:p>
          <a:p>
            <a:pPr marL="742950" lvl="2" indent="0">
              <a:buNone/>
            </a:pPr>
            <a:endParaRPr lang="en-US" dirty="0"/>
          </a:p>
        </p:txBody>
      </p:sp>
    </p:spTree>
    <p:extLst>
      <p:ext uri="{BB962C8B-B14F-4D97-AF65-F5344CB8AC3E}">
        <p14:creationId xmlns:p14="http://schemas.microsoft.com/office/powerpoint/2010/main" val="22478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Clustered Data </a:t>
            </a:r>
            <a:r>
              <a:rPr lang="en-US" dirty="0" err="1"/>
              <a:t>Ontap</a:t>
            </a:r>
            <a:r>
              <a:rPr lang="en-US" dirty="0"/>
              <a:t> 8.3.x (</a:t>
            </a:r>
            <a:r>
              <a:rPr lang="en-US" dirty="0" err="1"/>
              <a:t>cDOT</a:t>
            </a:r>
            <a:r>
              <a:rPr lang="en-US" dirty="0"/>
              <a:t>)</a:t>
            </a:r>
          </a:p>
        </p:txBody>
      </p:sp>
      <p:sp>
        <p:nvSpPr>
          <p:cNvPr id="3" name="Content Placeholder 2"/>
          <p:cNvSpPr>
            <a:spLocks noGrp="1"/>
          </p:cNvSpPr>
          <p:nvPr>
            <p:ph idx="1"/>
          </p:nvPr>
        </p:nvSpPr>
        <p:spPr>
          <a:xfrm>
            <a:off x="898525" y="1528762"/>
            <a:ext cx="7388225" cy="4872038"/>
          </a:xfrm>
        </p:spPr>
        <p:txBody>
          <a:bodyPr/>
          <a:lstStyle/>
          <a:p>
            <a:r>
              <a:rPr lang="en-US" sz="1800" dirty="0"/>
              <a:t>Milestone release – No more 7-Mode Major Releases from this point onwards. 7-Mode continues to be patched and remains at 8.2.x.</a:t>
            </a:r>
          </a:p>
          <a:p>
            <a:r>
              <a:rPr lang="en-US" sz="1800" dirty="0"/>
              <a:t>Highlights Of New Features/Changes</a:t>
            </a:r>
          </a:p>
          <a:p>
            <a:pPr lvl="1"/>
            <a:r>
              <a:rPr lang="en-US" sz="1600" dirty="0"/>
              <a:t>Ability to manage CIFS shares using MMC.</a:t>
            </a:r>
          </a:p>
          <a:p>
            <a:pPr lvl="1"/>
            <a:r>
              <a:rPr lang="en-US" sz="1600" dirty="0"/>
              <a:t>Support for </a:t>
            </a:r>
            <a:r>
              <a:rPr lang="en-US" sz="1600" dirty="0" err="1"/>
              <a:t>showmount</a:t>
            </a:r>
            <a:r>
              <a:rPr lang="en-US" sz="1600" dirty="0"/>
              <a:t> when enabled on </a:t>
            </a:r>
            <a:r>
              <a:rPr lang="en-US" sz="1600" dirty="0" err="1"/>
              <a:t>vserver</a:t>
            </a:r>
            <a:r>
              <a:rPr lang="en-US" sz="1600" dirty="0"/>
              <a:t>.</a:t>
            </a:r>
          </a:p>
          <a:p>
            <a:pPr lvl="1"/>
            <a:r>
              <a:rPr lang="en-US" sz="1600" dirty="0" err="1"/>
              <a:t>QoS</a:t>
            </a:r>
            <a:r>
              <a:rPr lang="en-US" sz="1600" dirty="0"/>
              <a:t> enhancements  - Workload based </a:t>
            </a:r>
            <a:r>
              <a:rPr lang="en-US" sz="1600" dirty="0" err="1"/>
              <a:t>QoS</a:t>
            </a:r>
            <a:r>
              <a:rPr lang="en-US" sz="1600" dirty="0"/>
              <a:t>/Policies in MB/Sec and IOPS. Better statistics.</a:t>
            </a:r>
          </a:p>
          <a:p>
            <a:pPr lvl="1"/>
            <a:r>
              <a:rPr lang="en-US" sz="1600" dirty="0"/>
              <a:t>Compression enhancements (enabled by default on AFF)</a:t>
            </a:r>
          </a:p>
          <a:p>
            <a:pPr lvl="1"/>
            <a:r>
              <a:rPr lang="en-US" sz="1600" dirty="0"/>
              <a:t>FLI support for ISCSI LUNs (Foreign LUN Import) – This is on hold, however, until ISCSI is tested in SI due to MSSQL requirements.</a:t>
            </a:r>
          </a:p>
          <a:p>
            <a:pPr lvl="1"/>
            <a:r>
              <a:rPr lang="en-US" sz="1600" dirty="0"/>
              <a:t>IP Spaces and Broadcast Domains (More later)</a:t>
            </a:r>
          </a:p>
          <a:p>
            <a:pPr lvl="1"/>
            <a:r>
              <a:rPr lang="en-US" sz="1600" dirty="0"/>
              <a:t>Deleted volume recovery</a:t>
            </a:r>
          </a:p>
          <a:p>
            <a:pPr lvl="1"/>
            <a:r>
              <a:rPr lang="en-US" sz="1600" dirty="0"/>
              <a:t>Root-Data Partitioning is used on AFF8080 and potentially can also be used on other entry level systems.</a:t>
            </a:r>
          </a:p>
          <a:p>
            <a:pPr lvl="1"/>
            <a:r>
              <a:rPr lang="en-US" sz="1600" dirty="0"/>
              <a:t>Requires OCUM 7.1.x and OPM 7.1.x</a:t>
            </a:r>
          </a:p>
          <a:p>
            <a:pPr lvl="1"/>
            <a:r>
              <a:rPr lang="en-US" sz="1600" dirty="0"/>
              <a:t>Requires WFA 4.x</a:t>
            </a:r>
          </a:p>
          <a:p>
            <a:pPr lvl="1"/>
            <a:endParaRPr lang="en-US" sz="1800" dirty="0"/>
          </a:p>
        </p:txBody>
      </p:sp>
    </p:spTree>
    <p:extLst>
      <p:ext uri="{BB962C8B-B14F-4D97-AF65-F5344CB8AC3E}">
        <p14:creationId xmlns:p14="http://schemas.microsoft.com/office/powerpoint/2010/main" val="3600459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Clustered Data </a:t>
            </a:r>
            <a:r>
              <a:rPr lang="en-US" dirty="0" err="1"/>
              <a:t>Ontap</a:t>
            </a:r>
            <a:r>
              <a:rPr lang="en-US" dirty="0"/>
              <a:t> 8.3.x (</a:t>
            </a:r>
            <a:r>
              <a:rPr lang="en-US" dirty="0" err="1"/>
              <a:t>cDOT</a:t>
            </a:r>
            <a:r>
              <a:rPr lang="en-US" dirty="0"/>
              <a:t>) … Continued</a:t>
            </a:r>
          </a:p>
        </p:txBody>
      </p:sp>
      <p:sp>
        <p:nvSpPr>
          <p:cNvPr id="3" name="Content Placeholder 2"/>
          <p:cNvSpPr>
            <a:spLocks noGrp="1"/>
          </p:cNvSpPr>
          <p:nvPr>
            <p:ph idx="1"/>
          </p:nvPr>
        </p:nvSpPr>
        <p:spPr>
          <a:xfrm>
            <a:off x="898525" y="1528762"/>
            <a:ext cx="7388225" cy="4872038"/>
          </a:xfrm>
        </p:spPr>
        <p:txBody>
          <a:bodyPr/>
          <a:lstStyle/>
          <a:p>
            <a:pPr lvl="1"/>
            <a:r>
              <a:rPr lang="en-US" sz="1600" dirty="0"/>
              <a:t>6TB Disk Support (Max. 14 Disk RG)</a:t>
            </a:r>
          </a:p>
          <a:p>
            <a:pPr lvl="1"/>
            <a:r>
              <a:rPr lang="en-US" sz="1600" dirty="0"/>
              <a:t>System Manager is now built in!</a:t>
            </a:r>
          </a:p>
          <a:p>
            <a:pPr lvl="1"/>
            <a:r>
              <a:rPr lang="en-US" sz="1600" dirty="0"/>
              <a:t>Automated NDU upgrades</a:t>
            </a:r>
          </a:p>
          <a:p>
            <a:pPr lvl="1"/>
            <a:r>
              <a:rPr lang="en-US" sz="1600" dirty="0"/>
              <a:t>Inline zero-block </a:t>
            </a:r>
            <a:r>
              <a:rPr lang="en-US" sz="1600" dirty="0" err="1"/>
              <a:t>DeDupe</a:t>
            </a:r>
            <a:endParaRPr lang="en-US" sz="1600" dirty="0"/>
          </a:p>
          <a:p>
            <a:pPr lvl="1"/>
            <a:r>
              <a:rPr lang="en-US" sz="1800" dirty="0"/>
              <a:t>Version flexible </a:t>
            </a:r>
            <a:r>
              <a:rPr lang="en-US" sz="1800" dirty="0" err="1"/>
              <a:t>SnapMirror</a:t>
            </a:r>
            <a:r>
              <a:rPr lang="en-US" sz="1800" dirty="0"/>
              <a:t> </a:t>
            </a:r>
          </a:p>
        </p:txBody>
      </p:sp>
    </p:spTree>
    <p:extLst>
      <p:ext uri="{BB962C8B-B14F-4D97-AF65-F5344CB8AC3E}">
        <p14:creationId xmlns:p14="http://schemas.microsoft.com/office/powerpoint/2010/main" val="1883593025"/>
      </p:ext>
    </p:extLst>
  </p:cSld>
  <p:clrMapOvr>
    <a:masterClrMapping/>
  </p:clrMapOvr>
</p:sld>
</file>

<file path=ppt/theme/theme1.xml><?xml version="1.0" encoding="utf-8"?>
<a:theme xmlns:a="http://schemas.openxmlformats.org/drawingml/2006/main" name="ART_PPT_Template-WITH-Cover-Image_2008-01">
  <a:themeElements>
    <a:clrScheme name="tr_presentation_template_05-01-08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fontScheme name="tr_presentation_template_05-01-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r_presentation_template_05-01-08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tr_presentation_template_05-01-08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r_presentation_template_05-01-08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tr_presentation_template_05-01-08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r_presentation_template_05-01-08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1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1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1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1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34F17E570B0E4BAD9BE07BEB7B2CAD" ma:contentTypeVersion="0" ma:contentTypeDescription="Create a new document." ma:contentTypeScope="" ma:versionID="fb60650587a20877e988905d390423a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7E4D78-57C1-4B9D-9A33-0F3D8087AD61}"/>
</file>

<file path=customXml/itemProps2.xml><?xml version="1.0" encoding="utf-8"?>
<ds:datastoreItem xmlns:ds="http://schemas.openxmlformats.org/officeDocument/2006/customXml" ds:itemID="{E315EAAD-33BA-44E8-8EFE-B4BA434CDFE6}"/>
</file>

<file path=customXml/itemProps3.xml><?xml version="1.0" encoding="utf-8"?>
<ds:datastoreItem xmlns:ds="http://schemas.openxmlformats.org/officeDocument/2006/customXml" ds:itemID="{E658CD88-D663-49DA-82B0-B181710E111B}"/>
</file>

<file path=docProps/app.xml><?xml version="1.0" encoding="utf-8"?>
<Properties xmlns="http://schemas.openxmlformats.org/officeDocument/2006/extended-properties" xmlns:vt="http://schemas.openxmlformats.org/officeDocument/2006/docPropsVTypes">
  <Template>ART_PPT_Template-WITH-Cover-Image_2008-01</Template>
  <TotalTime>1415</TotalTime>
  <Words>800</Words>
  <Application>Microsoft Office PowerPoint</Application>
  <PresentationFormat>On-screen Show (4:3)</PresentationFormat>
  <Paragraphs>103</Paragraphs>
  <Slides>15</Slides>
  <Notes>2</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15</vt:i4>
      </vt:variant>
    </vt:vector>
  </HeadingPairs>
  <TitlesOfParts>
    <vt:vector size="18" baseType="lpstr">
      <vt:lpstr>Arial</vt:lpstr>
      <vt:lpstr>ART_PPT_Template-WITH-Cover-Image_2008-01</vt:lpstr>
      <vt:lpstr>1_Default Design</vt:lpstr>
      <vt:lpstr>AFF8080 cDOT Architecture</vt:lpstr>
      <vt:lpstr>Agenda</vt:lpstr>
      <vt:lpstr>AFF8080 System Configuration</vt:lpstr>
      <vt:lpstr>AFF8080 Controller I/O</vt:lpstr>
      <vt:lpstr>AFF8080 Primary Design (Dedicated or HT)</vt:lpstr>
      <vt:lpstr>AFF8080 Capacity</vt:lpstr>
      <vt:lpstr>AFF8080 Performance</vt:lpstr>
      <vt:lpstr>Changes In Clustered Data Ontap 8.3.x (cDOT)</vt:lpstr>
      <vt:lpstr>Changes In Clustered Data Ontap 8.3.x (cDOT) … Continued</vt:lpstr>
      <vt:lpstr>Network Configuration Overview</vt:lpstr>
      <vt:lpstr>Network Configuration Example</vt:lpstr>
      <vt:lpstr>Root-Data Partitioning</vt:lpstr>
      <vt:lpstr>Management Infrastructure</vt:lpstr>
      <vt:lpstr>Data Protection</vt:lpstr>
      <vt:lpstr>Additional Resources </vt:lpstr>
    </vt:vector>
  </TitlesOfParts>
  <Company>ThomsonReuters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 8040 cDOT Shared Architecture</dc:title>
  <dc:creator>David Ellis</dc:creator>
  <cp:lastModifiedBy>ian.daniels@thomsonreuters.com</cp:lastModifiedBy>
  <cp:revision>53</cp:revision>
  <dcterms:created xsi:type="dcterms:W3CDTF">2014-12-03T19:21:45Z</dcterms:created>
  <dcterms:modified xsi:type="dcterms:W3CDTF">2017-05-11T12:42:18Z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_v2.5">
    <vt:lpwstr/>
  </property>
  <property fmtid="{D5CDD505-2E9C-101B-9397-08002B2CF9AE}" pid="3" name="Jive_ModifiedButNotPublished">
    <vt:lpwstr/>
  </property>
  <property fmtid="{D5CDD505-2E9C-101B-9397-08002B2CF9AE}" pid="4" name="Jive_LatestUserAccountName">
    <vt:lpwstr>0144798</vt:lpwstr>
  </property>
  <property fmtid="{D5CDD505-2E9C-101B-9397-08002B2CF9AE}" pid="5" name="Offisync_UpdateToken">
    <vt:lpwstr>5</vt:lpwstr>
  </property>
  <property fmtid="{D5CDD505-2E9C-101B-9397-08002B2CF9AE}" pid="6" name="Jive_LatestFileFullName">
    <vt:lpwstr/>
  </property>
  <property fmtid="{D5CDD505-2E9C-101B-9397-08002B2CF9AE}" pid="7" name="Jive_VersionGuid">
    <vt:lpwstr>25613c69-3c32-47a7-aeb1-5d05c53171ec</vt:lpwstr>
  </property>
  <property fmtid="{D5CDD505-2E9C-101B-9397-08002B2CF9AE}" pid="8" name="Offisync_ProviderInitializationData">
    <vt:lpwstr>https://thehub.thomsonreuters.com</vt:lpwstr>
  </property>
  <property fmtid="{D5CDD505-2E9C-101B-9397-08002B2CF9AE}" pid="9" name="Jive_PrevVersionNumber">
    <vt:lpwstr/>
  </property>
  <property fmtid="{D5CDD505-2E9C-101B-9397-08002B2CF9AE}" pid="10" name="Offisync_ServerID">
    <vt:lpwstr>827ef9c6-9019-45bb-9c94-05eb52e667cd</vt:lpwstr>
  </property>
  <property fmtid="{D5CDD505-2E9C-101B-9397-08002B2CF9AE}" pid="11" name="Offisync_UniqueId">
    <vt:lpwstr>114779</vt:lpwstr>
  </property>
  <property fmtid="{D5CDD505-2E9C-101B-9397-08002B2CF9AE}" pid="12" name="ContentTypeId">
    <vt:lpwstr>0x0101003534F17E570B0E4BAD9BE07BEB7B2CAD</vt:lpwstr>
  </property>
</Properties>
</file>