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4"/>
  </p:sldMasterIdLst>
  <p:notesMasterIdLst>
    <p:notesMasterId r:id="rId17"/>
  </p:notesMasterIdLst>
  <p:sldIdLst>
    <p:sldId id="257" r:id="rId5"/>
    <p:sldId id="312" r:id="rId6"/>
    <p:sldId id="302" r:id="rId7"/>
    <p:sldId id="303" r:id="rId8"/>
    <p:sldId id="308" r:id="rId9"/>
    <p:sldId id="311" r:id="rId10"/>
    <p:sldId id="310" r:id="rId11"/>
    <p:sldId id="313" r:id="rId12"/>
    <p:sldId id="306" r:id="rId13"/>
    <p:sldId id="304" r:id="rId14"/>
    <p:sldId id="298" r:id="rId15"/>
    <p:sldId id="28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2" autoAdjust="0"/>
    <p:restoredTop sz="87469" autoAdjust="0"/>
  </p:normalViewPr>
  <p:slideViewPr>
    <p:cSldViewPr>
      <p:cViewPr varScale="1">
        <p:scale>
          <a:sx n="85" d="100"/>
          <a:sy n="85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D2238-9978-4DC4-B034-A67C824F8EE4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B7C530E-8708-4C3D-B006-BFD893366679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High</a:t>
          </a:r>
          <a:r>
            <a:rPr lang="en-US" sz="1800" dirty="0" smtClean="0"/>
            <a:t> </a:t>
          </a:r>
          <a:r>
            <a:rPr lang="en-US" sz="1800" dirty="0" smtClean="0">
              <a:solidFill>
                <a:schemeClr val="tx1"/>
              </a:solidFill>
            </a:rPr>
            <a:t>Availability</a:t>
          </a:r>
          <a:r>
            <a:rPr lang="en-US" sz="1800" dirty="0" smtClean="0"/>
            <a:t>	</a:t>
          </a:r>
          <a:endParaRPr lang="en-US" sz="1800" dirty="0"/>
        </a:p>
      </dgm:t>
    </dgm:pt>
    <dgm:pt modelId="{EA13C7D8-9351-456A-883E-F8FB573D1062}" type="parTrans" cxnId="{78791699-24AB-4045-A930-92E91EB8D69C}">
      <dgm:prSet/>
      <dgm:spPr/>
      <dgm:t>
        <a:bodyPr/>
        <a:lstStyle/>
        <a:p>
          <a:endParaRPr lang="en-US"/>
        </a:p>
      </dgm:t>
    </dgm:pt>
    <dgm:pt modelId="{C7833CDC-C15F-4200-B06F-03162A389B35}" type="sibTrans" cxnId="{78791699-24AB-4045-A930-92E91EB8D69C}">
      <dgm:prSet/>
      <dgm:spPr/>
      <dgm:t>
        <a:bodyPr/>
        <a:lstStyle/>
        <a:p>
          <a:endParaRPr lang="en-US"/>
        </a:p>
      </dgm:t>
    </dgm:pt>
    <dgm:pt modelId="{DBB06016-DDD0-4963-9CE0-699D13E90A3F}">
      <dgm:prSet phldrT="[Text]" custT="1"/>
      <dgm:spPr>
        <a:solidFill>
          <a:schemeClr val="tx1">
            <a:lumMod val="20000"/>
            <a:lumOff val="80000"/>
            <a:alpha val="90000"/>
          </a:scheme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sz="1400" dirty="0" smtClean="0"/>
            <a:t>Clustering (</a:t>
          </a:r>
          <a:r>
            <a:rPr lang="en-US" sz="1200" dirty="0" smtClean="0"/>
            <a:t>Only Physical deployment supported for Prod</a:t>
          </a:r>
          <a:r>
            <a:rPr lang="en-US" sz="1400" dirty="0" smtClean="0"/>
            <a:t>)</a:t>
          </a:r>
          <a:endParaRPr lang="en-US" sz="1400" dirty="0"/>
        </a:p>
      </dgm:t>
    </dgm:pt>
    <dgm:pt modelId="{7F0D5803-189E-4AEE-B90C-5019A7B144F4}" type="parTrans" cxnId="{AE6AF145-23C7-4EA4-9F51-5AB384EC023C}">
      <dgm:prSet/>
      <dgm:spPr/>
      <dgm:t>
        <a:bodyPr/>
        <a:lstStyle/>
        <a:p>
          <a:endParaRPr lang="en-US"/>
        </a:p>
      </dgm:t>
    </dgm:pt>
    <dgm:pt modelId="{847E3D01-17CB-459F-85AB-C593B5418AF7}" type="sibTrans" cxnId="{AE6AF145-23C7-4EA4-9F51-5AB384EC023C}">
      <dgm:prSet/>
      <dgm:spPr/>
      <dgm:t>
        <a:bodyPr/>
        <a:lstStyle/>
        <a:p>
          <a:endParaRPr lang="en-US"/>
        </a:p>
      </dgm:t>
    </dgm:pt>
    <dgm:pt modelId="{2F644171-0552-468B-898A-73F7A54AE628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Disaster Recovery</a:t>
          </a:r>
          <a:endParaRPr lang="en-US" sz="1800" dirty="0">
            <a:solidFill>
              <a:schemeClr val="tx1"/>
            </a:solidFill>
          </a:endParaRPr>
        </a:p>
      </dgm:t>
    </dgm:pt>
    <dgm:pt modelId="{B3D75A5B-CB5C-411A-9B6C-3CB0ADD3FFC3}" type="parTrans" cxnId="{423159BA-0D91-437B-86F1-A3CC129B5349}">
      <dgm:prSet/>
      <dgm:spPr/>
      <dgm:t>
        <a:bodyPr/>
        <a:lstStyle/>
        <a:p>
          <a:endParaRPr lang="en-US"/>
        </a:p>
      </dgm:t>
    </dgm:pt>
    <dgm:pt modelId="{61DCE67F-366B-47A4-841B-63B14088031F}" type="sibTrans" cxnId="{423159BA-0D91-437B-86F1-A3CC129B5349}">
      <dgm:prSet/>
      <dgm:spPr/>
      <dgm:t>
        <a:bodyPr/>
        <a:lstStyle/>
        <a:p>
          <a:endParaRPr lang="en-US"/>
        </a:p>
      </dgm:t>
    </dgm:pt>
    <dgm:pt modelId="{BCB8EB11-D286-4104-82AF-C7E568F77C9B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Security</a:t>
          </a:r>
          <a:endParaRPr lang="en-US" sz="1800" dirty="0">
            <a:solidFill>
              <a:schemeClr val="tx1"/>
            </a:solidFill>
          </a:endParaRPr>
        </a:p>
      </dgm:t>
    </dgm:pt>
    <dgm:pt modelId="{9C49B242-C350-4D78-9726-B50D2443B756}" type="parTrans" cxnId="{7AD64650-C5EA-4E83-9BF4-3AA6DEC9C224}">
      <dgm:prSet/>
      <dgm:spPr/>
      <dgm:t>
        <a:bodyPr/>
        <a:lstStyle/>
        <a:p>
          <a:endParaRPr lang="en-US"/>
        </a:p>
      </dgm:t>
    </dgm:pt>
    <dgm:pt modelId="{897AC1F1-C249-45A3-9445-6D42A1067178}" type="sibTrans" cxnId="{7AD64650-C5EA-4E83-9BF4-3AA6DEC9C224}">
      <dgm:prSet/>
      <dgm:spPr/>
      <dgm:t>
        <a:bodyPr/>
        <a:lstStyle/>
        <a:p>
          <a:endParaRPr lang="en-US"/>
        </a:p>
      </dgm:t>
    </dgm:pt>
    <dgm:pt modelId="{EFC7CFCE-9E23-4645-9512-A79CA0A19B91}">
      <dgm:prSet phldrT="[Text]" custT="1"/>
      <dgm:spPr>
        <a:solidFill>
          <a:schemeClr val="tx1">
            <a:lumMod val="20000"/>
            <a:lumOff val="80000"/>
            <a:alpha val="90000"/>
          </a:scheme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sz="1400" dirty="0" smtClean="0"/>
            <a:t>TDE </a:t>
          </a:r>
          <a:endParaRPr lang="en-US" sz="1400" dirty="0"/>
        </a:p>
      </dgm:t>
    </dgm:pt>
    <dgm:pt modelId="{8E63EC9F-3BA3-4B6D-9880-2EE3A28C9CCA}" type="parTrans" cxnId="{1D9C8728-6F03-4653-B590-AEE94FF358EA}">
      <dgm:prSet/>
      <dgm:spPr/>
      <dgm:t>
        <a:bodyPr/>
        <a:lstStyle/>
        <a:p>
          <a:endParaRPr lang="en-US"/>
        </a:p>
      </dgm:t>
    </dgm:pt>
    <dgm:pt modelId="{84C25F30-8846-464F-8BA7-85E0D60F19FF}" type="sibTrans" cxnId="{1D9C8728-6F03-4653-B590-AEE94FF358EA}">
      <dgm:prSet/>
      <dgm:spPr/>
      <dgm:t>
        <a:bodyPr/>
        <a:lstStyle/>
        <a:p>
          <a:endParaRPr lang="en-US"/>
        </a:p>
      </dgm:t>
    </dgm:pt>
    <dgm:pt modelId="{DB02854D-3C4A-44DD-8795-0049F46BD7F4}">
      <dgm:prSet phldrT="[Text]" custT="1"/>
      <dgm:spPr>
        <a:solidFill>
          <a:schemeClr val="tx1">
            <a:lumMod val="20000"/>
            <a:lumOff val="80000"/>
            <a:alpha val="90000"/>
          </a:scheme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sz="1400" dirty="0" smtClean="0"/>
            <a:t>Encryption</a:t>
          </a:r>
          <a:endParaRPr lang="en-US" sz="1400" dirty="0"/>
        </a:p>
      </dgm:t>
    </dgm:pt>
    <dgm:pt modelId="{7001DF01-A138-4B19-83A3-4912671627D6}" type="parTrans" cxnId="{BD948DB2-AF6A-4029-BE95-B348FD788F5E}">
      <dgm:prSet/>
      <dgm:spPr/>
      <dgm:t>
        <a:bodyPr/>
        <a:lstStyle/>
        <a:p>
          <a:endParaRPr lang="en-US"/>
        </a:p>
      </dgm:t>
    </dgm:pt>
    <dgm:pt modelId="{6FB21859-5198-4E8E-96E1-32F9A6BB2B71}" type="sibTrans" cxnId="{BD948DB2-AF6A-4029-BE95-B348FD788F5E}">
      <dgm:prSet/>
      <dgm:spPr/>
      <dgm:t>
        <a:bodyPr/>
        <a:lstStyle/>
        <a:p>
          <a:endParaRPr lang="en-US"/>
        </a:p>
      </dgm:t>
    </dgm:pt>
    <dgm:pt modelId="{9C585227-6EF0-4E66-AEF7-C2AB238B4EBE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Scalability</a:t>
          </a:r>
          <a:endParaRPr lang="en-US" sz="1800" dirty="0">
            <a:solidFill>
              <a:schemeClr val="tx1"/>
            </a:solidFill>
          </a:endParaRPr>
        </a:p>
      </dgm:t>
    </dgm:pt>
    <dgm:pt modelId="{CCFF2FD5-0B19-4953-9033-3127272A63E7}" type="parTrans" cxnId="{62F788C1-931A-4B52-B10D-3819C28389E4}">
      <dgm:prSet/>
      <dgm:spPr/>
      <dgm:t>
        <a:bodyPr/>
        <a:lstStyle/>
        <a:p>
          <a:endParaRPr lang="en-US"/>
        </a:p>
      </dgm:t>
    </dgm:pt>
    <dgm:pt modelId="{AC2C9037-2EDB-4419-AB15-0AAFB25769DD}" type="sibTrans" cxnId="{62F788C1-931A-4B52-B10D-3819C28389E4}">
      <dgm:prSet/>
      <dgm:spPr/>
      <dgm:t>
        <a:bodyPr/>
        <a:lstStyle/>
        <a:p>
          <a:endParaRPr lang="en-US"/>
        </a:p>
      </dgm:t>
    </dgm:pt>
    <dgm:pt modelId="{6433CDDC-7A5D-4CF5-A5D6-E7D3EEBD61AA}">
      <dgm:prSet phldrT="[Text]" custT="1"/>
      <dgm:spPr>
        <a:solidFill>
          <a:schemeClr val="tx1">
            <a:lumMod val="20000"/>
            <a:lumOff val="80000"/>
            <a:alpha val="90000"/>
          </a:scheme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sz="1400" dirty="0" smtClean="0"/>
            <a:t>Replication (Transactional\Merge\P2P)</a:t>
          </a:r>
          <a:endParaRPr lang="en-US" sz="1400" dirty="0"/>
        </a:p>
      </dgm:t>
    </dgm:pt>
    <dgm:pt modelId="{106AB4E9-72D4-4C05-86E0-486F64BE02CB}" type="parTrans" cxnId="{3E38378D-7652-4336-A2EF-3A4CC63D3EC6}">
      <dgm:prSet/>
      <dgm:spPr/>
      <dgm:t>
        <a:bodyPr/>
        <a:lstStyle/>
        <a:p>
          <a:endParaRPr lang="en-US"/>
        </a:p>
      </dgm:t>
    </dgm:pt>
    <dgm:pt modelId="{867AE091-0038-48F9-A382-6192819DE244}" type="sibTrans" cxnId="{3E38378D-7652-4336-A2EF-3A4CC63D3EC6}">
      <dgm:prSet/>
      <dgm:spPr/>
      <dgm:t>
        <a:bodyPr/>
        <a:lstStyle/>
        <a:p>
          <a:endParaRPr lang="en-US"/>
        </a:p>
      </dgm:t>
    </dgm:pt>
    <dgm:pt modelId="{A16721FD-319E-4A83-A7FD-A2AA96FA023E}">
      <dgm:prSet phldrT="[Text]" custT="1"/>
      <dgm:spPr>
        <a:solidFill>
          <a:schemeClr val="tx1">
            <a:lumMod val="20000"/>
            <a:lumOff val="80000"/>
            <a:alpha val="90000"/>
          </a:scheme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sz="1400" dirty="0" smtClean="0"/>
            <a:t>NetApp SMSQL 7.2.2 Backup\Restore</a:t>
          </a:r>
          <a:endParaRPr lang="en-US" sz="1400" dirty="0"/>
        </a:p>
      </dgm:t>
    </dgm:pt>
    <dgm:pt modelId="{13F4CF7B-6619-44C8-A09D-9C70300CC92D}" type="parTrans" cxnId="{D5BAD482-6CAD-44E3-9047-9391575FBEB9}">
      <dgm:prSet/>
      <dgm:spPr/>
      <dgm:t>
        <a:bodyPr/>
        <a:lstStyle/>
        <a:p>
          <a:endParaRPr lang="en-US"/>
        </a:p>
      </dgm:t>
    </dgm:pt>
    <dgm:pt modelId="{DE239906-F685-4BA4-825C-F52A865D8FA5}" type="sibTrans" cxnId="{D5BAD482-6CAD-44E3-9047-9391575FBEB9}">
      <dgm:prSet/>
      <dgm:spPr/>
      <dgm:t>
        <a:bodyPr/>
        <a:lstStyle/>
        <a:p>
          <a:endParaRPr lang="en-US"/>
        </a:p>
      </dgm:t>
    </dgm:pt>
    <dgm:pt modelId="{14B173F3-C196-40A2-BDE4-258821A5F110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Additional Components</a:t>
          </a:r>
          <a:r>
            <a:rPr lang="en-US" sz="1800" dirty="0" smtClean="0"/>
            <a:t> </a:t>
          </a:r>
          <a:endParaRPr lang="en-US" sz="1800" dirty="0"/>
        </a:p>
      </dgm:t>
    </dgm:pt>
    <dgm:pt modelId="{D27C2C29-36E5-45FF-BF6A-1F5F8CF95A86}" type="parTrans" cxnId="{CD92BE16-9F66-47D7-8CFF-E07B5243A388}">
      <dgm:prSet/>
      <dgm:spPr/>
      <dgm:t>
        <a:bodyPr/>
        <a:lstStyle/>
        <a:p>
          <a:endParaRPr lang="en-US"/>
        </a:p>
      </dgm:t>
    </dgm:pt>
    <dgm:pt modelId="{3A9F06EE-5109-4860-8B86-DEE29233756A}" type="sibTrans" cxnId="{CD92BE16-9F66-47D7-8CFF-E07B5243A388}">
      <dgm:prSet/>
      <dgm:spPr/>
      <dgm:t>
        <a:bodyPr/>
        <a:lstStyle/>
        <a:p>
          <a:endParaRPr lang="en-US"/>
        </a:p>
      </dgm:t>
    </dgm:pt>
    <dgm:pt modelId="{8CC0345D-015E-42F6-92CB-FBC9DDF39FD0}">
      <dgm:prSet phldrT="[Text]" custT="1"/>
      <dgm:spPr>
        <a:solidFill>
          <a:schemeClr val="tx1">
            <a:lumMod val="20000"/>
            <a:lumOff val="80000"/>
            <a:alpha val="90000"/>
          </a:scheme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sz="1400" dirty="0" smtClean="0"/>
            <a:t>SQL Server Reporting Services</a:t>
          </a:r>
          <a:endParaRPr lang="en-US" sz="1400" dirty="0"/>
        </a:p>
      </dgm:t>
    </dgm:pt>
    <dgm:pt modelId="{B6ED2B31-32E9-47E0-9E92-5AB9764B9A9C}" type="parTrans" cxnId="{7BB431C1-4C21-43BE-B9F3-92A70DAD6FFA}">
      <dgm:prSet/>
      <dgm:spPr/>
      <dgm:t>
        <a:bodyPr/>
        <a:lstStyle/>
        <a:p>
          <a:endParaRPr lang="en-US"/>
        </a:p>
      </dgm:t>
    </dgm:pt>
    <dgm:pt modelId="{FBBE886C-0722-4AE1-A37B-045778F50609}" type="sibTrans" cxnId="{7BB431C1-4C21-43BE-B9F3-92A70DAD6FFA}">
      <dgm:prSet/>
      <dgm:spPr/>
      <dgm:t>
        <a:bodyPr/>
        <a:lstStyle/>
        <a:p>
          <a:endParaRPr lang="en-US"/>
        </a:p>
      </dgm:t>
    </dgm:pt>
    <dgm:pt modelId="{9B4270B8-6316-42FD-9E5D-2AF2ADB5FE2F}">
      <dgm:prSet phldrT="[Text]" custT="1"/>
      <dgm:spPr>
        <a:solidFill>
          <a:schemeClr val="tx1">
            <a:lumMod val="20000"/>
            <a:lumOff val="80000"/>
            <a:alpha val="90000"/>
          </a:scheme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sz="1400" dirty="0" smtClean="0"/>
            <a:t>SQL Server Integration Services</a:t>
          </a:r>
          <a:endParaRPr lang="en-US" sz="1400" dirty="0"/>
        </a:p>
      </dgm:t>
    </dgm:pt>
    <dgm:pt modelId="{BDC6890A-8F03-4A5D-BF9F-35CD49B362E4}" type="parTrans" cxnId="{6CD42F85-31DE-49B9-857D-5A266D1BB5AF}">
      <dgm:prSet/>
      <dgm:spPr/>
      <dgm:t>
        <a:bodyPr/>
        <a:lstStyle/>
        <a:p>
          <a:endParaRPr lang="en-US"/>
        </a:p>
      </dgm:t>
    </dgm:pt>
    <dgm:pt modelId="{AE0F3880-F833-4CD2-8C69-9637C9A05DC7}" type="sibTrans" cxnId="{6CD42F85-31DE-49B9-857D-5A266D1BB5AF}">
      <dgm:prSet/>
      <dgm:spPr/>
      <dgm:t>
        <a:bodyPr/>
        <a:lstStyle/>
        <a:p>
          <a:endParaRPr lang="en-US"/>
        </a:p>
      </dgm:t>
    </dgm:pt>
    <dgm:pt modelId="{99342A47-BDC8-4C5C-B5F8-A1AB8B4BDFA2}">
      <dgm:prSet phldrT="[Text]" custT="1"/>
      <dgm:spPr>
        <a:solidFill>
          <a:schemeClr val="tx1">
            <a:lumMod val="20000"/>
            <a:lumOff val="80000"/>
            <a:alpha val="90000"/>
          </a:scheme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sz="1400" dirty="0" smtClean="0"/>
            <a:t>SQL Sever Analysis Services </a:t>
          </a:r>
          <a:endParaRPr lang="en-US" sz="1400" dirty="0"/>
        </a:p>
      </dgm:t>
    </dgm:pt>
    <dgm:pt modelId="{D65C2E79-4FDC-4274-9343-B659E841A5E4}" type="parTrans" cxnId="{8F1208EB-544E-4260-ABB6-070AF5E12FF0}">
      <dgm:prSet/>
      <dgm:spPr/>
      <dgm:t>
        <a:bodyPr/>
        <a:lstStyle/>
        <a:p>
          <a:endParaRPr lang="en-US"/>
        </a:p>
      </dgm:t>
    </dgm:pt>
    <dgm:pt modelId="{E48EFDDB-A38B-41A2-8430-BCFA9DA35C15}" type="sibTrans" cxnId="{8F1208EB-544E-4260-ABB6-070AF5E12FF0}">
      <dgm:prSet/>
      <dgm:spPr/>
      <dgm:t>
        <a:bodyPr/>
        <a:lstStyle/>
        <a:p>
          <a:endParaRPr lang="en-US"/>
        </a:p>
      </dgm:t>
    </dgm:pt>
    <dgm:pt modelId="{A0516BED-29AC-49E7-B0B0-F2046F2C44DB}">
      <dgm:prSet phldrT="[Text]" custT="1"/>
      <dgm:spPr>
        <a:solidFill>
          <a:schemeClr val="tx1">
            <a:lumMod val="20000"/>
            <a:lumOff val="80000"/>
            <a:alpha val="90000"/>
          </a:scheme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sz="1400" dirty="0" smtClean="0"/>
            <a:t>Unique Service Account (</a:t>
          </a:r>
          <a:r>
            <a:rPr lang="en-US" sz="1400" dirty="0" err="1" smtClean="0"/>
            <a:t>Cyberark</a:t>
          </a:r>
          <a:r>
            <a:rPr lang="en-US" sz="1400" dirty="0" smtClean="0"/>
            <a:t> Integrated)</a:t>
          </a:r>
          <a:endParaRPr lang="en-US" sz="1400" dirty="0"/>
        </a:p>
      </dgm:t>
    </dgm:pt>
    <dgm:pt modelId="{78C54E5B-B68F-4B3E-B268-7E9FA9619B74}" type="parTrans" cxnId="{B16903FD-005C-459B-ACEB-9A012B190A36}">
      <dgm:prSet/>
      <dgm:spPr/>
      <dgm:t>
        <a:bodyPr/>
        <a:lstStyle/>
        <a:p>
          <a:endParaRPr lang="en-US"/>
        </a:p>
      </dgm:t>
    </dgm:pt>
    <dgm:pt modelId="{E5F64BB8-09A4-43F8-ABC1-A07283749007}" type="sibTrans" cxnId="{B16903FD-005C-459B-ACEB-9A012B190A36}">
      <dgm:prSet/>
      <dgm:spPr/>
      <dgm:t>
        <a:bodyPr/>
        <a:lstStyle/>
        <a:p>
          <a:endParaRPr lang="en-US"/>
        </a:p>
      </dgm:t>
    </dgm:pt>
    <dgm:pt modelId="{2C92866B-E7F5-4B45-A94E-45F7D9AD5BB0}">
      <dgm:prSet phldrT="[Text]" custT="1"/>
      <dgm:spPr>
        <a:solidFill>
          <a:schemeClr val="tx1">
            <a:lumMod val="20000"/>
            <a:lumOff val="80000"/>
            <a:alpha val="90000"/>
          </a:scheme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sz="1400" dirty="0" smtClean="0"/>
            <a:t>Full Text Services </a:t>
          </a:r>
          <a:endParaRPr lang="en-US" sz="1400" dirty="0"/>
        </a:p>
      </dgm:t>
    </dgm:pt>
    <dgm:pt modelId="{B02A73AC-5DA1-4E1E-8409-82F9E0CB08EC}" type="parTrans" cxnId="{949567A5-AADE-4949-A736-55F8F679D29E}">
      <dgm:prSet/>
      <dgm:spPr/>
      <dgm:t>
        <a:bodyPr/>
        <a:lstStyle/>
        <a:p>
          <a:endParaRPr lang="en-US"/>
        </a:p>
      </dgm:t>
    </dgm:pt>
    <dgm:pt modelId="{A55ADFB2-EBCF-431D-A8D8-AC2E34C2B662}" type="sibTrans" cxnId="{949567A5-AADE-4949-A736-55F8F679D29E}">
      <dgm:prSet/>
      <dgm:spPr/>
      <dgm:t>
        <a:bodyPr/>
        <a:lstStyle/>
        <a:p>
          <a:endParaRPr lang="en-US"/>
        </a:p>
      </dgm:t>
    </dgm:pt>
    <dgm:pt modelId="{3682C471-A0FB-4127-BAA3-5370BC0031AE}">
      <dgm:prSet phldrT="[Text]" custT="1"/>
      <dgm:spPr>
        <a:solidFill>
          <a:schemeClr val="tx1">
            <a:lumMod val="20000"/>
            <a:lumOff val="80000"/>
            <a:alpha val="90000"/>
          </a:scheme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sz="1400" dirty="0" smtClean="0"/>
            <a:t>Log Shipping (</a:t>
          </a:r>
          <a:r>
            <a:rPr lang="en-US" sz="1200" dirty="0" smtClean="0">
              <a:solidFill>
                <a:srgbClr val="FF0000"/>
              </a:solidFill>
            </a:rPr>
            <a:t>maximum 15 databases</a:t>
          </a:r>
          <a:r>
            <a:rPr lang="en-US" sz="1400" dirty="0" smtClean="0"/>
            <a:t>)</a:t>
          </a:r>
          <a:endParaRPr lang="en-US" sz="1400" dirty="0"/>
        </a:p>
      </dgm:t>
    </dgm:pt>
    <dgm:pt modelId="{52893DB3-138C-498D-98A5-AC03EF21B1CF}" type="sibTrans" cxnId="{765784FB-610F-4264-9452-29AC278CD3F9}">
      <dgm:prSet/>
      <dgm:spPr/>
      <dgm:t>
        <a:bodyPr/>
        <a:lstStyle/>
        <a:p>
          <a:endParaRPr lang="en-US"/>
        </a:p>
      </dgm:t>
    </dgm:pt>
    <dgm:pt modelId="{130FC60E-6387-4137-AEF9-2DC9861880D9}" type="parTrans" cxnId="{765784FB-610F-4264-9452-29AC278CD3F9}">
      <dgm:prSet/>
      <dgm:spPr/>
      <dgm:t>
        <a:bodyPr/>
        <a:lstStyle/>
        <a:p>
          <a:endParaRPr lang="en-US"/>
        </a:p>
      </dgm:t>
    </dgm:pt>
    <dgm:pt modelId="{6860BC5D-5191-4652-9F3C-416DDE3C8CE6}">
      <dgm:prSet phldrT="[Text]" custT="1"/>
      <dgm:spPr>
        <a:solidFill>
          <a:schemeClr val="tx1">
            <a:lumMod val="20000"/>
            <a:lumOff val="80000"/>
            <a:alpha val="90000"/>
          </a:scheme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sz="1400" dirty="0" smtClean="0"/>
            <a:t>Number of DBs supported : </a:t>
          </a:r>
          <a:r>
            <a:rPr lang="en-US" sz="1400" b="1" dirty="0" smtClean="0"/>
            <a:t>1400</a:t>
          </a:r>
          <a:r>
            <a:rPr lang="en-US" sz="1400" dirty="0" smtClean="0"/>
            <a:t> (</a:t>
          </a:r>
          <a:r>
            <a:rPr lang="en-US" sz="1200" dirty="0" smtClean="0">
              <a:solidFill>
                <a:srgbClr val="FF0000"/>
              </a:solidFill>
            </a:rPr>
            <a:t>down from 6000</a:t>
          </a:r>
          <a:r>
            <a:rPr lang="en-US" sz="1400" dirty="0" smtClean="0"/>
            <a:t>) </a:t>
          </a:r>
          <a:endParaRPr lang="en-US" sz="1400" dirty="0"/>
        </a:p>
      </dgm:t>
    </dgm:pt>
    <dgm:pt modelId="{47AA980D-AC88-4C69-8B51-E35EB69CB5BB}" type="parTrans" cxnId="{67F8FEF4-CB1C-4F54-B533-DA79C8BF7E02}">
      <dgm:prSet/>
      <dgm:spPr/>
      <dgm:t>
        <a:bodyPr/>
        <a:lstStyle/>
        <a:p>
          <a:endParaRPr lang="en-US"/>
        </a:p>
      </dgm:t>
    </dgm:pt>
    <dgm:pt modelId="{6473EEE7-1251-462A-BDB7-99286BB1E1C9}" type="sibTrans" cxnId="{67F8FEF4-CB1C-4F54-B533-DA79C8BF7E02}">
      <dgm:prSet/>
      <dgm:spPr/>
      <dgm:t>
        <a:bodyPr/>
        <a:lstStyle/>
        <a:p>
          <a:endParaRPr lang="en-US"/>
        </a:p>
      </dgm:t>
    </dgm:pt>
    <dgm:pt modelId="{6E8D0699-E4E5-4C83-87B1-973BCA265926}">
      <dgm:prSet phldrT="[Text]" custT="1"/>
      <dgm:spPr>
        <a:solidFill>
          <a:schemeClr val="tx1">
            <a:lumMod val="20000"/>
            <a:lumOff val="80000"/>
            <a:alpha val="90000"/>
          </a:scheme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sz="1400" dirty="0" smtClean="0"/>
            <a:t>Full Recovery Enforced </a:t>
          </a:r>
          <a:endParaRPr lang="en-US" sz="1400" dirty="0"/>
        </a:p>
      </dgm:t>
    </dgm:pt>
    <dgm:pt modelId="{6273E671-DE63-4BBD-93AD-93F139985B1E}" type="parTrans" cxnId="{888743DF-DC29-4A53-A368-DB47091CAC7E}">
      <dgm:prSet/>
      <dgm:spPr/>
      <dgm:t>
        <a:bodyPr/>
        <a:lstStyle/>
        <a:p>
          <a:endParaRPr lang="en-US"/>
        </a:p>
      </dgm:t>
    </dgm:pt>
    <dgm:pt modelId="{64AD2B2F-9E99-46C3-9C0F-817BB880053C}" type="sibTrans" cxnId="{888743DF-DC29-4A53-A368-DB47091CAC7E}">
      <dgm:prSet/>
      <dgm:spPr/>
      <dgm:t>
        <a:bodyPr/>
        <a:lstStyle/>
        <a:p>
          <a:endParaRPr lang="en-US"/>
        </a:p>
      </dgm:t>
    </dgm:pt>
    <dgm:pt modelId="{8E647D15-B0BC-493D-888E-666D8687B534}">
      <dgm:prSet phldrT="[Text]" custT="1"/>
      <dgm:spPr>
        <a:solidFill>
          <a:schemeClr val="tx1">
            <a:lumMod val="20000"/>
            <a:lumOff val="80000"/>
            <a:alpha val="90000"/>
          </a:scheme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sz="1400" dirty="0" smtClean="0"/>
            <a:t>Client Software (</a:t>
          </a:r>
          <a:r>
            <a:rPr lang="en-US" sz="1400" u="sng" dirty="0" smtClean="0"/>
            <a:t>requires Windows 7</a:t>
          </a:r>
          <a:r>
            <a:rPr lang="en-US" sz="1400" dirty="0" smtClean="0"/>
            <a:t>)</a:t>
          </a:r>
          <a:endParaRPr lang="en-US" sz="1400" dirty="0"/>
        </a:p>
      </dgm:t>
    </dgm:pt>
    <dgm:pt modelId="{686741E3-CF6B-42BA-943F-68D2060B4DC2}" type="parTrans" cxnId="{037FF210-381E-4024-BE5D-09194A9172D0}">
      <dgm:prSet/>
      <dgm:spPr/>
      <dgm:t>
        <a:bodyPr/>
        <a:lstStyle/>
        <a:p>
          <a:endParaRPr lang="en-US"/>
        </a:p>
      </dgm:t>
    </dgm:pt>
    <dgm:pt modelId="{87AC7882-13A8-4299-A1A9-84ADDBDA7ABA}" type="sibTrans" cxnId="{037FF210-381E-4024-BE5D-09194A9172D0}">
      <dgm:prSet/>
      <dgm:spPr/>
      <dgm:t>
        <a:bodyPr/>
        <a:lstStyle/>
        <a:p>
          <a:endParaRPr lang="en-US"/>
        </a:p>
      </dgm:t>
    </dgm:pt>
    <dgm:pt modelId="{C0E67220-EAA2-4475-A737-319655B7DE0B}" type="pres">
      <dgm:prSet presAssocID="{D6ED2238-9978-4DC4-B034-A67C824F8EE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BDC8DE-CA21-45C3-8558-6598C5D80FBC}" type="pres">
      <dgm:prSet presAssocID="{DB7C530E-8708-4C3D-B006-BFD893366679}" presName="linNode" presStyleCnt="0"/>
      <dgm:spPr/>
    </dgm:pt>
    <dgm:pt modelId="{5C63A433-F005-4662-995D-2437447EB377}" type="pres">
      <dgm:prSet presAssocID="{DB7C530E-8708-4C3D-B006-BFD893366679}" presName="parentText" presStyleLbl="node1" presStyleIdx="0" presStyleCnt="5" custScaleY="589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2D95A-56ED-4A8D-9B6F-DAC10C358D34}" type="pres">
      <dgm:prSet presAssocID="{DB7C530E-8708-4C3D-B006-BFD893366679}" presName="descendantText" presStyleLbl="alignAccFollowNode1" presStyleIdx="0" presStyleCnt="5" custScaleY="64987" custLinFactNeighborX="-24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C6554E-A531-4735-8787-3DA6B56D7029}" type="pres">
      <dgm:prSet presAssocID="{C7833CDC-C15F-4200-B06F-03162A389B35}" presName="sp" presStyleCnt="0"/>
      <dgm:spPr/>
    </dgm:pt>
    <dgm:pt modelId="{4F3AD78E-34B5-4B8C-B2E2-C55E7F150487}" type="pres">
      <dgm:prSet presAssocID="{2F644171-0552-468B-898A-73F7A54AE628}" presName="linNode" presStyleCnt="0"/>
      <dgm:spPr/>
    </dgm:pt>
    <dgm:pt modelId="{08DFC829-8C44-4F62-8AF8-14FBEE3728B5}" type="pres">
      <dgm:prSet presAssocID="{2F644171-0552-468B-898A-73F7A54AE628}" presName="parentText" presStyleLbl="node1" presStyleIdx="1" presStyleCnt="5" custScaleY="721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93139-B0C1-4DF6-A7BF-260CEA658E81}" type="pres">
      <dgm:prSet presAssocID="{2F644171-0552-468B-898A-73F7A54AE628}" presName="descendantText" presStyleLbl="alignAccFollowNode1" presStyleIdx="1" presStyleCnt="5" custScaleY="91727" custLinFactNeighborX="-24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660A95-D1FC-4468-8C5B-0713A799BCEF}" type="pres">
      <dgm:prSet presAssocID="{61DCE67F-366B-47A4-841B-63B14088031F}" presName="sp" presStyleCnt="0"/>
      <dgm:spPr/>
    </dgm:pt>
    <dgm:pt modelId="{D4491606-3621-4D6C-A8A5-011E8227EDF7}" type="pres">
      <dgm:prSet presAssocID="{BCB8EB11-D286-4104-82AF-C7E568F77C9B}" presName="linNode" presStyleCnt="0"/>
      <dgm:spPr/>
    </dgm:pt>
    <dgm:pt modelId="{66BAC4F4-5120-484E-AB70-16A80A2BE6F2}" type="pres">
      <dgm:prSet presAssocID="{BCB8EB11-D286-4104-82AF-C7E568F77C9B}" presName="parentText" presStyleLbl="node1" presStyleIdx="2" presStyleCnt="5" custScaleY="814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446FB-5AC2-46C4-9914-90A10173195D}" type="pres">
      <dgm:prSet presAssocID="{BCB8EB11-D286-4104-82AF-C7E568F77C9B}" presName="descendantText" presStyleLbl="alignAccFollowNode1" presStyleIdx="2" presStyleCnt="5" custScaleY="93038" custLinFactNeighborX="-2365" custLinFactNeighborY="3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BEAB9-7338-42AF-9C1C-D7BBA79D97CA}" type="pres">
      <dgm:prSet presAssocID="{897AC1F1-C249-45A3-9445-6D42A1067178}" presName="sp" presStyleCnt="0"/>
      <dgm:spPr/>
    </dgm:pt>
    <dgm:pt modelId="{290C381B-BDBD-4CC5-8526-8E4D75B704F4}" type="pres">
      <dgm:prSet presAssocID="{9C585227-6EF0-4E66-AEF7-C2AB238B4EBE}" presName="linNode" presStyleCnt="0"/>
      <dgm:spPr/>
    </dgm:pt>
    <dgm:pt modelId="{1345D182-F579-4984-ABB1-37B47000E13D}" type="pres">
      <dgm:prSet presAssocID="{9C585227-6EF0-4E66-AEF7-C2AB238B4EBE}" presName="parentText" presStyleLbl="node1" presStyleIdx="3" presStyleCnt="5" custScaleY="682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F09049-37FB-4BD8-A6D2-2EE759F6DAB6}" type="pres">
      <dgm:prSet presAssocID="{9C585227-6EF0-4E66-AEF7-C2AB238B4EBE}" presName="descendantText" presStyleLbl="alignAccFollowNode1" presStyleIdx="3" presStyleCnt="5" custScaleY="76569" custLinFactNeighborX="-24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CF35DA-D1A5-4E2F-8258-534E784A77F5}" type="pres">
      <dgm:prSet presAssocID="{AC2C9037-2EDB-4419-AB15-0AAFB25769DD}" presName="sp" presStyleCnt="0"/>
      <dgm:spPr/>
    </dgm:pt>
    <dgm:pt modelId="{AE35C5FE-985D-4E8F-BD1E-80C32DCCC078}" type="pres">
      <dgm:prSet presAssocID="{14B173F3-C196-40A2-BDE4-258821A5F110}" presName="linNode" presStyleCnt="0"/>
      <dgm:spPr/>
    </dgm:pt>
    <dgm:pt modelId="{E81C49A4-34F4-4259-BD74-4DEEE5BC97C9}" type="pres">
      <dgm:prSet presAssocID="{14B173F3-C196-40A2-BDE4-258821A5F110}" presName="parentText" presStyleLbl="node1" presStyleIdx="4" presStyleCnt="5" custScaleY="121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699298-C741-42B5-BC6F-741EDAB95EE0}" type="pres">
      <dgm:prSet presAssocID="{14B173F3-C196-40A2-BDE4-258821A5F110}" presName="descendantText" presStyleLbl="alignAccFollowNode1" presStyleIdx="4" presStyleCnt="5" custScaleY="143848" custLinFactNeighborX="-24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C6481F-F18B-4CE4-8993-D021AD0E51AD}" type="presOf" srcId="{99342A47-BDC8-4C5C-B5F8-A1AB8B4BDFA2}" destId="{93699298-C741-42B5-BC6F-741EDAB95EE0}" srcOrd="0" destOrd="2" presId="urn:microsoft.com/office/officeart/2005/8/layout/vList5"/>
    <dgm:cxn modelId="{9D6D1EDE-0BC4-4DF5-A157-0D592F020E8E}" type="presOf" srcId="{8E647D15-B0BC-493D-888E-666D8687B534}" destId="{93699298-C741-42B5-BC6F-741EDAB95EE0}" srcOrd="0" destOrd="4" presId="urn:microsoft.com/office/officeart/2005/8/layout/vList5"/>
    <dgm:cxn modelId="{FF8E2BCF-6CC2-4436-A2D6-F25CD74E228E}" type="presOf" srcId="{14B173F3-C196-40A2-BDE4-258821A5F110}" destId="{E81C49A4-34F4-4259-BD74-4DEEE5BC97C9}" srcOrd="0" destOrd="0" presId="urn:microsoft.com/office/officeart/2005/8/layout/vList5"/>
    <dgm:cxn modelId="{62F788C1-931A-4B52-B10D-3819C28389E4}" srcId="{D6ED2238-9978-4DC4-B034-A67C824F8EE4}" destId="{9C585227-6EF0-4E66-AEF7-C2AB238B4EBE}" srcOrd="3" destOrd="0" parTransId="{CCFF2FD5-0B19-4953-9033-3127272A63E7}" sibTransId="{AC2C9037-2EDB-4419-AB15-0AAFB25769DD}"/>
    <dgm:cxn modelId="{037FF210-381E-4024-BE5D-09194A9172D0}" srcId="{14B173F3-C196-40A2-BDE4-258821A5F110}" destId="{8E647D15-B0BC-493D-888E-666D8687B534}" srcOrd="4" destOrd="0" parTransId="{686741E3-CF6B-42BA-943F-68D2060B4DC2}" sibTransId="{87AC7882-13A8-4299-A1A9-84ADDBDA7ABA}"/>
    <dgm:cxn modelId="{2E20147B-AFCC-46FB-BCB8-DC7FCE7B2AAD}" type="presOf" srcId="{2F644171-0552-468B-898A-73F7A54AE628}" destId="{08DFC829-8C44-4F62-8AF8-14FBEE3728B5}" srcOrd="0" destOrd="0" presId="urn:microsoft.com/office/officeart/2005/8/layout/vList5"/>
    <dgm:cxn modelId="{A459CBD6-2614-4707-B2F3-44D40CE3C4E0}" type="presOf" srcId="{A0516BED-29AC-49E7-B0B0-F2046F2C44DB}" destId="{009446FB-5AC2-46C4-9914-90A10173195D}" srcOrd="0" destOrd="2" presId="urn:microsoft.com/office/officeart/2005/8/layout/vList5"/>
    <dgm:cxn modelId="{E79E08F8-4756-470A-BAEA-60504BBE672F}" type="presOf" srcId="{DB02854D-3C4A-44DD-8795-0049F46BD7F4}" destId="{009446FB-5AC2-46C4-9914-90A10173195D}" srcOrd="0" destOrd="1" presId="urn:microsoft.com/office/officeart/2005/8/layout/vList5"/>
    <dgm:cxn modelId="{2AEA40F1-4586-488F-A3B2-574D2D715D3B}" type="presOf" srcId="{6860BC5D-5191-4652-9F3C-416DDE3C8CE6}" destId="{81F09049-37FB-4BD8-A6D2-2EE759F6DAB6}" srcOrd="0" destOrd="0" presId="urn:microsoft.com/office/officeart/2005/8/layout/vList5"/>
    <dgm:cxn modelId="{24EDD86A-FAB4-44EE-965B-812DF6C5CA61}" type="presOf" srcId="{6433CDDC-7A5D-4CF5-A5D6-E7D3EEBD61AA}" destId="{81F09049-37FB-4BD8-A6D2-2EE759F6DAB6}" srcOrd="0" destOrd="1" presId="urn:microsoft.com/office/officeart/2005/8/layout/vList5"/>
    <dgm:cxn modelId="{B16903FD-005C-459B-ACEB-9A012B190A36}" srcId="{BCB8EB11-D286-4104-82AF-C7E568F77C9B}" destId="{A0516BED-29AC-49E7-B0B0-F2046F2C44DB}" srcOrd="2" destOrd="0" parTransId="{78C54E5B-B68F-4B3E-B268-7E9FA9619B74}" sibTransId="{E5F64BB8-09A4-43F8-ABC1-A07283749007}"/>
    <dgm:cxn modelId="{7BB431C1-4C21-43BE-B9F3-92A70DAD6FFA}" srcId="{14B173F3-C196-40A2-BDE4-258821A5F110}" destId="{8CC0345D-015E-42F6-92CB-FBC9DDF39FD0}" srcOrd="0" destOrd="0" parTransId="{B6ED2B31-32E9-47E0-9E92-5AB9764B9A9C}" sibTransId="{FBBE886C-0722-4AE1-A37B-045778F50609}"/>
    <dgm:cxn modelId="{2F603E56-4203-4C12-BC7C-3580307A8C3C}" type="presOf" srcId="{6E8D0699-E4E5-4C83-87B1-973BCA265926}" destId="{E1593139-B0C1-4DF6-A7BF-260CEA658E81}" srcOrd="0" destOrd="1" presId="urn:microsoft.com/office/officeart/2005/8/layout/vList5"/>
    <dgm:cxn modelId="{CD92BE16-9F66-47D7-8CFF-E07B5243A388}" srcId="{D6ED2238-9978-4DC4-B034-A67C824F8EE4}" destId="{14B173F3-C196-40A2-BDE4-258821A5F110}" srcOrd="4" destOrd="0" parTransId="{D27C2C29-36E5-45FF-BF6A-1F5F8CF95A86}" sibTransId="{3A9F06EE-5109-4860-8B86-DEE29233756A}"/>
    <dgm:cxn modelId="{1D9C8728-6F03-4653-B590-AEE94FF358EA}" srcId="{BCB8EB11-D286-4104-82AF-C7E568F77C9B}" destId="{EFC7CFCE-9E23-4645-9512-A79CA0A19B91}" srcOrd="0" destOrd="0" parTransId="{8E63EC9F-3BA3-4B6D-9880-2EE3A28C9CCA}" sibTransId="{84C25F30-8846-464F-8BA7-85E0D60F19FF}"/>
    <dgm:cxn modelId="{BA3318B5-DF71-4BAC-9955-8EE228583FF9}" type="presOf" srcId="{DBB06016-DDD0-4963-9CE0-699D13E90A3F}" destId="{CE62D95A-56ED-4A8D-9B6F-DAC10C358D34}" srcOrd="0" destOrd="0" presId="urn:microsoft.com/office/officeart/2005/8/layout/vList5"/>
    <dgm:cxn modelId="{7AD64650-C5EA-4E83-9BF4-3AA6DEC9C224}" srcId="{D6ED2238-9978-4DC4-B034-A67C824F8EE4}" destId="{BCB8EB11-D286-4104-82AF-C7E568F77C9B}" srcOrd="2" destOrd="0" parTransId="{9C49B242-C350-4D78-9726-B50D2443B756}" sibTransId="{897AC1F1-C249-45A3-9445-6D42A1067178}"/>
    <dgm:cxn modelId="{BD948DB2-AF6A-4029-BE95-B348FD788F5E}" srcId="{BCB8EB11-D286-4104-82AF-C7E568F77C9B}" destId="{DB02854D-3C4A-44DD-8795-0049F46BD7F4}" srcOrd="1" destOrd="0" parTransId="{7001DF01-A138-4B19-83A3-4912671627D6}" sibTransId="{6FB21859-5198-4E8E-96E1-32F9A6BB2B71}"/>
    <dgm:cxn modelId="{F58DA790-7840-4DCD-8EC5-7B7CDD71AF83}" type="presOf" srcId="{DB7C530E-8708-4C3D-B006-BFD893366679}" destId="{5C63A433-F005-4662-995D-2437447EB377}" srcOrd="0" destOrd="0" presId="urn:microsoft.com/office/officeart/2005/8/layout/vList5"/>
    <dgm:cxn modelId="{CF26622B-FE4A-4C3C-8D43-9424ECE8B600}" type="presOf" srcId="{A16721FD-319E-4A83-A7FD-A2AA96FA023E}" destId="{E1593139-B0C1-4DF6-A7BF-260CEA658E81}" srcOrd="0" destOrd="0" presId="urn:microsoft.com/office/officeart/2005/8/layout/vList5"/>
    <dgm:cxn modelId="{888743DF-DC29-4A53-A368-DB47091CAC7E}" srcId="{2F644171-0552-468B-898A-73F7A54AE628}" destId="{6E8D0699-E4E5-4C83-87B1-973BCA265926}" srcOrd="1" destOrd="0" parTransId="{6273E671-DE63-4BBD-93AD-93F139985B1E}" sibTransId="{64AD2B2F-9E99-46C3-9C0F-817BB880053C}"/>
    <dgm:cxn modelId="{D5BAD482-6CAD-44E3-9047-9391575FBEB9}" srcId="{2F644171-0552-468B-898A-73F7A54AE628}" destId="{A16721FD-319E-4A83-A7FD-A2AA96FA023E}" srcOrd="0" destOrd="0" parTransId="{13F4CF7B-6619-44C8-A09D-9C70300CC92D}" sibTransId="{DE239906-F685-4BA4-825C-F52A865D8FA5}"/>
    <dgm:cxn modelId="{7279082E-8E80-4B51-9B35-3768B5165F4C}" type="presOf" srcId="{BCB8EB11-D286-4104-82AF-C7E568F77C9B}" destId="{66BAC4F4-5120-484E-AB70-16A80A2BE6F2}" srcOrd="0" destOrd="0" presId="urn:microsoft.com/office/officeart/2005/8/layout/vList5"/>
    <dgm:cxn modelId="{3E38378D-7652-4336-A2EF-3A4CC63D3EC6}" srcId="{9C585227-6EF0-4E66-AEF7-C2AB238B4EBE}" destId="{6433CDDC-7A5D-4CF5-A5D6-E7D3EEBD61AA}" srcOrd="1" destOrd="0" parTransId="{106AB4E9-72D4-4C05-86E0-486F64BE02CB}" sibTransId="{867AE091-0038-48F9-A382-6192819DE244}"/>
    <dgm:cxn modelId="{6CD42F85-31DE-49B9-857D-5A266D1BB5AF}" srcId="{14B173F3-C196-40A2-BDE4-258821A5F110}" destId="{9B4270B8-6316-42FD-9E5D-2AF2ADB5FE2F}" srcOrd="1" destOrd="0" parTransId="{BDC6890A-8F03-4A5D-BF9F-35CD49B362E4}" sibTransId="{AE0F3880-F833-4CD2-8C69-9637C9A05DC7}"/>
    <dgm:cxn modelId="{1800C76E-2651-4863-A7EB-94FDFAFE5EC1}" type="presOf" srcId="{3682C471-A0FB-4127-BAA3-5370BC0031AE}" destId="{E1593139-B0C1-4DF6-A7BF-260CEA658E81}" srcOrd="0" destOrd="2" presId="urn:microsoft.com/office/officeart/2005/8/layout/vList5"/>
    <dgm:cxn modelId="{8F1208EB-544E-4260-ABB6-070AF5E12FF0}" srcId="{14B173F3-C196-40A2-BDE4-258821A5F110}" destId="{99342A47-BDC8-4C5C-B5F8-A1AB8B4BDFA2}" srcOrd="2" destOrd="0" parTransId="{D65C2E79-4FDC-4274-9343-B659E841A5E4}" sibTransId="{E48EFDDB-A38B-41A2-8430-BCFA9DA35C15}"/>
    <dgm:cxn modelId="{78791699-24AB-4045-A930-92E91EB8D69C}" srcId="{D6ED2238-9978-4DC4-B034-A67C824F8EE4}" destId="{DB7C530E-8708-4C3D-B006-BFD893366679}" srcOrd="0" destOrd="0" parTransId="{EA13C7D8-9351-456A-883E-F8FB573D1062}" sibTransId="{C7833CDC-C15F-4200-B06F-03162A389B35}"/>
    <dgm:cxn modelId="{949567A5-AADE-4949-A736-55F8F679D29E}" srcId="{14B173F3-C196-40A2-BDE4-258821A5F110}" destId="{2C92866B-E7F5-4B45-A94E-45F7D9AD5BB0}" srcOrd="3" destOrd="0" parTransId="{B02A73AC-5DA1-4E1E-8409-82F9E0CB08EC}" sibTransId="{A55ADFB2-EBCF-431D-A8D8-AC2E34C2B662}"/>
    <dgm:cxn modelId="{423159BA-0D91-437B-86F1-A3CC129B5349}" srcId="{D6ED2238-9978-4DC4-B034-A67C824F8EE4}" destId="{2F644171-0552-468B-898A-73F7A54AE628}" srcOrd="1" destOrd="0" parTransId="{B3D75A5B-CB5C-411A-9B6C-3CB0ADD3FFC3}" sibTransId="{61DCE67F-366B-47A4-841B-63B14088031F}"/>
    <dgm:cxn modelId="{67F8FEF4-CB1C-4F54-B533-DA79C8BF7E02}" srcId="{9C585227-6EF0-4E66-AEF7-C2AB238B4EBE}" destId="{6860BC5D-5191-4652-9F3C-416DDE3C8CE6}" srcOrd="0" destOrd="0" parTransId="{47AA980D-AC88-4C69-8B51-E35EB69CB5BB}" sibTransId="{6473EEE7-1251-462A-BDB7-99286BB1E1C9}"/>
    <dgm:cxn modelId="{AE6AF145-23C7-4EA4-9F51-5AB384EC023C}" srcId="{DB7C530E-8708-4C3D-B006-BFD893366679}" destId="{DBB06016-DDD0-4963-9CE0-699D13E90A3F}" srcOrd="0" destOrd="0" parTransId="{7F0D5803-189E-4AEE-B90C-5019A7B144F4}" sibTransId="{847E3D01-17CB-459F-85AB-C593B5418AF7}"/>
    <dgm:cxn modelId="{B0C9DAE0-36DE-4BDE-8163-3EB0BA9D992E}" type="presOf" srcId="{D6ED2238-9978-4DC4-B034-A67C824F8EE4}" destId="{C0E67220-EAA2-4475-A737-319655B7DE0B}" srcOrd="0" destOrd="0" presId="urn:microsoft.com/office/officeart/2005/8/layout/vList5"/>
    <dgm:cxn modelId="{765784FB-610F-4264-9452-29AC278CD3F9}" srcId="{2F644171-0552-468B-898A-73F7A54AE628}" destId="{3682C471-A0FB-4127-BAA3-5370BC0031AE}" srcOrd="2" destOrd="0" parTransId="{130FC60E-6387-4137-AEF9-2DC9861880D9}" sibTransId="{52893DB3-138C-498D-98A5-AC03EF21B1CF}"/>
    <dgm:cxn modelId="{FEA9BB3C-B39F-45CB-AD8E-E5581581156D}" type="presOf" srcId="{8CC0345D-015E-42F6-92CB-FBC9DDF39FD0}" destId="{93699298-C741-42B5-BC6F-741EDAB95EE0}" srcOrd="0" destOrd="0" presId="urn:microsoft.com/office/officeart/2005/8/layout/vList5"/>
    <dgm:cxn modelId="{7D8E4738-782C-47B6-AA9D-7B2CC17626AD}" type="presOf" srcId="{9C585227-6EF0-4E66-AEF7-C2AB238B4EBE}" destId="{1345D182-F579-4984-ABB1-37B47000E13D}" srcOrd="0" destOrd="0" presId="urn:microsoft.com/office/officeart/2005/8/layout/vList5"/>
    <dgm:cxn modelId="{1CAD05DC-C954-405A-B21E-F3C34A53609E}" type="presOf" srcId="{EFC7CFCE-9E23-4645-9512-A79CA0A19B91}" destId="{009446FB-5AC2-46C4-9914-90A10173195D}" srcOrd="0" destOrd="0" presId="urn:microsoft.com/office/officeart/2005/8/layout/vList5"/>
    <dgm:cxn modelId="{7774F26E-0873-4C30-9785-8DCED937CCE9}" type="presOf" srcId="{9B4270B8-6316-42FD-9E5D-2AF2ADB5FE2F}" destId="{93699298-C741-42B5-BC6F-741EDAB95EE0}" srcOrd="0" destOrd="1" presId="urn:microsoft.com/office/officeart/2005/8/layout/vList5"/>
    <dgm:cxn modelId="{0F1DC6C4-EF37-481B-92FB-9A063BB99B73}" type="presOf" srcId="{2C92866B-E7F5-4B45-A94E-45F7D9AD5BB0}" destId="{93699298-C741-42B5-BC6F-741EDAB95EE0}" srcOrd="0" destOrd="3" presId="urn:microsoft.com/office/officeart/2005/8/layout/vList5"/>
    <dgm:cxn modelId="{5C5F36C0-D17B-4207-892A-8A4C140A50F9}" type="presParOf" srcId="{C0E67220-EAA2-4475-A737-319655B7DE0B}" destId="{02BDC8DE-CA21-45C3-8558-6598C5D80FBC}" srcOrd="0" destOrd="0" presId="urn:microsoft.com/office/officeart/2005/8/layout/vList5"/>
    <dgm:cxn modelId="{1093BC8B-BEF0-4770-9815-5B0503415ABC}" type="presParOf" srcId="{02BDC8DE-CA21-45C3-8558-6598C5D80FBC}" destId="{5C63A433-F005-4662-995D-2437447EB377}" srcOrd="0" destOrd="0" presId="urn:microsoft.com/office/officeart/2005/8/layout/vList5"/>
    <dgm:cxn modelId="{F6E15218-D5CC-4A17-B28C-2F11AECA182C}" type="presParOf" srcId="{02BDC8DE-CA21-45C3-8558-6598C5D80FBC}" destId="{CE62D95A-56ED-4A8D-9B6F-DAC10C358D34}" srcOrd="1" destOrd="0" presId="urn:microsoft.com/office/officeart/2005/8/layout/vList5"/>
    <dgm:cxn modelId="{732CC613-84C6-45F1-882E-F7410D5978F2}" type="presParOf" srcId="{C0E67220-EAA2-4475-A737-319655B7DE0B}" destId="{ADC6554E-A531-4735-8787-3DA6B56D7029}" srcOrd="1" destOrd="0" presId="urn:microsoft.com/office/officeart/2005/8/layout/vList5"/>
    <dgm:cxn modelId="{B4171764-DCB9-47F2-8946-EE1EF223EB8B}" type="presParOf" srcId="{C0E67220-EAA2-4475-A737-319655B7DE0B}" destId="{4F3AD78E-34B5-4B8C-B2E2-C55E7F150487}" srcOrd="2" destOrd="0" presId="urn:microsoft.com/office/officeart/2005/8/layout/vList5"/>
    <dgm:cxn modelId="{2C80B1B8-5C64-440D-AC3B-236058ABB9D0}" type="presParOf" srcId="{4F3AD78E-34B5-4B8C-B2E2-C55E7F150487}" destId="{08DFC829-8C44-4F62-8AF8-14FBEE3728B5}" srcOrd="0" destOrd="0" presId="urn:microsoft.com/office/officeart/2005/8/layout/vList5"/>
    <dgm:cxn modelId="{09C587D1-5FAB-4CAF-94C7-0DEE6D982630}" type="presParOf" srcId="{4F3AD78E-34B5-4B8C-B2E2-C55E7F150487}" destId="{E1593139-B0C1-4DF6-A7BF-260CEA658E81}" srcOrd="1" destOrd="0" presId="urn:microsoft.com/office/officeart/2005/8/layout/vList5"/>
    <dgm:cxn modelId="{F6F01316-DC58-4B93-A668-68ED88BBCA15}" type="presParOf" srcId="{C0E67220-EAA2-4475-A737-319655B7DE0B}" destId="{7C660A95-D1FC-4468-8C5B-0713A799BCEF}" srcOrd="3" destOrd="0" presId="urn:microsoft.com/office/officeart/2005/8/layout/vList5"/>
    <dgm:cxn modelId="{36CFEE9C-6EC8-4BD1-9855-95C377314EF6}" type="presParOf" srcId="{C0E67220-EAA2-4475-A737-319655B7DE0B}" destId="{D4491606-3621-4D6C-A8A5-011E8227EDF7}" srcOrd="4" destOrd="0" presId="urn:microsoft.com/office/officeart/2005/8/layout/vList5"/>
    <dgm:cxn modelId="{FF13C943-EFAF-4AFB-82CF-D08840C6880E}" type="presParOf" srcId="{D4491606-3621-4D6C-A8A5-011E8227EDF7}" destId="{66BAC4F4-5120-484E-AB70-16A80A2BE6F2}" srcOrd="0" destOrd="0" presId="urn:microsoft.com/office/officeart/2005/8/layout/vList5"/>
    <dgm:cxn modelId="{9823A4D7-E0F4-494F-8C79-EE49C3305EE8}" type="presParOf" srcId="{D4491606-3621-4D6C-A8A5-011E8227EDF7}" destId="{009446FB-5AC2-46C4-9914-90A10173195D}" srcOrd="1" destOrd="0" presId="urn:microsoft.com/office/officeart/2005/8/layout/vList5"/>
    <dgm:cxn modelId="{A2DCEC49-4A87-4FB5-A8E2-29BBB1BF4407}" type="presParOf" srcId="{C0E67220-EAA2-4475-A737-319655B7DE0B}" destId="{0FCBEAB9-7338-42AF-9C1C-D7BBA79D97CA}" srcOrd="5" destOrd="0" presId="urn:microsoft.com/office/officeart/2005/8/layout/vList5"/>
    <dgm:cxn modelId="{9A6DD387-E6AB-4814-92DE-CA8FF28B2BE4}" type="presParOf" srcId="{C0E67220-EAA2-4475-A737-319655B7DE0B}" destId="{290C381B-BDBD-4CC5-8526-8E4D75B704F4}" srcOrd="6" destOrd="0" presId="urn:microsoft.com/office/officeart/2005/8/layout/vList5"/>
    <dgm:cxn modelId="{C05255BB-4D5D-4558-A891-2EAF5DAFCDB6}" type="presParOf" srcId="{290C381B-BDBD-4CC5-8526-8E4D75B704F4}" destId="{1345D182-F579-4984-ABB1-37B47000E13D}" srcOrd="0" destOrd="0" presId="urn:microsoft.com/office/officeart/2005/8/layout/vList5"/>
    <dgm:cxn modelId="{62F9B720-25B4-46C0-B162-FDAADFFC8A6B}" type="presParOf" srcId="{290C381B-BDBD-4CC5-8526-8E4D75B704F4}" destId="{81F09049-37FB-4BD8-A6D2-2EE759F6DAB6}" srcOrd="1" destOrd="0" presId="urn:microsoft.com/office/officeart/2005/8/layout/vList5"/>
    <dgm:cxn modelId="{86540FBD-ECC0-4FF9-BEBA-ABEA9026524A}" type="presParOf" srcId="{C0E67220-EAA2-4475-A737-319655B7DE0B}" destId="{05CF35DA-D1A5-4E2F-8258-534E784A77F5}" srcOrd="7" destOrd="0" presId="urn:microsoft.com/office/officeart/2005/8/layout/vList5"/>
    <dgm:cxn modelId="{67DD3B07-FD4E-4509-B74E-BBB5BE68ED92}" type="presParOf" srcId="{C0E67220-EAA2-4475-A737-319655B7DE0B}" destId="{AE35C5FE-985D-4E8F-BD1E-80C32DCCC078}" srcOrd="8" destOrd="0" presId="urn:microsoft.com/office/officeart/2005/8/layout/vList5"/>
    <dgm:cxn modelId="{DDC75055-6D3C-4437-8F20-68CE992F0D71}" type="presParOf" srcId="{AE35C5FE-985D-4E8F-BD1E-80C32DCCC078}" destId="{E81C49A4-34F4-4259-BD74-4DEEE5BC97C9}" srcOrd="0" destOrd="0" presId="urn:microsoft.com/office/officeart/2005/8/layout/vList5"/>
    <dgm:cxn modelId="{5EA64E3E-878A-4D48-BEF1-9F20A542AA35}" type="presParOf" srcId="{AE35C5FE-985D-4E8F-BD1E-80C32DCCC078}" destId="{93699298-C741-42B5-BC6F-741EDAB95EE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ED2238-9978-4DC4-B034-A67C824F8EE4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B7C530E-8708-4C3D-B006-BFD893366679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SQL 2016 Build</a:t>
          </a:r>
          <a:endParaRPr lang="en-US" sz="1800" dirty="0"/>
        </a:p>
      </dgm:t>
    </dgm:pt>
    <dgm:pt modelId="{EA13C7D8-9351-456A-883E-F8FB573D1062}" type="parTrans" cxnId="{78791699-24AB-4045-A930-92E91EB8D69C}">
      <dgm:prSet/>
      <dgm:spPr/>
      <dgm:t>
        <a:bodyPr/>
        <a:lstStyle/>
        <a:p>
          <a:endParaRPr lang="en-US"/>
        </a:p>
      </dgm:t>
    </dgm:pt>
    <dgm:pt modelId="{C7833CDC-C15F-4200-B06F-03162A389B35}" type="sibTrans" cxnId="{78791699-24AB-4045-A930-92E91EB8D69C}">
      <dgm:prSet/>
      <dgm:spPr/>
      <dgm:t>
        <a:bodyPr/>
        <a:lstStyle/>
        <a:p>
          <a:endParaRPr lang="en-US"/>
        </a:p>
      </dgm:t>
    </dgm:pt>
    <dgm:pt modelId="{DBB06016-DDD0-4963-9CE0-699D13E90A3F}">
      <dgm:prSet phldrT="[Text]" custT="1"/>
      <dgm:spPr>
        <a:solidFill>
          <a:schemeClr val="tx1">
            <a:lumMod val="20000"/>
            <a:lumOff val="80000"/>
            <a:alpha val="90000"/>
          </a:scheme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sz="1400" dirty="0" smtClean="0"/>
            <a:t>Manual Install and configuration</a:t>
          </a:r>
          <a:endParaRPr lang="en-US" sz="1400" dirty="0"/>
        </a:p>
      </dgm:t>
    </dgm:pt>
    <dgm:pt modelId="{7F0D5803-189E-4AEE-B90C-5019A7B144F4}" type="parTrans" cxnId="{AE6AF145-23C7-4EA4-9F51-5AB384EC023C}">
      <dgm:prSet/>
      <dgm:spPr/>
      <dgm:t>
        <a:bodyPr/>
        <a:lstStyle/>
        <a:p>
          <a:endParaRPr lang="en-US"/>
        </a:p>
      </dgm:t>
    </dgm:pt>
    <dgm:pt modelId="{847E3D01-17CB-459F-85AB-C593B5418AF7}" type="sibTrans" cxnId="{AE6AF145-23C7-4EA4-9F51-5AB384EC023C}">
      <dgm:prSet/>
      <dgm:spPr/>
      <dgm:t>
        <a:bodyPr/>
        <a:lstStyle/>
        <a:p>
          <a:endParaRPr lang="en-US"/>
        </a:p>
      </dgm:t>
    </dgm:pt>
    <dgm:pt modelId="{2F644171-0552-468B-898A-73F7A54AE628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Monitoring</a:t>
          </a:r>
          <a:endParaRPr lang="en-US" sz="1800" dirty="0">
            <a:solidFill>
              <a:schemeClr val="tx1"/>
            </a:solidFill>
          </a:endParaRPr>
        </a:p>
      </dgm:t>
    </dgm:pt>
    <dgm:pt modelId="{B3D75A5B-CB5C-411A-9B6C-3CB0ADD3FFC3}" type="parTrans" cxnId="{423159BA-0D91-437B-86F1-A3CC129B5349}">
      <dgm:prSet/>
      <dgm:spPr/>
      <dgm:t>
        <a:bodyPr/>
        <a:lstStyle/>
        <a:p>
          <a:endParaRPr lang="en-US"/>
        </a:p>
      </dgm:t>
    </dgm:pt>
    <dgm:pt modelId="{61DCE67F-366B-47A4-841B-63B14088031F}" type="sibTrans" cxnId="{423159BA-0D91-437B-86F1-A3CC129B5349}">
      <dgm:prSet/>
      <dgm:spPr/>
      <dgm:t>
        <a:bodyPr/>
        <a:lstStyle/>
        <a:p>
          <a:endParaRPr lang="en-US"/>
        </a:p>
      </dgm:t>
    </dgm:pt>
    <dgm:pt modelId="{BCB8EB11-D286-4104-82AF-C7E568F77C9B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Central Reporting </a:t>
          </a:r>
          <a:endParaRPr lang="en-US" sz="1800" dirty="0">
            <a:solidFill>
              <a:schemeClr val="tx1"/>
            </a:solidFill>
          </a:endParaRPr>
        </a:p>
      </dgm:t>
    </dgm:pt>
    <dgm:pt modelId="{9C49B242-C350-4D78-9726-B50D2443B756}" type="parTrans" cxnId="{7AD64650-C5EA-4E83-9BF4-3AA6DEC9C224}">
      <dgm:prSet/>
      <dgm:spPr/>
      <dgm:t>
        <a:bodyPr/>
        <a:lstStyle/>
        <a:p>
          <a:endParaRPr lang="en-US"/>
        </a:p>
      </dgm:t>
    </dgm:pt>
    <dgm:pt modelId="{897AC1F1-C249-45A3-9445-6D42A1067178}" type="sibTrans" cxnId="{7AD64650-C5EA-4E83-9BF4-3AA6DEC9C224}">
      <dgm:prSet/>
      <dgm:spPr/>
      <dgm:t>
        <a:bodyPr/>
        <a:lstStyle/>
        <a:p>
          <a:endParaRPr lang="en-US"/>
        </a:p>
      </dgm:t>
    </dgm:pt>
    <dgm:pt modelId="{EFC7CFCE-9E23-4645-9512-A79CA0A19B91}">
      <dgm:prSet phldrT="[Text]" custT="1"/>
      <dgm:spPr>
        <a:solidFill>
          <a:schemeClr val="tx1">
            <a:lumMod val="20000"/>
            <a:lumOff val="80000"/>
            <a:alpha val="90000"/>
          </a:scheme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sz="1400" dirty="0" smtClean="0"/>
            <a:t>No additional reports</a:t>
          </a:r>
          <a:endParaRPr lang="en-US" sz="1400" dirty="0"/>
        </a:p>
      </dgm:t>
    </dgm:pt>
    <dgm:pt modelId="{8E63EC9F-3BA3-4B6D-9880-2EE3A28C9CCA}" type="parTrans" cxnId="{1D9C8728-6F03-4653-B590-AEE94FF358EA}">
      <dgm:prSet/>
      <dgm:spPr/>
      <dgm:t>
        <a:bodyPr/>
        <a:lstStyle/>
        <a:p>
          <a:endParaRPr lang="en-US"/>
        </a:p>
      </dgm:t>
    </dgm:pt>
    <dgm:pt modelId="{84C25F30-8846-464F-8BA7-85E0D60F19FF}" type="sibTrans" cxnId="{1D9C8728-6F03-4653-B590-AEE94FF358EA}">
      <dgm:prSet/>
      <dgm:spPr/>
      <dgm:t>
        <a:bodyPr/>
        <a:lstStyle/>
        <a:p>
          <a:endParaRPr lang="en-US"/>
        </a:p>
      </dgm:t>
    </dgm:pt>
    <dgm:pt modelId="{9C585227-6EF0-4E66-AEF7-C2AB238B4EBE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Services Model</a:t>
          </a:r>
          <a:endParaRPr lang="en-US" sz="1800" dirty="0">
            <a:solidFill>
              <a:schemeClr val="tx1"/>
            </a:solidFill>
          </a:endParaRPr>
        </a:p>
      </dgm:t>
    </dgm:pt>
    <dgm:pt modelId="{CCFF2FD5-0B19-4953-9033-3127272A63E7}" type="parTrans" cxnId="{62F788C1-931A-4B52-B10D-3819C28389E4}">
      <dgm:prSet/>
      <dgm:spPr/>
      <dgm:t>
        <a:bodyPr/>
        <a:lstStyle/>
        <a:p>
          <a:endParaRPr lang="en-US"/>
        </a:p>
      </dgm:t>
    </dgm:pt>
    <dgm:pt modelId="{AC2C9037-2EDB-4419-AB15-0AAFB25769DD}" type="sibTrans" cxnId="{62F788C1-931A-4B52-B10D-3819C28389E4}">
      <dgm:prSet/>
      <dgm:spPr/>
      <dgm:t>
        <a:bodyPr/>
        <a:lstStyle/>
        <a:p>
          <a:endParaRPr lang="en-US"/>
        </a:p>
      </dgm:t>
    </dgm:pt>
    <dgm:pt modelId="{6433CDDC-7A5D-4CF5-A5D6-E7D3EEBD61AA}">
      <dgm:prSet phldrT="[Text]" custT="1"/>
      <dgm:spPr>
        <a:solidFill>
          <a:schemeClr val="tx1">
            <a:lumMod val="20000"/>
            <a:lumOff val="80000"/>
            <a:alpha val="90000"/>
          </a:scheme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sz="1400" dirty="0" smtClean="0"/>
            <a:t>Basic Service Model (BU supported servers)</a:t>
          </a:r>
          <a:endParaRPr lang="en-US" sz="1400" dirty="0"/>
        </a:p>
      </dgm:t>
    </dgm:pt>
    <dgm:pt modelId="{106AB4E9-72D4-4C05-86E0-486F64BE02CB}" type="parTrans" cxnId="{3E38378D-7652-4336-A2EF-3A4CC63D3EC6}">
      <dgm:prSet/>
      <dgm:spPr/>
      <dgm:t>
        <a:bodyPr/>
        <a:lstStyle/>
        <a:p>
          <a:endParaRPr lang="en-US"/>
        </a:p>
      </dgm:t>
    </dgm:pt>
    <dgm:pt modelId="{867AE091-0038-48F9-A382-6192819DE244}" type="sibTrans" cxnId="{3E38378D-7652-4336-A2EF-3A4CC63D3EC6}">
      <dgm:prSet/>
      <dgm:spPr/>
      <dgm:t>
        <a:bodyPr/>
        <a:lstStyle/>
        <a:p>
          <a:endParaRPr lang="en-US"/>
        </a:p>
      </dgm:t>
    </dgm:pt>
    <dgm:pt modelId="{A16721FD-319E-4A83-A7FD-A2AA96FA023E}">
      <dgm:prSet phldrT="[Text]" custT="1"/>
      <dgm:spPr>
        <a:solidFill>
          <a:schemeClr val="tx1">
            <a:lumMod val="20000"/>
            <a:lumOff val="80000"/>
            <a:alpha val="90000"/>
          </a:scheme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sz="1400" dirty="0" err="1" smtClean="0"/>
            <a:t>Sitescope</a:t>
          </a:r>
          <a:r>
            <a:rPr lang="en-US" sz="1400" dirty="0" smtClean="0"/>
            <a:t> Monitoring </a:t>
          </a:r>
          <a:endParaRPr lang="en-US" sz="1400" dirty="0"/>
        </a:p>
      </dgm:t>
    </dgm:pt>
    <dgm:pt modelId="{13F4CF7B-6619-44C8-A09D-9C70300CC92D}" type="parTrans" cxnId="{D5BAD482-6CAD-44E3-9047-9391575FBEB9}">
      <dgm:prSet/>
      <dgm:spPr/>
      <dgm:t>
        <a:bodyPr/>
        <a:lstStyle/>
        <a:p>
          <a:endParaRPr lang="en-US"/>
        </a:p>
      </dgm:t>
    </dgm:pt>
    <dgm:pt modelId="{DE239906-F685-4BA4-825C-F52A865D8FA5}" type="sibTrans" cxnId="{D5BAD482-6CAD-44E3-9047-9391575FBEB9}">
      <dgm:prSet/>
      <dgm:spPr/>
      <dgm:t>
        <a:bodyPr/>
        <a:lstStyle/>
        <a:p>
          <a:endParaRPr lang="en-US"/>
        </a:p>
      </dgm:t>
    </dgm:pt>
    <dgm:pt modelId="{4B4CA608-83C0-41AB-A009-025E175EBB67}">
      <dgm:prSet custT="1"/>
      <dgm:spPr/>
      <dgm:t>
        <a:bodyPr/>
        <a:lstStyle/>
        <a:p>
          <a:r>
            <a:rPr lang="en-US" sz="1400" dirty="0" smtClean="0"/>
            <a:t>Unique Service Accounts (</a:t>
          </a:r>
          <a:r>
            <a:rPr lang="en-US" sz="1400" dirty="0" err="1" smtClean="0"/>
            <a:t>CyberArk</a:t>
          </a:r>
          <a:r>
            <a:rPr lang="en-US" sz="1400" dirty="0" smtClean="0"/>
            <a:t>)</a:t>
          </a:r>
          <a:endParaRPr lang="en-US" sz="1400" dirty="0"/>
        </a:p>
      </dgm:t>
    </dgm:pt>
    <dgm:pt modelId="{B16A9DEF-5AEF-4FC5-AFA0-6CA6DA27D654}" type="parTrans" cxnId="{15095D2A-946D-4FFA-8F39-C5934695EFC3}">
      <dgm:prSet/>
      <dgm:spPr/>
      <dgm:t>
        <a:bodyPr/>
        <a:lstStyle/>
        <a:p>
          <a:endParaRPr lang="en-US"/>
        </a:p>
      </dgm:t>
    </dgm:pt>
    <dgm:pt modelId="{E5DBD95C-2C9A-4020-9F43-BC6CEFF6E7E8}" type="sibTrans" cxnId="{15095D2A-946D-4FFA-8F39-C5934695EFC3}">
      <dgm:prSet/>
      <dgm:spPr/>
      <dgm:t>
        <a:bodyPr/>
        <a:lstStyle/>
        <a:p>
          <a:endParaRPr lang="en-US"/>
        </a:p>
      </dgm:t>
    </dgm:pt>
    <dgm:pt modelId="{AECD96CF-9138-4453-9CA5-1AFB879B7719}">
      <dgm:prSet custT="1"/>
      <dgm:spPr/>
      <dgm:t>
        <a:bodyPr/>
        <a:lstStyle/>
        <a:p>
          <a:r>
            <a:rPr lang="en-US" sz="1400" dirty="0" smtClean="0"/>
            <a:t>Automated Post-Install Script (</a:t>
          </a:r>
          <a:r>
            <a:rPr lang="en-US" sz="1000" dirty="0" smtClean="0"/>
            <a:t>not yet integrated with </a:t>
          </a:r>
          <a:r>
            <a:rPr lang="en-US" sz="1000" dirty="0" err="1" smtClean="0"/>
            <a:t>CyberArk</a:t>
          </a:r>
          <a:r>
            <a:rPr lang="en-US" sz="1400" dirty="0" smtClean="0"/>
            <a:t>)</a:t>
          </a:r>
          <a:endParaRPr lang="en-US" sz="1400" dirty="0"/>
        </a:p>
      </dgm:t>
    </dgm:pt>
    <dgm:pt modelId="{D55DC0D6-D40E-4ED1-9651-140099822F0A}" type="parTrans" cxnId="{F7D234A3-2847-42E2-9988-93A160704126}">
      <dgm:prSet/>
      <dgm:spPr/>
      <dgm:t>
        <a:bodyPr/>
        <a:lstStyle/>
        <a:p>
          <a:endParaRPr lang="en-US"/>
        </a:p>
      </dgm:t>
    </dgm:pt>
    <dgm:pt modelId="{91E91BD0-C484-43CA-9C6B-DB5939B21304}" type="sibTrans" cxnId="{F7D234A3-2847-42E2-9988-93A160704126}">
      <dgm:prSet/>
      <dgm:spPr/>
      <dgm:t>
        <a:bodyPr/>
        <a:lstStyle/>
        <a:p>
          <a:endParaRPr lang="en-US"/>
        </a:p>
      </dgm:t>
    </dgm:pt>
    <dgm:pt modelId="{8B3DB299-C786-473C-88EB-A6D6B9740428}">
      <dgm:prSet custT="1"/>
      <dgm:spPr/>
      <dgm:t>
        <a:bodyPr/>
        <a:lstStyle/>
        <a:p>
          <a:r>
            <a:rPr lang="en-US" sz="1400" dirty="0" smtClean="0"/>
            <a:t>Windows Clustering use File Share Quorum </a:t>
          </a:r>
          <a:endParaRPr lang="en-US" sz="1400" dirty="0"/>
        </a:p>
      </dgm:t>
    </dgm:pt>
    <dgm:pt modelId="{6B1C7F5B-875C-4BBF-A53C-3A255846A94B}" type="parTrans" cxnId="{4B5D7ECB-8AF0-4939-A083-CCB5BB744E30}">
      <dgm:prSet/>
      <dgm:spPr/>
      <dgm:t>
        <a:bodyPr/>
        <a:lstStyle/>
        <a:p>
          <a:endParaRPr lang="en-US"/>
        </a:p>
      </dgm:t>
    </dgm:pt>
    <dgm:pt modelId="{87AB1D68-0BBB-490E-A7DD-AD8DB408C871}" type="sibTrans" cxnId="{4B5D7ECB-8AF0-4939-A083-CCB5BB744E30}">
      <dgm:prSet/>
      <dgm:spPr/>
      <dgm:t>
        <a:bodyPr/>
        <a:lstStyle/>
        <a:p>
          <a:endParaRPr lang="en-US"/>
        </a:p>
      </dgm:t>
    </dgm:pt>
    <dgm:pt modelId="{8E2644C6-A612-48F0-9A0E-73576B1ABBD9}">
      <dgm:prSet custT="1"/>
      <dgm:spPr/>
      <dgm:t>
        <a:bodyPr/>
        <a:lstStyle/>
        <a:p>
          <a:r>
            <a:rPr lang="en-US" sz="1400" dirty="0" smtClean="0"/>
            <a:t>Standard DBA scripts</a:t>
          </a:r>
          <a:endParaRPr lang="en-US" sz="1400" dirty="0"/>
        </a:p>
      </dgm:t>
    </dgm:pt>
    <dgm:pt modelId="{34955EE7-496E-4405-9437-0DC6D427C41A}" type="parTrans" cxnId="{D641124D-9892-4D39-9E14-13AEBC4CA3F8}">
      <dgm:prSet/>
      <dgm:spPr/>
      <dgm:t>
        <a:bodyPr/>
        <a:lstStyle/>
        <a:p>
          <a:endParaRPr lang="en-US"/>
        </a:p>
      </dgm:t>
    </dgm:pt>
    <dgm:pt modelId="{C51DA4AA-4F54-4C81-80B7-2842ACC1B641}" type="sibTrans" cxnId="{D641124D-9892-4D39-9E14-13AEBC4CA3F8}">
      <dgm:prSet/>
      <dgm:spPr/>
      <dgm:t>
        <a:bodyPr/>
        <a:lstStyle/>
        <a:p>
          <a:endParaRPr lang="en-US"/>
        </a:p>
      </dgm:t>
    </dgm:pt>
    <dgm:pt modelId="{29606E0F-3862-4782-88CA-5BCAE7123F80}">
      <dgm:prSet custT="1"/>
      <dgm:spPr/>
      <dgm:t>
        <a:bodyPr/>
        <a:lstStyle/>
        <a:p>
          <a:r>
            <a:rPr lang="en-US" sz="1400" dirty="0" smtClean="0"/>
            <a:t>All scripts are updated with new version </a:t>
          </a:r>
          <a:endParaRPr lang="en-US" sz="1400" dirty="0"/>
        </a:p>
      </dgm:t>
    </dgm:pt>
    <dgm:pt modelId="{1D2CEC8B-2AE3-4173-95C8-081F1B6321EA}" type="parTrans" cxnId="{92C6389F-806D-40FC-9DDE-72491333B47C}">
      <dgm:prSet/>
      <dgm:spPr/>
      <dgm:t>
        <a:bodyPr/>
        <a:lstStyle/>
        <a:p>
          <a:endParaRPr lang="en-US"/>
        </a:p>
      </dgm:t>
    </dgm:pt>
    <dgm:pt modelId="{966E7DCB-CE82-4A20-9FD8-74CE9761B1D5}" type="sibTrans" cxnId="{92C6389F-806D-40FC-9DDE-72491333B47C}">
      <dgm:prSet/>
      <dgm:spPr/>
      <dgm:t>
        <a:bodyPr/>
        <a:lstStyle/>
        <a:p>
          <a:endParaRPr lang="en-US"/>
        </a:p>
      </dgm:t>
    </dgm:pt>
    <dgm:pt modelId="{D3E5F2B2-0372-4909-9826-2E6B6F7FAA25}">
      <dgm:prSet custT="1"/>
      <dgm:spPr/>
      <dgm:t>
        <a:bodyPr/>
        <a:lstStyle/>
        <a:p>
          <a:r>
            <a:rPr lang="en-US" sz="1400" dirty="0" smtClean="0"/>
            <a:t>Managed Service Model </a:t>
          </a:r>
          <a:endParaRPr lang="en-US" sz="1400" dirty="0"/>
        </a:p>
      </dgm:t>
    </dgm:pt>
    <dgm:pt modelId="{A88B1B8D-D6BA-4F4A-A107-F8EDADB4A5B5}" type="parTrans" cxnId="{B4160275-0589-40FA-8171-F2973C53B78C}">
      <dgm:prSet/>
      <dgm:spPr/>
      <dgm:t>
        <a:bodyPr/>
        <a:lstStyle/>
        <a:p>
          <a:endParaRPr lang="en-US"/>
        </a:p>
      </dgm:t>
    </dgm:pt>
    <dgm:pt modelId="{530796E4-7E70-47E8-AF3A-B4074337F0A3}" type="sibTrans" cxnId="{B4160275-0589-40FA-8171-F2973C53B78C}">
      <dgm:prSet/>
      <dgm:spPr/>
      <dgm:t>
        <a:bodyPr/>
        <a:lstStyle/>
        <a:p>
          <a:endParaRPr lang="en-US"/>
        </a:p>
      </dgm:t>
    </dgm:pt>
    <dgm:pt modelId="{00C0BCB7-FF97-4BEF-8A99-E26EABD97BFC}">
      <dgm:prSet phldrT="[Text]" custT="1"/>
      <dgm:spPr>
        <a:solidFill>
          <a:schemeClr val="tx1">
            <a:lumMod val="20000"/>
            <a:lumOff val="80000"/>
            <a:alpha val="90000"/>
          </a:scheme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sz="1400" dirty="0" smtClean="0"/>
            <a:t>Scripts updated to report SQL 2016 version</a:t>
          </a:r>
          <a:endParaRPr lang="en-US" sz="1400" dirty="0"/>
        </a:p>
      </dgm:t>
    </dgm:pt>
    <dgm:pt modelId="{5760B8A3-5CAB-4C06-92BD-7E23D9B5E9CA}" type="parTrans" cxnId="{CDFA73FB-402D-4B38-A32E-4CCE6AD72360}">
      <dgm:prSet/>
      <dgm:spPr/>
      <dgm:t>
        <a:bodyPr/>
        <a:lstStyle/>
        <a:p>
          <a:endParaRPr lang="en-US"/>
        </a:p>
      </dgm:t>
    </dgm:pt>
    <dgm:pt modelId="{3B22B981-148E-4C64-BB9F-9A6770BFD9BA}" type="sibTrans" cxnId="{CDFA73FB-402D-4B38-A32E-4CCE6AD72360}">
      <dgm:prSet/>
      <dgm:spPr/>
      <dgm:t>
        <a:bodyPr/>
        <a:lstStyle/>
        <a:p>
          <a:endParaRPr lang="en-US"/>
        </a:p>
      </dgm:t>
    </dgm:pt>
    <dgm:pt modelId="{96C78B7C-FD4B-4D90-8982-9A00584E157B}">
      <dgm:prSet custT="1"/>
      <dgm:spPr/>
      <dgm:t>
        <a:bodyPr/>
        <a:lstStyle/>
        <a:p>
          <a:r>
            <a:rPr lang="en-US" sz="1400" dirty="0" smtClean="0"/>
            <a:t>Premium Service Model </a:t>
          </a:r>
          <a:endParaRPr lang="en-US" sz="1400" dirty="0"/>
        </a:p>
      </dgm:t>
    </dgm:pt>
    <dgm:pt modelId="{1E767B2E-4048-4369-8887-9F667BCB98EC}" type="parTrans" cxnId="{1646D0E8-183E-4B50-9501-C51198937B23}">
      <dgm:prSet/>
      <dgm:spPr/>
      <dgm:t>
        <a:bodyPr/>
        <a:lstStyle/>
        <a:p>
          <a:endParaRPr lang="en-US"/>
        </a:p>
      </dgm:t>
    </dgm:pt>
    <dgm:pt modelId="{85B3DEBE-E9AC-4F2B-8997-CA2EF93505F9}" type="sibTrans" cxnId="{1646D0E8-183E-4B50-9501-C51198937B23}">
      <dgm:prSet/>
      <dgm:spPr/>
      <dgm:t>
        <a:bodyPr/>
        <a:lstStyle/>
        <a:p>
          <a:endParaRPr lang="en-US"/>
        </a:p>
      </dgm:t>
    </dgm:pt>
    <dgm:pt modelId="{C0E67220-EAA2-4475-A737-319655B7DE0B}" type="pres">
      <dgm:prSet presAssocID="{D6ED2238-9978-4DC4-B034-A67C824F8EE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BDC8DE-CA21-45C3-8558-6598C5D80FBC}" type="pres">
      <dgm:prSet presAssocID="{DB7C530E-8708-4C3D-B006-BFD893366679}" presName="linNode" presStyleCnt="0"/>
      <dgm:spPr/>
    </dgm:pt>
    <dgm:pt modelId="{5C63A433-F005-4662-995D-2437447EB377}" type="pres">
      <dgm:prSet presAssocID="{DB7C530E-8708-4C3D-B006-BFD893366679}" presName="parentText" presStyleLbl="node1" presStyleIdx="0" presStyleCnt="4" custScaleX="110000" custScaleY="48740" custLinFactNeighborX="-52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2D95A-56ED-4A8D-9B6F-DAC10C358D34}" type="pres">
      <dgm:prSet presAssocID="{DB7C530E-8708-4C3D-B006-BFD893366679}" presName="descendantText" presStyleLbl="alignAccFollowNode1" presStyleIdx="0" presStyleCnt="4" custScaleY="59079" custLinFactNeighborX="-37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C6554E-A531-4735-8787-3DA6B56D7029}" type="pres">
      <dgm:prSet presAssocID="{C7833CDC-C15F-4200-B06F-03162A389B35}" presName="sp" presStyleCnt="0"/>
      <dgm:spPr/>
    </dgm:pt>
    <dgm:pt modelId="{4F3AD78E-34B5-4B8C-B2E2-C55E7F150487}" type="pres">
      <dgm:prSet presAssocID="{2F644171-0552-468B-898A-73F7A54AE628}" presName="linNode" presStyleCnt="0"/>
      <dgm:spPr/>
    </dgm:pt>
    <dgm:pt modelId="{08DFC829-8C44-4F62-8AF8-14FBEE3728B5}" type="pres">
      <dgm:prSet presAssocID="{2F644171-0552-468B-898A-73F7A54AE628}" presName="parentText" presStyleLbl="node1" presStyleIdx="1" presStyleCnt="4" custScaleX="110000" custScaleY="30609" custLinFactNeighborX="-34" custLinFactNeighborY="-227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93139-B0C1-4DF6-A7BF-260CEA658E81}" type="pres">
      <dgm:prSet presAssocID="{2F644171-0552-468B-898A-73F7A54AE628}" presName="descendantText" presStyleLbl="alignAccFollowNode1" presStyleIdx="1" presStyleCnt="4" custScaleY="35745" custLinFactNeighborX="-3758" custLinFactNeighborY="-2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660A95-D1FC-4468-8C5B-0713A799BCEF}" type="pres">
      <dgm:prSet presAssocID="{61DCE67F-366B-47A4-841B-63B14088031F}" presName="sp" presStyleCnt="0"/>
      <dgm:spPr/>
    </dgm:pt>
    <dgm:pt modelId="{D4491606-3621-4D6C-A8A5-011E8227EDF7}" type="pres">
      <dgm:prSet presAssocID="{BCB8EB11-D286-4104-82AF-C7E568F77C9B}" presName="linNode" presStyleCnt="0"/>
      <dgm:spPr/>
    </dgm:pt>
    <dgm:pt modelId="{66BAC4F4-5120-484E-AB70-16A80A2BE6F2}" type="pres">
      <dgm:prSet presAssocID="{BCB8EB11-D286-4104-82AF-C7E568F77C9B}" presName="parentText" presStyleLbl="node1" presStyleIdx="2" presStyleCnt="4" custScaleX="110000" custScaleY="28540" custLinFactNeighborY="-42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446FB-5AC2-46C4-9914-90A10173195D}" type="pres">
      <dgm:prSet presAssocID="{BCB8EB11-D286-4104-82AF-C7E568F77C9B}" presName="descendantText" presStyleLbl="alignAccFollowNode1" presStyleIdx="2" presStyleCnt="4" custScaleY="32950" custLinFactNeighborX="-3758" custLinFactNeighborY="-5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BEAB9-7338-42AF-9C1C-D7BBA79D97CA}" type="pres">
      <dgm:prSet presAssocID="{897AC1F1-C249-45A3-9445-6D42A1067178}" presName="sp" presStyleCnt="0"/>
      <dgm:spPr/>
    </dgm:pt>
    <dgm:pt modelId="{290C381B-BDBD-4CC5-8526-8E4D75B704F4}" type="pres">
      <dgm:prSet presAssocID="{9C585227-6EF0-4E66-AEF7-C2AB238B4EBE}" presName="linNode" presStyleCnt="0"/>
      <dgm:spPr/>
    </dgm:pt>
    <dgm:pt modelId="{1345D182-F579-4984-ABB1-37B47000E13D}" type="pres">
      <dgm:prSet presAssocID="{9C585227-6EF0-4E66-AEF7-C2AB238B4EBE}" presName="parentText" presStyleLbl="node1" presStyleIdx="3" presStyleCnt="4" custScaleX="110000" custScaleY="42375" custLinFactNeighborY="-682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F09049-37FB-4BD8-A6D2-2EE759F6DAB6}" type="pres">
      <dgm:prSet presAssocID="{9C585227-6EF0-4E66-AEF7-C2AB238B4EBE}" presName="descendantText" presStyleLbl="alignAccFollowNode1" presStyleIdx="3" presStyleCnt="4" custScaleY="47543" custLinFactNeighborX="-3758" custLinFactNeighborY="-10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41124D-9892-4D39-9E14-13AEBC4CA3F8}" srcId="{2F644171-0552-468B-898A-73F7A54AE628}" destId="{8E2644C6-A612-48F0-9A0E-73576B1ABBD9}" srcOrd="1" destOrd="0" parTransId="{34955EE7-496E-4405-9437-0DC6D427C41A}" sibTransId="{C51DA4AA-4F54-4C81-80B7-2842ACC1B641}"/>
    <dgm:cxn modelId="{1646D0E8-183E-4B50-9501-C51198937B23}" srcId="{9C585227-6EF0-4E66-AEF7-C2AB238B4EBE}" destId="{96C78B7C-FD4B-4D90-8982-9A00584E157B}" srcOrd="2" destOrd="0" parTransId="{1E767B2E-4048-4369-8887-9F667BCB98EC}" sibTransId="{85B3DEBE-E9AC-4F2B-8997-CA2EF93505F9}"/>
    <dgm:cxn modelId="{62F788C1-931A-4B52-B10D-3819C28389E4}" srcId="{D6ED2238-9978-4DC4-B034-A67C824F8EE4}" destId="{9C585227-6EF0-4E66-AEF7-C2AB238B4EBE}" srcOrd="3" destOrd="0" parTransId="{CCFF2FD5-0B19-4953-9033-3127272A63E7}" sibTransId="{AC2C9037-2EDB-4419-AB15-0AAFB25769DD}"/>
    <dgm:cxn modelId="{8E645840-CA9A-4290-9C5A-48016F8A209B}" type="presOf" srcId="{29606E0F-3862-4782-88CA-5BCAE7123F80}" destId="{E1593139-B0C1-4DF6-A7BF-260CEA658E81}" srcOrd="0" destOrd="2" presId="urn:microsoft.com/office/officeart/2005/8/layout/vList5"/>
    <dgm:cxn modelId="{FCA66489-62EE-4C57-A745-55AB3A9C203A}" type="presOf" srcId="{2F644171-0552-468B-898A-73F7A54AE628}" destId="{08DFC829-8C44-4F62-8AF8-14FBEE3728B5}" srcOrd="0" destOrd="0" presId="urn:microsoft.com/office/officeart/2005/8/layout/vList5"/>
    <dgm:cxn modelId="{4B5D7ECB-8AF0-4939-A083-CCB5BB744E30}" srcId="{DB7C530E-8708-4C3D-B006-BFD893366679}" destId="{8B3DB299-C786-473C-88EB-A6D6B9740428}" srcOrd="3" destOrd="0" parTransId="{6B1C7F5B-875C-4BBF-A53C-3A255846A94B}" sibTransId="{87AB1D68-0BBB-490E-A7DD-AD8DB408C871}"/>
    <dgm:cxn modelId="{26DF0A16-D448-4C2A-A4F9-97BD2B3A74DF}" type="presOf" srcId="{8B3DB299-C786-473C-88EB-A6D6B9740428}" destId="{CE62D95A-56ED-4A8D-9B6F-DAC10C358D34}" srcOrd="0" destOrd="3" presId="urn:microsoft.com/office/officeart/2005/8/layout/vList5"/>
    <dgm:cxn modelId="{D116ED65-809B-4FC6-8731-5403FC330FF9}" type="presOf" srcId="{D3E5F2B2-0372-4909-9826-2E6B6F7FAA25}" destId="{81F09049-37FB-4BD8-A6D2-2EE759F6DAB6}" srcOrd="0" destOrd="1" presId="urn:microsoft.com/office/officeart/2005/8/layout/vList5"/>
    <dgm:cxn modelId="{104FA9E1-7DF8-47D0-969D-54E17816EA30}" type="presOf" srcId="{AECD96CF-9138-4453-9CA5-1AFB879B7719}" destId="{CE62D95A-56ED-4A8D-9B6F-DAC10C358D34}" srcOrd="0" destOrd="2" presId="urn:microsoft.com/office/officeart/2005/8/layout/vList5"/>
    <dgm:cxn modelId="{1D9C8728-6F03-4653-B590-AEE94FF358EA}" srcId="{BCB8EB11-D286-4104-82AF-C7E568F77C9B}" destId="{EFC7CFCE-9E23-4645-9512-A79CA0A19B91}" srcOrd="1" destOrd="0" parTransId="{8E63EC9F-3BA3-4B6D-9880-2EE3A28C9CCA}" sibTransId="{84C25F30-8846-464F-8BA7-85E0D60F19FF}"/>
    <dgm:cxn modelId="{73625CCD-0FAF-4823-BEE7-14533661554B}" type="presOf" srcId="{DB7C530E-8708-4C3D-B006-BFD893366679}" destId="{5C63A433-F005-4662-995D-2437447EB377}" srcOrd="0" destOrd="0" presId="urn:microsoft.com/office/officeart/2005/8/layout/vList5"/>
    <dgm:cxn modelId="{AECE9DFA-031F-45A9-90C2-6A4039B67720}" type="presOf" srcId="{6433CDDC-7A5D-4CF5-A5D6-E7D3EEBD61AA}" destId="{81F09049-37FB-4BD8-A6D2-2EE759F6DAB6}" srcOrd="0" destOrd="0" presId="urn:microsoft.com/office/officeart/2005/8/layout/vList5"/>
    <dgm:cxn modelId="{99B5D5F9-2772-4998-B5DD-6F2E08EAD0CC}" type="presOf" srcId="{00C0BCB7-FF97-4BEF-8A99-E26EABD97BFC}" destId="{009446FB-5AC2-46C4-9914-90A10173195D}" srcOrd="0" destOrd="0" presId="urn:microsoft.com/office/officeart/2005/8/layout/vList5"/>
    <dgm:cxn modelId="{7AD64650-C5EA-4E83-9BF4-3AA6DEC9C224}" srcId="{D6ED2238-9978-4DC4-B034-A67C824F8EE4}" destId="{BCB8EB11-D286-4104-82AF-C7E568F77C9B}" srcOrd="2" destOrd="0" parTransId="{9C49B242-C350-4D78-9726-B50D2443B756}" sibTransId="{897AC1F1-C249-45A3-9445-6D42A1067178}"/>
    <dgm:cxn modelId="{56EA4E57-00C8-4DF6-90A8-97AC86DAF8BD}" type="presOf" srcId="{8E2644C6-A612-48F0-9A0E-73576B1ABBD9}" destId="{E1593139-B0C1-4DF6-A7BF-260CEA658E81}" srcOrd="0" destOrd="1" presId="urn:microsoft.com/office/officeart/2005/8/layout/vList5"/>
    <dgm:cxn modelId="{15E649E6-9F10-4339-8487-DD59A204810F}" type="presOf" srcId="{DBB06016-DDD0-4963-9CE0-699D13E90A3F}" destId="{CE62D95A-56ED-4A8D-9B6F-DAC10C358D34}" srcOrd="0" destOrd="0" presId="urn:microsoft.com/office/officeart/2005/8/layout/vList5"/>
    <dgm:cxn modelId="{D5BAD482-6CAD-44E3-9047-9391575FBEB9}" srcId="{2F644171-0552-468B-898A-73F7A54AE628}" destId="{A16721FD-319E-4A83-A7FD-A2AA96FA023E}" srcOrd="0" destOrd="0" parTransId="{13F4CF7B-6619-44C8-A09D-9C70300CC92D}" sibTransId="{DE239906-F685-4BA4-825C-F52A865D8FA5}"/>
    <dgm:cxn modelId="{3E38378D-7652-4336-A2EF-3A4CC63D3EC6}" srcId="{9C585227-6EF0-4E66-AEF7-C2AB238B4EBE}" destId="{6433CDDC-7A5D-4CF5-A5D6-E7D3EEBD61AA}" srcOrd="0" destOrd="0" parTransId="{106AB4E9-72D4-4C05-86E0-486F64BE02CB}" sibTransId="{867AE091-0038-48F9-A382-6192819DE244}"/>
    <dgm:cxn modelId="{ABF1F192-1D3C-46B1-902F-837ABF90471D}" type="presOf" srcId="{BCB8EB11-D286-4104-82AF-C7E568F77C9B}" destId="{66BAC4F4-5120-484E-AB70-16A80A2BE6F2}" srcOrd="0" destOrd="0" presId="urn:microsoft.com/office/officeart/2005/8/layout/vList5"/>
    <dgm:cxn modelId="{B8D40DD9-B6C9-4834-A546-47329CA55514}" type="presOf" srcId="{96C78B7C-FD4B-4D90-8982-9A00584E157B}" destId="{81F09049-37FB-4BD8-A6D2-2EE759F6DAB6}" srcOrd="0" destOrd="2" presId="urn:microsoft.com/office/officeart/2005/8/layout/vList5"/>
    <dgm:cxn modelId="{78791699-24AB-4045-A930-92E91EB8D69C}" srcId="{D6ED2238-9978-4DC4-B034-A67C824F8EE4}" destId="{DB7C530E-8708-4C3D-B006-BFD893366679}" srcOrd="0" destOrd="0" parTransId="{EA13C7D8-9351-456A-883E-F8FB573D1062}" sibTransId="{C7833CDC-C15F-4200-B06F-03162A389B35}"/>
    <dgm:cxn modelId="{B4160275-0589-40FA-8171-F2973C53B78C}" srcId="{9C585227-6EF0-4E66-AEF7-C2AB238B4EBE}" destId="{D3E5F2B2-0372-4909-9826-2E6B6F7FAA25}" srcOrd="1" destOrd="0" parTransId="{A88B1B8D-D6BA-4F4A-A107-F8EDADB4A5B5}" sibTransId="{530796E4-7E70-47E8-AF3A-B4074337F0A3}"/>
    <dgm:cxn modelId="{F7D234A3-2847-42E2-9988-93A160704126}" srcId="{DB7C530E-8708-4C3D-B006-BFD893366679}" destId="{AECD96CF-9138-4453-9CA5-1AFB879B7719}" srcOrd="2" destOrd="0" parTransId="{D55DC0D6-D40E-4ED1-9651-140099822F0A}" sibTransId="{91E91BD0-C484-43CA-9C6B-DB5939B21304}"/>
    <dgm:cxn modelId="{34BE6FEE-0A40-4D4B-84EA-249581BBA441}" type="presOf" srcId="{A16721FD-319E-4A83-A7FD-A2AA96FA023E}" destId="{E1593139-B0C1-4DF6-A7BF-260CEA658E81}" srcOrd="0" destOrd="0" presId="urn:microsoft.com/office/officeart/2005/8/layout/vList5"/>
    <dgm:cxn modelId="{BDA6B654-CA15-4BA9-A357-AD6FB2B97892}" type="presOf" srcId="{4B4CA608-83C0-41AB-A009-025E175EBB67}" destId="{CE62D95A-56ED-4A8D-9B6F-DAC10C358D34}" srcOrd="0" destOrd="1" presId="urn:microsoft.com/office/officeart/2005/8/layout/vList5"/>
    <dgm:cxn modelId="{92C6389F-806D-40FC-9DDE-72491333B47C}" srcId="{2F644171-0552-468B-898A-73F7A54AE628}" destId="{29606E0F-3862-4782-88CA-5BCAE7123F80}" srcOrd="2" destOrd="0" parTransId="{1D2CEC8B-2AE3-4173-95C8-081F1B6321EA}" sibTransId="{966E7DCB-CE82-4A20-9FD8-74CE9761B1D5}"/>
    <dgm:cxn modelId="{423159BA-0D91-437B-86F1-A3CC129B5349}" srcId="{D6ED2238-9978-4DC4-B034-A67C824F8EE4}" destId="{2F644171-0552-468B-898A-73F7A54AE628}" srcOrd="1" destOrd="0" parTransId="{B3D75A5B-CB5C-411A-9B6C-3CB0ADD3FFC3}" sibTransId="{61DCE67F-366B-47A4-841B-63B14088031F}"/>
    <dgm:cxn modelId="{00A4629B-10E5-4763-A958-FA9DB895A6A2}" type="presOf" srcId="{9C585227-6EF0-4E66-AEF7-C2AB238B4EBE}" destId="{1345D182-F579-4984-ABB1-37B47000E13D}" srcOrd="0" destOrd="0" presId="urn:microsoft.com/office/officeart/2005/8/layout/vList5"/>
    <dgm:cxn modelId="{15095D2A-946D-4FFA-8F39-C5934695EFC3}" srcId="{DB7C530E-8708-4C3D-B006-BFD893366679}" destId="{4B4CA608-83C0-41AB-A009-025E175EBB67}" srcOrd="1" destOrd="0" parTransId="{B16A9DEF-5AEF-4FC5-AFA0-6CA6DA27D654}" sibTransId="{E5DBD95C-2C9A-4020-9F43-BC6CEFF6E7E8}"/>
    <dgm:cxn modelId="{7B093FC8-E275-4702-A7CF-EBBF3E74678F}" type="presOf" srcId="{D6ED2238-9978-4DC4-B034-A67C824F8EE4}" destId="{C0E67220-EAA2-4475-A737-319655B7DE0B}" srcOrd="0" destOrd="0" presId="urn:microsoft.com/office/officeart/2005/8/layout/vList5"/>
    <dgm:cxn modelId="{AE6AF145-23C7-4EA4-9F51-5AB384EC023C}" srcId="{DB7C530E-8708-4C3D-B006-BFD893366679}" destId="{DBB06016-DDD0-4963-9CE0-699D13E90A3F}" srcOrd="0" destOrd="0" parTransId="{7F0D5803-189E-4AEE-B90C-5019A7B144F4}" sibTransId="{847E3D01-17CB-459F-85AB-C593B5418AF7}"/>
    <dgm:cxn modelId="{CDFA73FB-402D-4B38-A32E-4CCE6AD72360}" srcId="{BCB8EB11-D286-4104-82AF-C7E568F77C9B}" destId="{00C0BCB7-FF97-4BEF-8A99-E26EABD97BFC}" srcOrd="0" destOrd="0" parTransId="{5760B8A3-5CAB-4C06-92BD-7E23D9B5E9CA}" sibTransId="{3B22B981-148E-4C64-BB9F-9A6770BFD9BA}"/>
    <dgm:cxn modelId="{EC57FDFD-5383-4B34-882F-369CF7CB10CA}" type="presOf" srcId="{EFC7CFCE-9E23-4645-9512-A79CA0A19B91}" destId="{009446FB-5AC2-46C4-9914-90A10173195D}" srcOrd="0" destOrd="1" presId="urn:microsoft.com/office/officeart/2005/8/layout/vList5"/>
    <dgm:cxn modelId="{E6316A46-8739-4294-8D31-5321287C34FE}" type="presParOf" srcId="{C0E67220-EAA2-4475-A737-319655B7DE0B}" destId="{02BDC8DE-CA21-45C3-8558-6598C5D80FBC}" srcOrd="0" destOrd="0" presId="urn:microsoft.com/office/officeart/2005/8/layout/vList5"/>
    <dgm:cxn modelId="{50516BD3-B58D-46EF-8A0B-9000444BF915}" type="presParOf" srcId="{02BDC8DE-CA21-45C3-8558-6598C5D80FBC}" destId="{5C63A433-F005-4662-995D-2437447EB377}" srcOrd="0" destOrd="0" presId="urn:microsoft.com/office/officeart/2005/8/layout/vList5"/>
    <dgm:cxn modelId="{047A3659-35DD-4041-B2C4-79F984ABBB2B}" type="presParOf" srcId="{02BDC8DE-CA21-45C3-8558-6598C5D80FBC}" destId="{CE62D95A-56ED-4A8D-9B6F-DAC10C358D34}" srcOrd="1" destOrd="0" presId="urn:microsoft.com/office/officeart/2005/8/layout/vList5"/>
    <dgm:cxn modelId="{9B791532-E996-4FB3-8556-A2FDB7C92289}" type="presParOf" srcId="{C0E67220-EAA2-4475-A737-319655B7DE0B}" destId="{ADC6554E-A531-4735-8787-3DA6B56D7029}" srcOrd="1" destOrd="0" presId="urn:microsoft.com/office/officeart/2005/8/layout/vList5"/>
    <dgm:cxn modelId="{D41E1B57-3F60-4E14-BACB-EDF6C07F15D7}" type="presParOf" srcId="{C0E67220-EAA2-4475-A737-319655B7DE0B}" destId="{4F3AD78E-34B5-4B8C-B2E2-C55E7F150487}" srcOrd="2" destOrd="0" presId="urn:microsoft.com/office/officeart/2005/8/layout/vList5"/>
    <dgm:cxn modelId="{273FFC15-EAAC-4379-8A09-20B370624992}" type="presParOf" srcId="{4F3AD78E-34B5-4B8C-B2E2-C55E7F150487}" destId="{08DFC829-8C44-4F62-8AF8-14FBEE3728B5}" srcOrd="0" destOrd="0" presId="urn:microsoft.com/office/officeart/2005/8/layout/vList5"/>
    <dgm:cxn modelId="{0B2E29A0-856C-458C-BFF6-E420E79DF851}" type="presParOf" srcId="{4F3AD78E-34B5-4B8C-B2E2-C55E7F150487}" destId="{E1593139-B0C1-4DF6-A7BF-260CEA658E81}" srcOrd="1" destOrd="0" presId="urn:microsoft.com/office/officeart/2005/8/layout/vList5"/>
    <dgm:cxn modelId="{49086A4E-28ED-466F-BA55-CF060DAEF90D}" type="presParOf" srcId="{C0E67220-EAA2-4475-A737-319655B7DE0B}" destId="{7C660A95-D1FC-4468-8C5B-0713A799BCEF}" srcOrd="3" destOrd="0" presId="urn:microsoft.com/office/officeart/2005/8/layout/vList5"/>
    <dgm:cxn modelId="{68D70048-373C-4B5C-AD34-4D352E269FF4}" type="presParOf" srcId="{C0E67220-EAA2-4475-A737-319655B7DE0B}" destId="{D4491606-3621-4D6C-A8A5-011E8227EDF7}" srcOrd="4" destOrd="0" presId="urn:microsoft.com/office/officeart/2005/8/layout/vList5"/>
    <dgm:cxn modelId="{93042FB7-C66A-49AC-A5EF-E7054239405D}" type="presParOf" srcId="{D4491606-3621-4D6C-A8A5-011E8227EDF7}" destId="{66BAC4F4-5120-484E-AB70-16A80A2BE6F2}" srcOrd="0" destOrd="0" presId="urn:microsoft.com/office/officeart/2005/8/layout/vList5"/>
    <dgm:cxn modelId="{2D7EA3DE-7492-4D29-BBB0-2E04978AAFBE}" type="presParOf" srcId="{D4491606-3621-4D6C-A8A5-011E8227EDF7}" destId="{009446FB-5AC2-46C4-9914-90A10173195D}" srcOrd="1" destOrd="0" presId="urn:microsoft.com/office/officeart/2005/8/layout/vList5"/>
    <dgm:cxn modelId="{50550102-DBB4-4766-8A16-63485D4B951F}" type="presParOf" srcId="{C0E67220-EAA2-4475-A737-319655B7DE0B}" destId="{0FCBEAB9-7338-42AF-9C1C-D7BBA79D97CA}" srcOrd="5" destOrd="0" presId="urn:microsoft.com/office/officeart/2005/8/layout/vList5"/>
    <dgm:cxn modelId="{677108B0-2307-4DD9-ADA1-E42950B20F70}" type="presParOf" srcId="{C0E67220-EAA2-4475-A737-319655B7DE0B}" destId="{290C381B-BDBD-4CC5-8526-8E4D75B704F4}" srcOrd="6" destOrd="0" presId="urn:microsoft.com/office/officeart/2005/8/layout/vList5"/>
    <dgm:cxn modelId="{A50188E6-ADC9-4199-A0E2-CA764197A402}" type="presParOf" srcId="{290C381B-BDBD-4CC5-8526-8E4D75B704F4}" destId="{1345D182-F579-4984-ABB1-37B47000E13D}" srcOrd="0" destOrd="0" presId="urn:microsoft.com/office/officeart/2005/8/layout/vList5"/>
    <dgm:cxn modelId="{FB4A323C-3E7A-4C3B-91C2-2EEAA8047EB9}" type="presParOf" srcId="{290C381B-BDBD-4CC5-8526-8E4D75B704F4}" destId="{81F09049-37FB-4BD8-A6D2-2EE759F6DAB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62D95A-56ED-4A8D-9B6F-DAC10C358D34}">
      <dsp:nvSpPr>
        <dsp:cNvPr id="0" name=""/>
        <dsp:cNvSpPr/>
      </dsp:nvSpPr>
      <dsp:spPr>
        <a:xfrm rot="5400000">
          <a:off x="5061285" y="-2243423"/>
          <a:ext cx="514736" cy="5071872"/>
        </a:xfrm>
        <a:prstGeom prst="round2SameRect">
          <a:avLst/>
        </a:prstGeom>
        <a:solidFill>
          <a:schemeClr val="tx1">
            <a:lumMod val="20000"/>
            <a:lumOff val="80000"/>
            <a:alpha val="90000"/>
          </a:scheme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Clustering (</a:t>
          </a:r>
          <a:r>
            <a:rPr lang="en-US" sz="1200" kern="1200" dirty="0" smtClean="0"/>
            <a:t>Only Physical deployment supported for Prod</a:t>
          </a:r>
          <a:r>
            <a:rPr lang="en-US" sz="1400" kern="1200" dirty="0" smtClean="0"/>
            <a:t>)</a:t>
          </a:r>
          <a:endParaRPr lang="en-US" sz="1400" kern="1200" dirty="0"/>
        </a:p>
      </dsp:txBody>
      <dsp:txXfrm rot="5400000">
        <a:off x="5061285" y="-2243423"/>
        <a:ext cx="514736" cy="5071872"/>
      </dsp:txXfrm>
    </dsp:sp>
    <dsp:sp modelId="{5C63A433-F005-4662-995D-2437447EB377}">
      <dsp:nvSpPr>
        <dsp:cNvPr id="0" name=""/>
        <dsp:cNvSpPr/>
      </dsp:nvSpPr>
      <dsp:spPr>
        <a:xfrm>
          <a:off x="0" y="563"/>
          <a:ext cx="2852928" cy="58389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High</a:t>
          </a:r>
          <a:r>
            <a:rPr lang="en-US" sz="1800" kern="1200" dirty="0" smtClean="0"/>
            <a:t> </a:t>
          </a:r>
          <a:r>
            <a:rPr lang="en-US" sz="1800" kern="1200" dirty="0" smtClean="0">
              <a:solidFill>
                <a:schemeClr val="tx1"/>
              </a:solidFill>
            </a:rPr>
            <a:t>Availability</a:t>
          </a:r>
          <a:r>
            <a:rPr lang="en-US" sz="1800" kern="1200" dirty="0" smtClean="0"/>
            <a:t>	</a:t>
          </a:r>
          <a:endParaRPr lang="en-US" sz="1800" kern="1200" dirty="0"/>
        </a:p>
      </dsp:txBody>
      <dsp:txXfrm>
        <a:off x="0" y="563"/>
        <a:ext cx="2852928" cy="583897"/>
      </dsp:txXfrm>
    </dsp:sp>
    <dsp:sp modelId="{E1593139-B0C1-4DF6-A7BF-260CEA658E81}">
      <dsp:nvSpPr>
        <dsp:cNvPr id="0" name=""/>
        <dsp:cNvSpPr/>
      </dsp:nvSpPr>
      <dsp:spPr>
        <a:xfrm rot="5400000">
          <a:off x="4955386" y="-1538704"/>
          <a:ext cx="726533" cy="5071872"/>
        </a:xfrm>
        <a:prstGeom prst="round2SameRect">
          <a:avLst/>
        </a:prstGeom>
        <a:solidFill>
          <a:schemeClr val="tx1">
            <a:lumMod val="20000"/>
            <a:lumOff val="80000"/>
            <a:alpha val="90000"/>
          </a:scheme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NetApp SMSQL 7.2.2 Backup\Restore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Full Recovery Enforced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Log Shipping (</a:t>
          </a:r>
          <a:r>
            <a:rPr lang="en-US" sz="1200" kern="1200" dirty="0" smtClean="0">
              <a:solidFill>
                <a:srgbClr val="FF0000"/>
              </a:solidFill>
            </a:rPr>
            <a:t>maximum 15 databases</a:t>
          </a:r>
          <a:r>
            <a:rPr lang="en-US" sz="1400" kern="1200" dirty="0" smtClean="0"/>
            <a:t>)</a:t>
          </a:r>
          <a:endParaRPr lang="en-US" sz="1400" kern="1200" dirty="0"/>
        </a:p>
      </dsp:txBody>
      <dsp:txXfrm rot="5400000">
        <a:off x="4955386" y="-1538704"/>
        <a:ext cx="726533" cy="5071872"/>
      </dsp:txXfrm>
    </dsp:sp>
    <dsp:sp modelId="{08DFC829-8C44-4F62-8AF8-14FBEE3728B5}">
      <dsp:nvSpPr>
        <dsp:cNvPr id="0" name=""/>
        <dsp:cNvSpPr/>
      </dsp:nvSpPr>
      <dsp:spPr>
        <a:xfrm>
          <a:off x="0" y="639938"/>
          <a:ext cx="2852928" cy="71458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Disaster Recovery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0" y="639938"/>
        <a:ext cx="2852928" cy="714587"/>
      </dsp:txXfrm>
    </dsp:sp>
    <dsp:sp modelId="{009446FB-5AC2-46C4-9914-90A10173195D}">
      <dsp:nvSpPr>
        <dsp:cNvPr id="0" name=""/>
        <dsp:cNvSpPr/>
      </dsp:nvSpPr>
      <dsp:spPr>
        <a:xfrm rot="5400000">
          <a:off x="4952933" y="-719945"/>
          <a:ext cx="736917" cy="5071872"/>
        </a:xfrm>
        <a:prstGeom prst="round2SameRect">
          <a:avLst/>
        </a:prstGeom>
        <a:solidFill>
          <a:schemeClr val="tx1">
            <a:lumMod val="20000"/>
            <a:lumOff val="80000"/>
            <a:alpha val="90000"/>
          </a:scheme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TDE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Encryption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Unique Service Account (</a:t>
          </a:r>
          <a:r>
            <a:rPr lang="en-US" sz="1400" kern="1200" dirty="0" err="1" smtClean="0"/>
            <a:t>Cyberark</a:t>
          </a:r>
          <a:r>
            <a:rPr lang="en-US" sz="1400" kern="1200" dirty="0" smtClean="0"/>
            <a:t> Integrated)</a:t>
          </a:r>
          <a:endParaRPr lang="en-US" sz="1400" kern="1200" dirty="0"/>
        </a:p>
      </dsp:txBody>
      <dsp:txXfrm rot="5400000">
        <a:off x="4952933" y="-719945"/>
        <a:ext cx="736917" cy="5071872"/>
      </dsp:txXfrm>
    </dsp:sp>
    <dsp:sp modelId="{66BAC4F4-5120-484E-AB70-16A80A2BE6F2}">
      <dsp:nvSpPr>
        <dsp:cNvPr id="0" name=""/>
        <dsp:cNvSpPr/>
      </dsp:nvSpPr>
      <dsp:spPr>
        <a:xfrm>
          <a:off x="0" y="1410002"/>
          <a:ext cx="2852928" cy="806179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Security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0" y="1410002"/>
        <a:ext cx="2852928" cy="806179"/>
      </dsp:txXfrm>
    </dsp:sp>
    <dsp:sp modelId="{81F09049-37FB-4BD8-A6D2-2EE759F6DAB6}">
      <dsp:nvSpPr>
        <dsp:cNvPr id="0" name=""/>
        <dsp:cNvSpPr/>
      </dsp:nvSpPr>
      <dsp:spPr>
        <a:xfrm rot="5400000">
          <a:off x="5015416" y="67582"/>
          <a:ext cx="606472" cy="5071872"/>
        </a:xfrm>
        <a:prstGeom prst="round2SameRect">
          <a:avLst/>
        </a:prstGeom>
        <a:solidFill>
          <a:schemeClr val="tx1">
            <a:lumMod val="20000"/>
            <a:lumOff val="80000"/>
            <a:alpha val="90000"/>
          </a:scheme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Number of DBs supported : </a:t>
          </a:r>
          <a:r>
            <a:rPr lang="en-US" sz="1400" b="1" kern="1200" dirty="0" smtClean="0"/>
            <a:t>1400</a:t>
          </a:r>
          <a:r>
            <a:rPr lang="en-US" sz="1400" kern="1200" dirty="0" smtClean="0"/>
            <a:t> (</a:t>
          </a:r>
          <a:r>
            <a:rPr lang="en-US" sz="1200" kern="1200" dirty="0" smtClean="0">
              <a:solidFill>
                <a:srgbClr val="FF0000"/>
              </a:solidFill>
            </a:rPr>
            <a:t>down from 6000</a:t>
          </a:r>
          <a:r>
            <a:rPr lang="en-US" sz="1400" kern="1200" dirty="0" smtClean="0"/>
            <a:t>)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Replication (Transactional\Merge\P2P)</a:t>
          </a:r>
          <a:endParaRPr lang="en-US" sz="1400" kern="1200" dirty="0"/>
        </a:p>
      </dsp:txBody>
      <dsp:txXfrm rot="5400000">
        <a:off x="5015416" y="67582"/>
        <a:ext cx="606472" cy="5071872"/>
      </dsp:txXfrm>
    </dsp:sp>
    <dsp:sp modelId="{1345D182-F579-4984-ABB1-37B47000E13D}">
      <dsp:nvSpPr>
        <dsp:cNvPr id="0" name=""/>
        <dsp:cNvSpPr/>
      </dsp:nvSpPr>
      <dsp:spPr>
        <a:xfrm>
          <a:off x="0" y="2265685"/>
          <a:ext cx="2852928" cy="67566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Scalability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0" y="2265685"/>
        <a:ext cx="2852928" cy="675667"/>
      </dsp:txXfrm>
    </dsp:sp>
    <dsp:sp modelId="{93699298-C741-42B5-BC6F-741EDAB95EE0}">
      <dsp:nvSpPr>
        <dsp:cNvPr id="0" name=""/>
        <dsp:cNvSpPr/>
      </dsp:nvSpPr>
      <dsp:spPr>
        <a:xfrm rot="5400000">
          <a:off x="4743777" y="1056392"/>
          <a:ext cx="1139363" cy="5066918"/>
        </a:xfrm>
        <a:prstGeom prst="round2SameRect">
          <a:avLst/>
        </a:prstGeom>
        <a:solidFill>
          <a:schemeClr val="tx1">
            <a:lumMod val="20000"/>
            <a:lumOff val="80000"/>
            <a:alpha val="90000"/>
          </a:scheme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SQL Server Reporting Services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SQL Server Integration Services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SQL Sever Analysis Services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Full Text Services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Client Software (</a:t>
          </a:r>
          <a:r>
            <a:rPr lang="en-US" sz="1400" u="sng" kern="1200" dirty="0" smtClean="0"/>
            <a:t>requires Windows 7</a:t>
          </a:r>
          <a:r>
            <a:rPr lang="en-US" sz="1400" kern="1200" dirty="0" smtClean="0"/>
            <a:t>)</a:t>
          </a:r>
          <a:endParaRPr lang="en-US" sz="1400" kern="1200" dirty="0"/>
        </a:p>
      </dsp:txBody>
      <dsp:txXfrm rot="5400000">
        <a:off x="4743777" y="1056392"/>
        <a:ext cx="1139363" cy="5066918"/>
      </dsp:txXfrm>
    </dsp:sp>
    <dsp:sp modelId="{E81C49A4-34F4-4259-BD74-4DEEE5BC97C9}">
      <dsp:nvSpPr>
        <dsp:cNvPr id="0" name=""/>
        <dsp:cNvSpPr/>
      </dsp:nvSpPr>
      <dsp:spPr>
        <a:xfrm>
          <a:off x="0" y="2990856"/>
          <a:ext cx="2850141" cy="1197991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Additional Components</a:t>
          </a: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0" y="2990856"/>
        <a:ext cx="2850141" cy="119799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62D95A-56ED-4A8D-9B6F-DAC10C358D34}">
      <dsp:nvSpPr>
        <dsp:cNvPr id="0" name=""/>
        <dsp:cNvSpPr/>
      </dsp:nvSpPr>
      <dsp:spPr>
        <a:xfrm rot="5400000">
          <a:off x="4950971" y="-1920413"/>
          <a:ext cx="1153837" cy="5034724"/>
        </a:xfrm>
        <a:prstGeom prst="round2SameRect">
          <a:avLst/>
        </a:prstGeom>
        <a:solidFill>
          <a:schemeClr val="tx1">
            <a:lumMod val="20000"/>
            <a:lumOff val="80000"/>
            <a:alpha val="90000"/>
          </a:scheme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Manual Install and configuration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Unique Service Accounts (</a:t>
          </a:r>
          <a:r>
            <a:rPr lang="en-US" sz="1400" kern="1200" dirty="0" err="1" smtClean="0"/>
            <a:t>CyberArk</a:t>
          </a:r>
          <a:r>
            <a:rPr lang="en-US" sz="1400" kern="1200" dirty="0" smtClean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Automated Post-Install Script (</a:t>
          </a:r>
          <a:r>
            <a:rPr lang="en-US" sz="1000" kern="1200" dirty="0" smtClean="0"/>
            <a:t>not yet integrated with </a:t>
          </a:r>
          <a:r>
            <a:rPr lang="en-US" sz="1000" kern="1200" dirty="0" err="1" smtClean="0"/>
            <a:t>CyberArk</a:t>
          </a:r>
          <a:r>
            <a:rPr lang="en-US" sz="1400" kern="1200" dirty="0" smtClean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Windows Clustering use File Share Quorum </a:t>
          </a:r>
          <a:endParaRPr lang="en-US" sz="1400" kern="1200" dirty="0"/>
        </a:p>
      </dsp:txBody>
      <dsp:txXfrm rot="5400000">
        <a:off x="4950971" y="-1920413"/>
        <a:ext cx="1153837" cy="5034724"/>
      </dsp:txXfrm>
    </dsp:sp>
    <dsp:sp modelId="{5C63A433-F005-4662-995D-2437447EB377}">
      <dsp:nvSpPr>
        <dsp:cNvPr id="0" name=""/>
        <dsp:cNvSpPr/>
      </dsp:nvSpPr>
      <dsp:spPr>
        <a:xfrm>
          <a:off x="0" y="2003"/>
          <a:ext cx="3115235" cy="1189890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SQL 2016 Build</a:t>
          </a:r>
          <a:endParaRPr lang="en-US" sz="1800" kern="1200" dirty="0"/>
        </a:p>
      </dsp:txBody>
      <dsp:txXfrm>
        <a:off x="0" y="2003"/>
        <a:ext cx="3115235" cy="1189890"/>
      </dsp:txXfrm>
    </dsp:sp>
    <dsp:sp modelId="{E1593139-B0C1-4DF6-A7BF-260CEA658E81}">
      <dsp:nvSpPr>
        <dsp:cNvPr id="0" name=""/>
        <dsp:cNvSpPr/>
      </dsp:nvSpPr>
      <dsp:spPr>
        <a:xfrm rot="5400000">
          <a:off x="5178832" y="-871002"/>
          <a:ext cx="698114" cy="5034724"/>
        </a:xfrm>
        <a:prstGeom prst="round2SameRect">
          <a:avLst/>
        </a:prstGeom>
        <a:solidFill>
          <a:schemeClr val="tx1">
            <a:lumMod val="20000"/>
            <a:lumOff val="80000"/>
            <a:alpha val="90000"/>
          </a:scheme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Sitescope</a:t>
          </a:r>
          <a:r>
            <a:rPr lang="en-US" sz="1400" kern="1200" dirty="0" smtClean="0"/>
            <a:t> Monitoring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Standard DBA scripts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All scripts are updated with new version </a:t>
          </a:r>
          <a:endParaRPr lang="en-US" sz="1400" kern="1200" dirty="0"/>
        </a:p>
      </dsp:txBody>
      <dsp:txXfrm rot="5400000">
        <a:off x="5178832" y="-871002"/>
        <a:ext cx="698114" cy="5034724"/>
      </dsp:txXfrm>
    </dsp:sp>
    <dsp:sp modelId="{08DFC829-8C44-4F62-8AF8-14FBEE3728B5}">
      <dsp:nvSpPr>
        <dsp:cNvPr id="0" name=""/>
        <dsp:cNvSpPr/>
      </dsp:nvSpPr>
      <dsp:spPr>
        <a:xfrm>
          <a:off x="8" y="1258492"/>
          <a:ext cx="3115235" cy="747258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Monitoring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8" y="1258492"/>
        <a:ext cx="3115235" cy="747258"/>
      </dsp:txXfrm>
    </dsp:sp>
    <dsp:sp modelId="{009446FB-5AC2-46C4-9914-90A10173195D}">
      <dsp:nvSpPr>
        <dsp:cNvPr id="0" name=""/>
        <dsp:cNvSpPr/>
      </dsp:nvSpPr>
      <dsp:spPr>
        <a:xfrm rot="5400000">
          <a:off x="5206126" y="-90662"/>
          <a:ext cx="643527" cy="5034724"/>
        </a:xfrm>
        <a:prstGeom prst="round2SameRect">
          <a:avLst/>
        </a:prstGeom>
        <a:solidFill>
          <a:schemeClr val="tx1">
            <a:lumMod val="20000"/>
            <a:lumOff val="80000"/>
            <a:alpha val="90000"/>
          </a:scheme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Scripts updated to report SQL 2016 version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No additional reports</a:t>
          </a:r>
          <a:endParaRPr lang="en-US" sz="1400" kern="1200" dirty="0"/>
        </a:p>
      </dsp:txBody>
      <dsp:txXfrm rot="5400000">
        <a:off x="5206126" y="-90662"/>
        <a:ext cx="643527" cy="5034724"/>
      </dsp:txXfrm>
    </dsp:sp>
    <dsp:sp modelId="{66BAC4F4-5120-484E-AB70-16A80A2BE6F2}">
      <dsp:nvSpPr>
        <dsp:cNvPr id="0" name=""/>
        <dsp:cNvSpPr/>
      </dsp:nvSpPr>
      <dsp:spPr>
        <a:xfrm>
          <a:off x="1719" y="2080234"/>
          <a:ext cx="3115235" cy="69674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Central Reporting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719" y="2080234"/>
        <a:ext cx="3115235" cy="696747"/>
      </dsp:txXfrm>
    </dsp:sp>
    <dsp:sp modelId="{81F09049-37FB-4BD8-A6D2-2EE759F6DAB6}">
      <dsp:nvSpPr>
        <dsp:cNvPr id="0" name=""/>
        <dsp:cNvSpPr/>
      </dsp:nvSpPr>
      <dsp:spPr>
        <a:xfrm rot="5400000">
          <a:off x="5063622" y="804179"/>
          <a:ext cx="928534" cy="5034724"/>
        </a:xfrm>
        <a:prstGeom prst="round2SameRect">
          <a:avLst/>
        </a:prstGeom>
        <a:solidFill>
          <a:schemeClr val="tx1">
            <a:lumMod val="20000"/>
            <a:lumOff val="80000"/>
            <a:alpha val="90000"/>
          </a:scheme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Basic Service Model (BU supported servers)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Managed Service Model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Premium Service Model </a:t>
          </a:r>
          <a:endParaRPr lang="en-US" sz="1400" kern="1200" dirty="0"/>
        </a:p>
      </dsp:txBody>
      <dsp:txXfrm rot="5400000">
        <a:off x="5063622" y="804179"/>
        <a:ext cx="928534" cy="5034724"/>
      </dsp:txXfrm>
    </dsp:sp>
    <dsp:sp modelId="{1345D182-F579-4984-ABB1-37B47000E13D}">
      <dsp:nvSpPr>
        <dsp:cNvPr id="0" name=""/>
        <dsp:cNvSpPr/>
      </dsp:nvSpPr>
      <dsp:spPr>
        <a:xfrm>
          <a:off x="1719" y="2835524"/>
          <a:ext cx="3115235" cy="1034501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Services Model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719" y="2835524"/>
        <a:ext cx="3115235" cy="1034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F74F51-60BC-43C7-BA6B-2153755C23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F1AB45-9219-4D9E-9C4C-731E84021573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30238"/>
            <a:ext cx="4572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4225925"/>
            <a:ext cx="6281737" cy="4446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9704C5-295A-4B28-9E01-D408825C3ACD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3023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4225925"/>
            <a:ext cx="6281737" cy="444658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9B8C39-2A6A-4D4F-B7FD-EA3755B3A426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30238"/>
            <a:ext cx="4572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4225925"/>
            <a:ext cx="6281737" cy="444658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4F51-60BC-43C7-BA6B-2153755C234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4F51-60BC-43C7-BA6B-2153755C234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4F51-60BC-43C7-BA6B-2153755C234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4F51-60BC-43C7-BA6B-2153755C234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6389" name="Picture 5" descr="RTR1KWE8_cropp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339725" y="371475"/>
            <a:ext cx="8451850" cy="2905125"/>
          </a:xfrm>
          <a:prstGeom prst="rect">
            <a:avLst/>
          </a:prstGeom>
          <a:noFill/>
        </p:spPr>
      </p:pic>
      <p:pic>
        <p:nvPicPr>
          <p:cNvPr id="16390" name="Picture 6" descr="tr_hrz_rgb_pos"/>
          <p:cNvPicPr>
            <a:picLocks noChangeAspect="1" noChangeArrowheads="1"/>
          </p:cNvPicPr>
          <p:nvPr/>
        </p:nvPicPr>
        <p:blipFill>
          <a:blip r:embed="rId3" cstate="print"/>
          <a:srcRect b="20689"/>
          <a:stretch>
            <a:fillRect/>
          </a:stretch>
        </p:blipFill>
        <p:spPr bwMode="auto">
          <a:xfrm>
            <a:off x="6048375" y="5976938"/>
            <a:ext cx="2733675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37267C-C2A6-4219-842D-5301560DD1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9B2A0F-1D68-48FC-A450-73AFF1173D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TR_SlideLogo_BW6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6316663"/>
            <a:ext cx="165258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8" descr="slideMaster_Logo6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hidden">
          <a:xfrm>
            <a:off x="377825" y="6323013"/>
            <a:ext cx="1644650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50900" y="1538288"/>
            <a:ext cx="7445375" cy="4035425"/>
          </a:xfrm>
        </p:spPr>
        <p:txBody>
          <a:bodyPr anchor="t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F943E-0ADE-4EF9-ACAF-51131620BA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912D30-1FC6-40D4-9644-3E2E0CF0D8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1828C6-3FA7-4002-AC68-8B328D79EA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3F38C8-B23C-4AF5-8602-A5E259FEE9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69CA7A-3205-4A42-BC17-17049318E0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B40BB1-B062-4C63-B796-8159471204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3F1907-991D-4B9A-89C4-5DDA4529FC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8B83D0-468D-4369-AB1E-69B22D1E6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118D3A-828A-4DB2-B5D8-FA6AB5A301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endParaRPr lang="en-US" sz="2400"/>
          </a:p>
        </p:txBody>
      </p:sp>
      <p:pic>
        <p:nvPicPr>
          <p:cNvPr id="15363" name="Picture 3" descr="TR_SlideLogo_BW60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1475" y="6323013"/>
            <a:ext cx="1652588" cy="536575"/>
          </a:xfrm>
          <a:prstGeom prst="rect">
            <a:avLst/>
          </a:prstGeom>
          <a:noFill/>
        </p:spPr>
      </p:pic>
      <p:sp>
        <p:nvSpPr>
          <p:cNvPr id="1536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9C56D612-361B-473C-9354-EF4DF242AD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5368" name="Picture 8" descr="slideMaster_Logo60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hidden">
          <a:xfrm>
            <a:off x="371475" y="6323013"/>
            <a:ext cx="1644650" cy="528637"/>
          </a:xfrm>
          <a:prstGeom prst="rect">
            <a:avLst/>
          </a:prstGeom>
          <a:noFill/>
        </p:spPr>
      </p:pic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14400" indent="-17145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file:///\\localhost\Users\laura.kim\Desktop\Laura\PPT%20Cover%20Slides\Banner%20crops\RTR2SEG4_cap.jp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hare.thomsonreuters.com/sites/DBA_DB_REP/SQL%20Server/_layouts/WordViewer.aspx?id=/sites/DBA_DB_REP/SQL%20Server/WISP/Process%20and%20Procedures/Standard%20Procedures/SQL_2016/Deprecated%20Features/SQL2016_discontinued_deprecated_features.docx&amp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hare.thomsonreuters.com/sites/DBA_DB_REP/SQL%20Server/_layouts/WordViewer.aspx?id=/sites/DBA_DB_REP/SQL%20Server/WISP/Process%20and%20Procedures/Standard%20Procedures/SQL_2016/Upgrade/SQL2016_Upgrade%20Path.docx&amp;Source=https://theshare.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eshare.thomsonreuters.com/sites/DBA_DB_REP/SQL%20Server/WISP/Forms/AllItems.aspx?RootFolder=/sites/DBA_DB_REP/SQL%20Server/WISP/Process%20and%20Procedures/Standard%20Procedures/SQL_2016&amp;InitialTabId=Ribbon.Document&amp;Visibili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hehub.thomsonreuters.com/docs/DOC-233321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ql-server/what-s-new-in-sql-server-201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2016 OVERVIEW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54525"/>
            <a:ext cx="8382000" cy="2251075"/>
          </a:xfrm>
        </p:spPr>
        <p:txBody>
          <a:bodyPr/>
          <a:lstStyle/>
          <a:p>
            <a:r>
              <a:rPr lang="en-US" dirty="0" smtClean="0"/>
              <a:t>THOMSON REUTERS </a:t>
            </a:r>
            <a:r>
              <a:rPr lang="en-US" smtClean="0"/>
              <a:t>– DCIS / DATACENTER </a:t>
            </a:r>
            <a:r>
              <a:rPr lang="en-US" dirty="0" smtClean="0"/>
              <a:t>OPERATIONS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08/09/2017</a:t>
            </a:r>
            <a:endParaRPr lang="en-US" dirty="0"/>
          </a:p>
        </p:txBody>
      </p:sp>
      <p:pic>
        <p:nvPicPr>
          <p:cNvPr id="5" name="Picture 4" descr="GJ1.jpg"/>
          <p:cNvPicPr>
            <a:picLocks noChangeAspect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350838" y="377825"/>
            <a:ext cx="8488362" cy="310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2016 – Discontinued\Deprecated Features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900" y="1528763"/>
            <a:ext cx="7607300" cy="4570412"/>
          </a:xfrm>
        </p:spPr>
        <p:txBody>
          <a:bodyPr/>
          <a:lstStyle/>
          <a:p>
            <a:r>
              <a:rPr lang="en-US" sz="1800" dirty="0" smtClean="0"/>
              <a:t>DISCONTINUED</a:t>
            </a:r>
          </a:p>
          <a:p>
            <a:pPr lvl="1"/>
            <a:r>
              <a:rPr lang="en-GB" sz="1600" dirty="0" smtClean="0"/>
              <a:t>SQL Server 2016 is a 64-bit application. 32-bit installation is discontinued</a:t>
            </a:r>
          </a:p>
          <a:p>
            <a:pPr lvl="1"/>
            <a:r>
              <a:rPr lang="en-US" sz="1600" dirty="0" smtClean="0"/>
              <a:t>Compatibility mode 9.0</a:t>
            </a:r>
          </a:p>
          <a:p>
            <a:r>
              <a:rPr lang="en-US" sz="1800" dirty="0" smtClean="0"/>
              <a:t>DEPRECATED</a:t>
            </a:r>
          </a:p>
          <a:p>
            <a:pPr lvl="1"/>
            <a:r>
              <a:rPr lang="en-US" sz="1600" dirty="0" smtClean="0"/>
              <a:t>For more info: </a:t>
            </a:r>
            <a:r>
              <a:rPr lang="en-US" sz="1600" dirty="0" smtClean="0">
                <a:hlinkClick r:id="rId3"/>
              </a:rPr>
              <a:t>SQL2016_discontinued_deprecated_features.docx</a:t>
            </a:r>
            <a:endParaRPr lang="en-US" sz="1600" dirty="0" smtClean="0"/>
          </a:p>
          <a:p>
            <a:r>
              <a:rPr lang="en-US" sz="1800" dirty="0" smtClean="0"/>
              <a:t>No changes to components and features we’re accustom to using, like Replication, log-shipping, SSIS, SSRS,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2016 – Upgrades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Can go directly from SQL 2008+ </a:t>
            </a:r>
            <a:endParaRPr lang="en-US" sz="1800" u="sng" dirty="0" smtClean="0"/>
          </a:p>
          <a:p>
            <a:pPr lvl="1"/>
            <a:r>
              <a:rPr lang="en-US" sz="1600" u="sng" dirty="0" smtClean="0">
                <a:hlinkClick r:id="rId3"/>
              </a:rPr>
              <a:t>SQL2016_Upgrade Path.docx</a:t>
            </a:r>
            <a:endParaRPr lang="en-US" sz="1600" dirty="0" smtClean="0"/>
          </a:p>
          <a:p>
            <a:r>
              <a:rPr lang="en-US" sz="1800" dirty="0" smtClean="0"/>
              <a:t>DCIS will not support in-place or side-by-side upgrades. </a:t>
            </a:r>
          </a:p>
          <a:p>
            <a:r>
              <a:rPr lang="en-US" sz="1800" dirty="0" smtClean="0"/>
              <a:t>LCM Team performed basic upgrade/migration testing, and created documentation here:                                                                                                </a:t>
            </a:r>
            <a:r>
              <a:rPr lang="en-US" sz="1800" dirty="0" smtClean="0">
                <a:hlinkClick r:id="rId4"/>
              </a:rPr>
              <a:t>SharePoint</a:t>
            </a:r>
            <a:endParaRPr lang="en-US" sz="1800" dirty="0" smtClean="0"/>
          </a:p>
          <a:p>
            <a:pPr lvl="1"/>
            <a:r>
              <a:rPr lang="en-US" sz="1600" dirty="0" smtClean="0"/>
              <a:t>Basic migration steps, with best practices</a:t>
            </a:r>
          </a:p>
          <a:p>
            <a:pPr lvl="1"/>
            <a:r>
              <a:rPr lang="en-US" sz="1600" dirty="0" smtClean="0"/>
              <a:t>Upgrade from 2014 to 2016</a:t>
            </a:r>
          </a:p>
          <a:p>
            <a:pPr lvl="1"/>
            <a:r>
              <a:rPr lang="en-US" sz="1600" dirty="0" smtClean="0"/>
              <a:t>Log Shipping, Full Text etc.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 &amp; 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Ryan Schlagel - </a:t>
            </a:r>
            <a:r>
              <a:rPr lang="en-US" sz="1800" dirty="0" smtClean="0">
                <a:solidFill>
                  <a:schemeClr val="tx2"/>
                </a:solidFill>
              </a:rPr>
              <a:t>Architect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tx2"/>
                </a:solidFill>
              </a:rPr>
              <a:t>Database Engineering Team</a:t>
            </a:r>
          </a:p>
          <a:p>
            <a:pPr lvl="1"/>
            <a:r>
              <a:rPr lang="en-US" sz="1600" dirty="0" smtClean="0"/>
              <a:t>Pradeep Lakshmikanthan</a:t>
            </a:r>
          </a:p>
          <a:p>
            <a:pPr lvl="1"/>
            <a:r>
              <a:rPr lang="en-US" sz="1600" dirty="0" smtClean="0"/>
              <a:t>Tim Wagner</a:t>
            </a:r>
          </a:p>
          <a:p>
            <a:pPr lvl="1"/>
            <a:r>
              <a:rPr lang="en-US" sz="1600" dirty="0" smtClean="0"/>
              <a:t>Anuja Malik	</a:t>
            </a:r>
            <a:r>
              <a:rPr lang="en-US" sz="1800" dirty="0" smtClean="0"/>
              <a:t>				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Service Delivery </a:t>
            </a:r>
          </a:p>
          <a:p>
            <a:pPr lvl="1"/>
            <a:r>
              <a:rPr lang="en-US" sz="1600" dirty="0" smtClean="0"/>
              <a:t>Maddineni Naveen Kumar</a:t>
            </a:r>
          </a:p>
          <a:p>
            <a:pPr lvl="1"/>
            <a:r>
              <a:rPr lang="en-US" sz="1600" dirty="0" smtClean="0"/>
              <a:t>Kumaraswamy J</a:t>
            </a:r>
          </a:p>
          <a:p>
            <a:pPr lvl="1"/>
            <a:r>
              <a:rPr lang="en-US" sz="1600" dirty="0" smtClean="0"/>
              <a:t>Ramesh Srinivas</a:t>
            </a:r>
          </a:p>
          <a:p>
            <a:pPr lvl="1"/>
            <a:r>
              <a:rPr lang="en-US" sz="1600" dirty="0" smtClean="0"/>
              <a:t>Chandrakanth Senadhipatyam</a:t>
            </a:r>
          </a:p>
          <a:p>
            <a:r>
              <a:rPr lang="en-US" sz="1800" dirty="0" smtClean="0"/>
              <a:t>Mahesha Badakanakoppal Karigowda (</a:t>
            </a:r>
            <a:r>
              <a:rPr lang="en-US" sz="1800" dirty="0" smtClean="0">
                <a:solidFill>
                  <a:schemeClr val="tx2"/>
                </a:solidFill>
              </a:rPr>
              <a:t>Storage Engineering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Sanju Chacko (</a:t>
            </a:r>
            <a:r>
              <a:rPr lang="en-US" sz="1800" dirty="0" smtClean="0">
                <a:solidFill>
                  <a:schemeClr val="tx2"/>
                </a:solidFill>
              </a:rPr>
              <a:t>Platform Engineering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Malik Al-Amin (</a:t>
            </a:r>
            <a:r>
              <a:rPr lang="en-US" sz="1800" dirty="0" smtClean="0">
                <a:solidFill>
                  <a:schemeClr val="tx2"/>
                </a:solidFill>
              </a:rPr>
              <a:t>SI</a:t>
            </a:r>
            <a:r>
              <a:rPr lang="en-US" sz="1800" dirty="0" smtClean="0"/>
              <a:t>) \ Nagendra Prasad M.V (</a:t>
            </a:r>
            <a:r>
              <a:rPr lang="en-US" sz="1800" dirty="0" smtClean="0">
                <a:solidFill>
                  <a:schemeClr val="tx2"/>
                </a:solidFill>
              </a:rPr>
              <a:t>Engineering Planning</a:t>
            </a:r>
            <a:r>
              <a:rPr lang="en-US" sz="1800" dirty="0" smtClean="0"/>
              <a:t>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SQL 2016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2413"/>
            <a:ext cx="7369175" cy="4570412"/>
          </a:xfrm>
        </p:spPr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  <a:p>
            <a:pPr lvl="1" eaLnBrk="1" hangingPunct="1"/>
            <a:r>
              <a:rPr lang="en-US" dirty="0" smtClean="0"/>
              <a:t>Scope</a:t>
            </a:r>
          </a:p>
          <a:p>
            <a:pPr lvl="1" eaLnBrk="1" hangingPunct="1"/>
            <a:r>
              <a:rPr lang="en-US" dirty="0" smtClean="0"/>
              <a:t>SQL 2016 – Key Features </a:t>
            </a:r>
          </a:p>
          <a:p>
            <a:pPr lvl="1" eaLnBrk="1" hangingPunct="1"/>
            <a:r>
              <a:rPr lang="en-US" dirty="0" smtClean="0"/>
              <a:t>SQL 2016 – Operations </a:t>
            </a:r>
          </a:p>
          <a:p>
            <a:pPr lvl="1" eaLnBrk="1" hangingPunct="1"/>
            <a:r>
              <a:rPr lang="en-US" dirty="0" smtClean="0"/>
              <a:t>SQL 2016 – Key Changes </a:t>
            </a:r>
          </a:p>
          <a:p>
            <a:pPr lvl="1" eaLnBrk="1" hangingPunct="1"/>
            <a:r>
              <a:rPr lang="en-US" dirty="0" smtClean="0"/>
              <a:t>What’s new in SQL 2016</a:t>
            </a:r>
          </a:p>
          <a:p>
            <a:pPr lvl="1"/>
            <a:r>
              <a:rPr lang="en-US" dirty="0" smtClean="0"/>
              <a:t>SQL 2016 – Discontinued and Deprecated features</a:t>
            </a:r>
          </a:p>
          <a:p>
            <a:pPr lvl="1"/>
            <a:r>
              <a:rPr lang="en-US" dirty="0" smtClean="0"/>
              <a:t>SQL 2016 – Upgrades </a:t>
            </a:r>
          </a:p>
          <a:p>
            <a:pPr lvl="1" eaLnBrk="1" hangingPunct="1"/>
            <a:r>
              <a:rPr lang="en-US" dirty="0" smtClean="0"/>
              <a:t>Q &amp; A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SQL 2016 - Scope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2413"/>
            <a:ext cx="7369175" cy="4570412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sz="1800" dirty="0" smtClean="0"/>
              <a:t>WISP only (SI effort include VM/Apollo)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1800" dirty="0" smtClean="0"/>
              <a:t>SQL 2016 supported on Windows 2016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Mirroring is out of scope for SQL 2016.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Double Take and Always On will be released in next version (SQL 2016 )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It is a MVP release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Additional features and capabilities will be released in next phase</a:t>
            </a:r>
          </a:p>
          <a:p>
            <a:pPr>
              <a:buNone/>
            </a:pPr>
            <a:endParaRPr lang="en-US" sz="1800" dirty="0" smtClean="0"/>
          </a:p>
          <a:p>
            <a:pPr lvl="1" eaLnBrk="1" hangingPunct="1">
              <a:buFont typeface="Arial" charset="0"/>
              <a:buNone/>
            </a:pPr>
            <a:endParaRPr lang="en-US" sz="2400" dirty="0" smtClean="0">
              <a:ea typeface="+mn-ea"/>
              <a:cs typeface="+mn-cs"/>
            </a:endParaRPr>
          </a:p>
          <a:p>
            <a:pPr lvl="1" eaLnBrk="1" hangingPunct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2016 – Key Features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1" y="1525588"/>
          <a:ext cx="7924800" cy="4189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2016 - Operations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609600" y="1447800"/>
          <a:ext cx="81534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2016 – Key Changes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 smtClean="0"/>
              <a:t>Supported database count went from 6000 to 1400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New NetApp tools (SMSQL 7.2.2)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WISP stack/rules – 175 DB per volume/35 DB per Snapshot.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Database Clone is out of scope for this project due to SM issues. It will be available in next phase of SQL 2016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Full Recovery Enforced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Windows Clustering configured with File Share Quorum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Replication(log shipping) limited to a maximum of 15 databases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Double Take to be released in next phase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Mirroring is unsupported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err="1" smtClean="0"/>
              <a:t>AlwaysON</a:t>
            </a:r>
            <a:r>
              <a:rPr lang="en-US" sz="1400" dirty="0" smtClean="0"/>
              <a:t> to be released in next phase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Use of Deployment Patterns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sz="1800" dirty="0" smtClean="0"/>
              <a:t>Supported deployment patterns for Microsoft SQL Server starting with SQL Server 2016. These patterns were developed based on an internal estate review, industry best practices and alignment with internal standards.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sz="1600" dirty="0" smtClean="0"/>
              <a:t>Pattern 1: Non-Replication Database</a:t>
            </a:r>
          </a:p>
          <a:p>
            <a:pPr algn="just">
              <a:buNone/>
            </a:pPr>
            <a:r>
              <a:rPr lang="en-US" sz="1600" dirty="0" smtClean="0"/>
              <a:t>		Pattern 2: Replicated Database</a:t>
            </a:r>
          </a:p>
          <a:p>
            <a:pPr algn="just">
              <a:buNone/>
            </a:pPr>
            <a:r>
              <a:rPr lang="en-US" sz="1600" dirty="0" smtClean="0"/>
              <a:t>		Pattern 3: Local High Availability</a:t>
            </a:r>
          </a:p>
          <a:p>
            <a:pPr algn="just">
              <a:buNone/>
            </a:pPr>
            <a:r>
              <a:rPr lang="en-US" sz="1600" dirty="0" smtClean="0"/>
              <a:t>		Pattern 4: Local High Availability w/Disaster Recovery</a:t>
            </a:r>
          </a:p>
          <a:p>
            <a:pPr algn="just">
              <a:buNone/>
            </a:pPr>
            <a:r>
              <a:rPr lang="en-US" sz="1600" dirty="0" smtClean="0"/>
              <a:t>		 </a:t>
            </a:r>
            <a:r>
              <a:rPr lang="en-US" sz="1600" dirty="0" smtClean="0">
                <a:hlinkClick r:id="rId2"/>
              </a:rPr>
              <a:t>https://thehub.thomsonreuters.com/docs/DOC-2333219</a:t>
            </a:r>
            <a:endParaRPr lang="en-US" sz="1600" dirty="0" smtClean="0"/>
          </a:p>
          <a:p>
            <a:pPr algn="just"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SQL 2016?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600201"/>
            <a:ext cx="739140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/>
              <a:t>Here is a comprehensive list: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hlinkClick r:id="rId3"/>
              </a:rPr>
              <a:t>https://docs.microsoft.com/en-us/sql/sql-server/what-s-new-in-sql-server-2016</a:t>
            </a:r>
            <a:endParaRPr lang="en-US" sz="1400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These are some highlights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Always On Enhancements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In-Memory OLTP Enhancements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Stretch Database 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New security features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	Always Encrypted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	Dynamic Data Masking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	Row Level Security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Multiple </a:t>
            </a:r>
            <a:r>
              <a:rPr lang="en-US" sz="1600" dirty="0" err="1" smtClean="0"/>
              <a:t>TempDB</a:t>
            </a:r>
            <a:r>
              <a:rPr lang="en-US" sz="1600" dirty="0" smtClean="0"/>
              <a:t> files during SQL Server installation and setup.</a:t>
            </a:r>
          </a:p>
          <a:p>
            <a:pPr lvl="1"/>
            <a:endParaRPr lang="en-US" sz="16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_presentation_template_05-01-08[1]">
  <a:themeElements>
    <a:clrScheme name="tr_presentation_template_05-01-08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r_presentation_template_05-01-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r_presentation_template_05-01-08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34F17E570B0E4BAD9BE07BEB7B2CAD" ma:contentTypeVersion="0" ma:contentTypeDescription="Create a new document." ma:contentTypeScope="" ma:versionID="fb60650587a20877e988905d390423a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90F6FB-8FAB-45E8-B131-F481DCDEFE84}"/>
</file>

<file path=customXml/itemProps2.xml><?xml version="1.0" encoding="utf-8"?>
<ds:datastoreItem xmlns:ds="http://schemas.openxmlformats.org/officeDocument/2006/customXml" ds:itemID="{39BA6693-23BF-4BBE-B923-376D8DCB68A9}"/>
</file>

<file path=customXml/itemProps3.xml><?xml version="1.0" encoding="utf-8"?>
<ds:datastoreItem xmlns:ds="http://schemas.openxmlformats.org/officeDocument/2006/customXml" ds:itemID="{214C9AE1-FF69-4114-AFF9-AF452F960580}"/>
</file>

<file path=docProps/app.xml><?xml version="1.0" encoding="utf-8"?>
<Properties xmlns="http://schemas.openxmlformats.org/officeDocument/2006/extended-properties" xmlns:vt="http://schemas.openxmlformats.org/officeDocument/2006/docPropsVTypes">
  <Template>tr_presentation_template_05-01-08[1]</Template>
  <TotalTime>0</TotalTime>
  <Words>515</Words>
  <Application>Microsoft Office PowerPoint</Application>
  <PresentationFormat>On-screen Show (4:3)</PresentationFormat>
  <Paragraphs>135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tr_presentation_template_05-01-08[1]</vt:lpstr>
      <vt:lpstr>SQL 2016 OVERVIEW</vt:lpstr>
      <vt:lpstr>Project Team </vt:lpstr>
      <vt:lpstr>SQL 2016</vt:lpstr>
      <vt:lpstr>SQL 2016 - Scope</vt:lpstr>
      <vt:lpstr>SQL 2016 – Key Features </vt:lpstr>
      <vt:lpstr>SQL 2016 - Operations</vt:lpstr>
      <vt:lpstr>SQL 2016 – Key Changes </vt:lpstr>
      <vt:lpstr>Deployment Patterns</vt:lpstr>
      <vt:lpstr>WHAT’S NEW IN SQL 2016?</vt:lpstr>
      <vt:lpstr>SQL 2016 – Discontinued\Deprecated Features</vt:lpstr>
      <vt:lpstr>SQL 2016 – Upgrades</vt:lpstr>
      <vt:lpstr>  Q &amp; A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2017-08-02T07:28:01Z</dcterms:created>
  <dcterms:modified xsi:type="dcterms:W3CDTF">2017-08-22T13:10:39Z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0x0101003534F17E570B0E4BAD9BE07BEB7B2CAD</vt:lpwstr>
  </property>
</Properties>
</file>